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68" r:id="rId5"/>
    <p:sldId id="257" r:id="rId6"/>
    <p:sldId id="259" r:id="rId7"/>
    <p:sldId id="277" r:id="rId8"/>
    <p:sldId id="269" r:id="rId9"/>
    <p:sldId id="271" r:id="rId10"/>
    <p:sldId id="272" r:id="rId11"/>
    <p:sldId id="260" r:id="rId12"/>
    <p:sldId id="276" r:id="rId13"/>
    <p:sldId id="267" r:id="rId14"/>
    <p:sldId id="273" r:id="rId15"/>
    <p:sldId id="263" r:id="rId16"/>
    <p:sldId id="262" r:id="rId17"/>
    <p:sldId id="265" r:id="rId18"/>
    <p:sldId id="261" r:id="rId19"/>
    <p:sldId id="266" r:id="rId20"/>
    <p:sldId id="274" r:id="rId21"/>
    <p:sldId id="275" r:id="rId22"/>
    <p:sldId id="258" r:id="rId23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115" d="100"/>
          <a:sy n="115" d="100"/>
        </p:scale>
        <p:origin x="33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41549941897392273"/>
          <c:y val="0"/>
        </c:manualLayout>
      </c:layout>
      <c:overlay val="0"/>
      <c:txPr>
        <a:bodyPr/>
        <a:p>
          <a:pPr>
            <a:defRPr sz="1800" b="0" i="0" baseline="0" smtId="4294967295">
              <a:ea typeface="微软雅黑" pitchFamily="34" charset="-122"/>
            </a:defRPr>
          </a:pPr>
          <a:endParaRPr sz="1800" b="0" i="0" baseline="0" smtId="4294967295">
            <a:ea typeface="微软雅黑" pitchFamily="34" charset="-122"/>
          </a:endParaRPr>
        </a:p>
      </c:txPr>
    </c:title>
    <c:autoTitleDeleted val="0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0"/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hape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8362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hape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6736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1"/>
        <c:gapDepth/>
        <c:shape/>
        <c:axId val="368407344"/>
        <c:axId val="366001056"/>
        <c:axId val="0"/>
      </c:bar3DChart>
      <c:catAx>
        <c:axId val="368407344"/>
        <c:scaling>
          <c:orientation/>
        </c:scaling>
        <c:delete val="0"/>
        <c:axPos val="b"/>
        <c:numFmt formatCode="General" sourceLinked="0"/>
        <c:majorTickMark val="none"/>
        <c:minorTickMark val="none"/>
        <c:txPr>
          <a:bodyPr/>
          <a:p>
            <a:pPr algn="ctr">
              <a:defRPr lang="zh-CN" altLang="en-US" sz="1400" b="0" i="0" u="none" strike="noStrike" kern="1200" baseline="0" smtId="4294967295">
                <a:solidFill>
                  <a:prstClr val="black"/>
                </a:solidFill>
                <a:latin typeface="+mn-lt"/>
                <a:ea typeface="微软雅黑" pitchFamily="34" charset="-122"/>
                <a:cs typeface="+mn-cs"/>
              </a:defRPr>
            </a:pPr>
            <a:endParaRPr lang="zh-CN" altLang="en-US" sz="1400" b="0" i="0" u="none" strike="noStrike" kern="1200" baseline="0" smtId="4294967295">
              <a:solidFill>
                <a:prstClr val="black"/>
              </a:solidFill>
              <a:latin typeface="+mn-lt"/>
              <a:ea typeface="微软雅黑" pitchFamily="34" charset="-122"/>
              <a:cs typeface="+mn-cs"/>
            </a:endParaRPr>
          </a:p>
        </c:txPr>
        <c:crossAx val="366001056"/>
        <c:crosses val="autoZero"/>
        <c:auto val="0"/>
        <c:lblAlgn val="ctr"/>
        <c:lblOffset/>
        <c:noMultiLvlLbl val="0"/>
      </c:catAx>
      <c:valAx>
        <c:axId val="36600105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368407344"/>
        <c:crosses val="autoZero"/>
        <c:crossBetween val="between"/>
      </c:valAx>
    </c:plotArea>
    <c:legend>
      <c:legendPos/>
      <c:overlay val="0"/>
      <c:txPr>
        <a:bodyPr/>
        <a:p>
          <a:pPr algn="ctr">
            <a:defRPr lang="zh-CN" altLang="en-US" sz="1400" b="0" i="0" u="none" strike="noStrike" kern="1200" baseline="0" smtId="4294967295">
              <a:solidFill>
                <a:prstClr val="black"/>
              </a:solidFill>
              <a:latin typeface="+mn-lt"/>
              <a:ea typeface="微软雅黑" pitchFamily="34" charset="-122"/>
              <a:cs typeface="+mn-cs"/>
            </a:defRPr>
          </a:pPr>
          <a:endParaRPr lang="zh-CN" altLang="en-US" sz="1400" b="0" i="0" u="none" strike="noStrike" kern="1200" baseline="0" smtId="4294967295">
            <a:solidFill>
              <a:prstClr val="black"/>
            </a:solidFill>
            <a:latin typeface="+mn-lt"/>
            <a:ea typeface="微软雅黑" pitchFamily="34" charset="-122"/>
            <a:cs typeface="+mn-cs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26455393061041832"/>
          <c:w val="0.94293934106826782"/>
          <c:h val="0.638397097587585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invertIfNegative val="1"/>
            <c:explosion val="5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invertIfNegative val="1"/>
            <c:spPr>
              <a:solidFill>
                <a:srgbClr val="F8907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invertIfNegative val="1"/>
            <c:spPr>
              <a:solidFill>
                <a:srgbClr val="83621F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 val="b"/>
      <c:layout>
        <c:manualLayout>
          <c:xMode val="edge"/>
          <c:yMode val="edge"/>
          <c:x val="0.22845378518104553"/>
          <c:y val="0.73286765813827515"/>
          <c:w val="0.49379760026931763"/>
          <c:h val="0.22273756563663483"/>
        </c:manualLayout>
      </c:layout>
      <c:overlay val="0"/>
      <c:txPr>
        <a:bodyPr/>
        <a:p>
          <a:pPr>
            <a:defRPr sz="1400" baseline="0" smtId="4294967295">
              <a:ea typeface="微软雅黑" pitchFamily="34" charset="-122"/>
            </a:defRPr>
          </a:pPr>
          <a:endParaRPr sz="1400" baseline="0" smtId="4294967295">
            <a:ea typeface="微软雅黑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1E52-C5C1-4AB6-9BB0-BB724C7C0588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ECA3-1EF2-49DE-8B89-D532C65E12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3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1FC0-8F39-40D2-938A-1EE0DA9E9FE3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CF57-46BA-4568-953E-15532474F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970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09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09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09425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79488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63353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87240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269534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17744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957414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538749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06685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734893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06780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21224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96" name="组合 595"/>
          <p:cNvGrpSpPr/>
          <p:nvPr userDrawn="1"/>
        </p:nvGrpSpPr>
        <p:grpSpPr>
          <a:xfrm>
            <a:off x="1043608" y="195486"/>
            <a:ext cx="6696744" cy="195262"/>
            <a:chOff x="1187624" y="339502"/>
            <a:chExt cx="6696744" cy="195262"/>
          </a:xfrm>
        </p:grpSpPr>
        <p:grpSp>
          <p:nvGrpSpPr>
            <p:cNvPr id="597" name="Group 442"/>
            <p:cNvGrpSpPr>
              <a:grpSpLocks noChangeAspect="1"/>
            </p:cNvGrpSpPr>
            <p:nvPr/>
          </p:nvGrpSpPr>
          <p:grpSpPr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607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98" name="Group 442"/>
            <p:cNvGrpSpPr>
              <a:grpSpLocks noChangeAspect="1"/>
            </p:cNvGrpSpPr>
            <p:nvPr/>
          </p:nvGrpSpPr>
          <p:grpSpPr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599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15" name="组合 614"/>
          <p:cNvGrpSpPr/>
          <p:nvPr userDrawn="1"/>
        </p:nvGrpSpPr>
        <p:grpSpPr>
          <a:xfrm>
            <a:off x="118029" y="230161"/>
            <a:ext cx="8888900" cy="4861869"/>
            <a:chOff x="118029" y="482417"/>
            <a:chExt cx="8888900" cy="4574938"/>
          </a:xfrm>
        </p:grpSpPr>
        <p:sp>
          <p:nvSpPr>
            <p:cNvPr id="616" name="矩形 615"/>
            <p:cNvSpPr/>
            <p:nvPr userDrawn="1"/>
          </p:nvSpPr>
          <p:spPr>
            <a:xfrm>
              <a:off x="429610" y="957190"/>
              <a:ext cx="8314211" cy="3670111"/>
            </a:xfrm>
            <a:prstGeom prst="rect">
              <a:avLst/>
            </a:prstGeom>
            <a:solidFill>
              <a:srgbClr val="FDEA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7" name="矩形 616"/>
            <p:cNvSpPr/>
            <p:nvPr/>
          </p:nvSpPr>
          <p:spPr>
            <a:xfrm>
              <a:off x="429611" y="957190"/>
              <a:ext cx="8248260" cy="3670111"/>
            </a:xfrm>
            <a:prstGeom prst="rect">
              <a:avLst/>
            </a:prstGeom>
            <a:blipFill dpi="0" rotWithShape="1">
              <a:blip r:embed="rId12">
                <a:alphaModFix amt="14000"/>
              </a:blip>
              <a:stretch>
                <a:fillRect t="-25000" r="-11000"/>
              </a:stretch>
            </a:blip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8" name="矩形 617"/>
            <p:cNvSpPr/>
            <p:nvPr userDrawn="1"/>
          </p:nvSpPr>
          <p:spPr>
            <a:xfrm>
              <a:off x="393490" y="987574"/>
              <a:ext cx="8354974" cy="3670111"/>
            </a:xfrm>
            <a:prstGeom prst="rect">
              <a:avLst/>
            </a:prstGeom>
            <a:gradFill flip="none" rotWithShape="1">
              <a:gsLst>
                <a:gs pos="43000">
                  <a:schemeClr val="bg1">
                    <a:alpha val="35000"/>
                    <a:lumMod val="98000"/>
                    <a:lumOff val="2000"/>
                  </a:schemeClr>
                </a:gs>
                <a:gs pos="0">
                  <a:schemeClr val="bg1">
                    <a:alpha val="31000"/>
                    <a:lumMod val="76000"/>
                  </a:schemeClr>
                </a:gs>
                <a:gs pos="99000">
                  <a:schemeClr val="bg1">
                    <a:alpha val="33000"/>
                    <a:lumMod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619" name="组合 618"/>
            <p:cNvGrpSpPr/>
            <p:nvPr userDrawn="1"/>
          </p:nvGrpSpPr>
          <p:grpSpPr>
            <a:xfrm>
              <a:off x="429611" y="825893"/>
              <a:ext cx="8314211" cy="3856117"/>
              <a:chOff x="429611" y="825893"/>
              <a:chExt cx="8314211" cy="3856117"/>
            </a:xfrm>
          </p:grpSpPr>
          <p:grpSp>
            <p:nvGrpSpPr>
              <p:cNvPr id="653" name="组合 652"/>
              <p:cNvGrpSpPr/>
              <p:nvPr userDrawn="1"/>
            </p:nvGrpSpPr>
            <p:grpSpPr>
              <a:xfrm>
                <a:off x="429611" y="825893"/>
                <a:ext cx="8314211" cy="264468"/>
                <a:chOff x="495025" y="921818"/>
                <a:chExt cx="8105789" cy="264468"/>
              </a:xfrm>
            </p:grpSpPr>
            <p:sp>
              <p:nvSpPr>
                <p:cNvPr id="657" name="矩形 656"/>
                <p:cNvSpPr/>
                <p:nvPr userDrawn="1"/>
              </p:nvSpPr>
              <p:spPr>
                <a:xfrm>
                  <a:off x="495025" y="921818"/>
                  <a:ext cx="8105789" cy="264468"/>
                </a:xfrm>
                <a:prstGeom prst="rect">
                  <a:avLst/>
                </a:prstGeom>
                <a:pattFill prst="sphere">
                  <a:fgClr>
                    <a:schemeClr val="accent6">
                      <a:lumMod val="20000"/>
                      <a:lumOff val="80000"/>
                    </a:schemeClr>
                  </a:fgClr>
                  <a:bgClr>
                    <a:schemeClr val="accent6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8" name="矩形 657"/>
                <p:cNvSpPr/>
                <p:nvPr userDrawn="1"/>
              </p:nvSpPr>
              <p:spPr>
                <a:xfrm>
                  <a:off x="495025" y="921818"/>
                  <a:ext cx="8105789" cy="26446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FFFF00">
                        <a:lumMod val="99000"/>
                        <a:alpha val="80000"/>
                      </a:srgbClr>
                    </a:gs>
                    <a:gs pos="67000">
                      <a:srgbClr val="FFC000">
                        <a:lumMod val="90000"/>
                        <a:lumOff val="10000"/>
                        <a:alpha val="82000"/>
                      </a:srgbClr>
                    </a:gs>
                    <a:gs pos="100000">
                      <a:srgbClr val="FFC000">
                        <a:lumMod val="87000"/>
                        <a:alpha val="78000"/>
                      </a:srgbClr>
                    </a:gs>
                    <a:gs pos="1000">
                      <a:srgbClr val="FFC000">
                        <a:alpha val="77000"/>
                        <a:lumMod val="79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4" name="组合 653"/>
              <p:cNvGrpSpPr/>
              <p:nvPr userDrawn="1"/>
            </p:nvGrpSpPr>
            <p:grpSpPr>
              <a:xfrm>
                <a:off x="441933" y="4417542"/>
                <a:ext cx="8301889" cy="264468"/>
                <a:chOff x="495025" y="921818"/>
                <a:chExt cx="8105789" cy="264468"/>
              </a:xfrm>
            </p:grpSpPr>
            <p:sp>
              <p:nvSpPr>
                <p:cNvPr id="655" name="矩形 654"/>
                <p:cNvSpPr/>
                <p:nvPr userDrawn="1"/>
              </p:nvSpPr>
              <p:spPr>
                <a:xfrm>
                  <a:off x="495025" y="921818"/>
                  <a:ext cx="8105789" cy="264468"/>
                </a:xfrm>
                <a:prstGeom prst="rect">
                  <a:avLst/>
                </a:prstGeom>
                <a:pattFill prst="sphere">
                  <a:fgClr>
                    <a:schemeClr val="accent6">
                      <a:lumMod val="20000"/>
                      <a:lumOff val="80000"/>
                    </a:schemeClr>
                  </a:fgClr>
                  <a:bgClr>
                    <a:schemeClr val="accent6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6" name="矩形 655"/>
                <p:cNvSpPr/>
                <p:nvPr userDrawn="1"/>
              </p:nvSpPr>
              <p:spPr>
                <a:xfrm>
                  <a:off x="495025" y="921818"/>
                  <a:ext cx="8105789" cy="26446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FFFF00">
                        <a:lumMod val="99000"/>
                        <a:alpha val="80000"/>
                      </a:srgbClr>
                    </a:gs>
                    <a:gs pos="67000">
                      <a:srgbClr val="FFC000">
                        <a:lumMod val="90000"/>
                        <a:lumOff val="10000"/>
                        <a:alpha val="82000"/>
                      </a:srgbClr>
                    </a:gs>
                    <a:gs pos="100000">
                      <a:srgbClr val="FFC000">
                        <a:lumMod val="87000"/>
                        <a:alpha val="78000"/>
                      </a:srgbClr>
                    </a:gs>
                    <a:gs pos="1000">
                      <a:srgbClr val="FFC000">
                        <a:alpha val="77000"/>
                        <a:lumMod val="79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20" name="组合 619"/>
            <p:cNvGrpSpPr/>
            <p:nvPr userDrawn="1"/>
          </p:nvGrpSpPr>
          <p:grpSpPr>
            <a:xfrm>
              <a:off x="118029" y="482417"/>
              <a:ext cx="8888900" cy="4574938"/>
              <a:chOff x="118029" y="482417"/>
              <a:chExt cx="8888900" cy="4574938"/>
            </a:xfrm>
          </p:grpSpPr>
          <p:grpSp>
            <p:nvGrpSpPr>
              <p:cNvPr id="621" name="组合 620"/>
              <p:cNvGrpSpPr/>
              <p:nvPr userDrawn="1"/>
            </p:nvGrpSpPr>
            <p:grpSpPr>
              <a:xfrm>
                <a:off x="118029" y="482417"/>
                <a:ext cx="329240" cy="4574938"/>
                <a:chOff x="501050" y="140796"/>
                <a:chExt cx="329240" cy="4574938"/>
              </a:xfrm>
            </p:grpSpPr>
            <p:sp>
              <p:nvSpPr>
                <p:cNvPr id="638" name="圆柱形 637"/>
                <p:cNvSpPr/>
                <p:nvPr/>
              </p:nvSpPr>
              <p:spPr>
                <a:xfrm>
                  <a:off x="571608" y="320301"/>
                  <a:ext cx="204903" cy="4123603"/>
                </a:xfrm>
                <a:prstGeom prst="can">
                  <a:avLst>
                    <a:gd name="adj" fmla="val 17563"/>
                  </a:avLst>
                </a:prstGeom>
                <a:gradFill flip="none" rotWithShape="1">
                  <a:gsLst>
                    <a:gs pos="30000">
                      <a:srgbClr val="A65528">
                        <a:lumMod val="97000"/>
                      </a:srgbClr>
                    </a:gs>
                    <a:gs pos="12000">
                      <a:srgbClr val="56311C">
                        <a:lumMod val="87000"/>
                        <a:lumOff val="13000"/>
                      </a:srgbClr>
                    </a:gs>
                    <a:gs pos="49000">
                      <a:srgbClr val="81401B"/>
                    </a:gs>
                    <a:gs pos="92000">
                      <a:srgbClr val="663012">
                        <a:lumMod val="86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9" name="组合 638"/>
                <p:cNvGrpSpPr/>
                <p:nvPr/>
              </p:nvGrpSpPr>
              <p:grpSpPr>
                <a:xfrm>
                  <a:off x="523164" y="582300"/>
                  <a:ext cx="301790" cy="3719652"/>
                  <a:chOff x="4709613" y="925842"/>
                  <a:chExt cx="307804" cy="3793776"/>
                </a:xfrm>
              </p:grpSpPr>
              <p:sp>
                <p:nvSpPr>
                  <p:cNvPr id="648" name="圆柱形 647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pattFill prst="plaid">
                    <a:fgClr>
                      <a:schemeClr val="bg1">
                        <a:lumMod val="85000"/>
                      </a:schemeClr>
                    </a:fgClr>
                    <a:bgClr>
                      <a:srgbClr val="FAB09D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9" name="圆柱形 648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gradFill flip="none" rotWithShape="1">
                    <a:gsLst>
                      <a:gs pos="32000">
                        <a:schemeClr val="bg1">
                          <a:lumMod val="95000"/>
                          <a:alpha val="46000"/>
                        </a:schemeClr>
                      </a:gs>
                      <a:gs pos="0">
                        <a:schemeClr val="bg2">
                          <a:lumMod val="75000"/>
                          <a:alpha val="63000"/>
                        </a:schemeClr>
                      </a:gs>
                      <a:gs pos="99000">
                        <a:schemeClr val="bg2">
                          <a:lumMod val="75000"/>
                          <a:alpha val="93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0" name="圆柱形 649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blipFill dpi="0" rotWithShape="1">
                    <a:blip r:embed="rId13"/>
                    <a:tile tx="0" ty="0" sx="60000" sy="6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1" name="圆柱形 650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gradFill flip="none" rotWithShape="1">
                    <a:gsLst>
                      <a:gs pos="41000">
                        <a:schemeClr val="bg1">
                          <a:lumMod val="85000"/>
                          <a:alpha val="48000"/>
                        </a:schemeClr>
                      </a:gs>
                      <a:gs pos="0">
                        <a:schemeClr val="bg1">
                          <a:lumMod val="75000"/>
                          <a:alpha val="18000"/>
                        </a:schemeClr>
                      </a:gs>
                      <a:gs pos="99000">
                        <a:schemeClr val="bg1">
                          <a:lumMod val="85000"/>
                          <a:alpha val="26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2" name="圆柱形 651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gradFill flip="none" rotWithShape="1">
                    <a:gsLst>
                      <a:gs pos="94000">
                        <a:srgbClr val="B0AFA1">
                          <a:alpha val="68000"/>
                        </a:srgbClr>
                      </a:gs>
                      <a:gs pos="33000">
                        <a:srgbClr val="F0EBAA">
                          <a:lumMod val="65000"/>
                          <a:lumOff val="35000"/>
                          <a:alpha val="63000"/>
                        </a:srgbClr>
                      </a:gs>
                      <a:gs pos="0">
                        <a:srgbClr val="F0EBAA">
                          <a:lumMod val="42000"/>
                          <a:alpha val="28000"/>
                        </a:srgbClr>
                      </a:gs>
                      <a:gs pos="54000">
                        <a:srgbClr val="F0EBAA">
                          <a:lumMod val="53000"/>
                          <a:alpha val="26000"/>
                        </a:srgbClr>
                      </a:gs>
                      <a:gs pos="81000">
                        <a:schemeClr val="bg1">
                          <a:alpha val="42000"/>
                          <a:lumMod val="65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40" name="组合 639"/>
                <p:cNvGrpSpPr/>
                <p:nvPr/>
              </p:nvGrpSpPr>
              <p:grpSpPr>
                <a:xfrm>
                  <a:off x="517828" y="4083918"/>
                  <a:ext cx="312462" cy="264468"/>
                  <a:chOff x="4241279" y="1419622"/>
                  <a:chExt cx="312462" cy="264468"/>
                </a:xfrm>
              </p:grpSpPr>
              <p:sp>
                <p:nvSpPr>
                  <p:cNvPr id="646" name="矩形 645"/>
                  <p:cNvSpPr/>
                  <p:nvPr userDrawn="1"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pattFill prst="sphere">
                    <a:fgClr>
                      <a:schemeClr val="accent6">
                        <a:lumMod val="20000"/>
                        <a:lumOff val="80000"/>
                      </a:schemeClr>
                    </a:fgClr>
                    <a:bgClr>
                      <a:schemeClr val="accent6">
                        <a:lumMod val="75000"/>
                      </a:schemeClr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7" name="矩形 646"/>
                  <p:cNvSpPr/>
                  <p:nvPr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gradFill flip="none" rotWithShape="1">
                    <a:gsLst>
                      <a:gs pos="49000">
                        <a:srgbClr val="FFFF00">
                          <a:lumMod val="99000"/>
                          <a:alpha val="56000"/>
                        </a:srgbClr>
                      </a:gs>
                      <a:gs pos="67000">
                        <a:srgbClr val="FFC000">
                          <a:alpha val="89000"/>
                        </a:srgbClr>
                      </a:gs>
                      <a:gs pos="91000">
                        <a:srgbClr val="FFC000">
                          <a:alpha val="78000"/>
                          <a:lumMod val="64000"/>
                        </a:srgbClr>
                      </a:gs>
                      <a:gs pos="4000">
                        <a:srgbClr val="FFC000">
                          <a:lumMod val="71000"/>
                          <a:alpha val="77000"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641" name="流程图: 延期 640"/>
                <p:cNvSpPr/>
                <p:nvPr userDrawn="1"/>
              </p:nvSpPr>
              <p:spPr>
                <a:xfrm rot="16200000">
                  <a:off x="502833" y="139013"/>
                  <a:ext cx="325673" cy="329240"/>
                </a:xfrm>
                <a:prstGeom prst="flowChartDelay">
                  <a:avLst/>
                </a:prstGeom>
                <a:gradFill flip="none" rotWithShape="1">
                  <a:gsLst>
                    <a:gs pos="28000">
                      <a:srgbClr val="BA7C38"/>
                    </a:gs>
                    <a:gs pos="79000">
                      <a:srgbClr val="A65528"/>
                    </a:gs>
                    <a:gs pos="0">
                      <a:srgbClr val="56311C">
                        <a:lumMod val="84000"/>
                        <a:lumOff val="16000"/>
                      </a:srgbClr>
                    </a:gs>
                    <a:gs pos="59000">
                      <a:srgbClr val="81401B"/>
                    </a:gs>
                    <a:gs pos="100000">
                      <a:srgbClr val="663012">
                        <a:lumMod val="50000"/>
                      </a:srgb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0" lon="1200000" rev="0"/>
                  </a:camera>
                  <a:lightRig rig="balanced" dir="t">
                    <a:rot lat="0" lon="0" rev="1800000"/>
                  </a:lightRig>
                </a:scene3d>
                <a:sp3d prstMaterial="softEdge">
                  <a:bevelT w="82550" h="31750" prst="angle"/>
                  <a:bevelB w="177800"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642" name="流程图: 延期 641"/>
                <p:cNvSpPr/>
                <p:nvPr userDrawn="1"/>
              </p:nvSpPr>
              <p:spPr>
                <a:xfrm rot="16200000" flipH="1" flipV="1">
                  <a:off x="502833" y="4388278"/>
                  <a:ext cx="325673" cy="329240"/>
                </a:xfrm>
                <a:prstGeom prst="flowChartDelay">
                  <a:avLst/>
                </a:prstGeom>
                <a:gradFill flip="none" rotWithShape="1">
                  <a:gsLst>
                    <a:gs pos="28000">
                      <a:srgbClr val="BA7C38"/>
                    </a:gs>
                    <a:gs pos="79000">
                      <a:srgbClr val="A65528"/>
                    </a:gs>
                    <a:gs pos="0">
                      <a:srgbClr val="56311C">
                        <a:lumMod val="84000"/>
                        <a:lumOff val="16000"/>
                      </a:srgbClr>
                    </a:gs>
                    <a:gs pos="59000">
                      <a:srgbClr val="81401B"/>
                    </a:gs>
                    <a:gs pos="100000">
                      <a:srgbClr val="663012">
                        <a:lumMod val="50000"/>
                      </a:srgb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0" lon="1200000" rev="0"/>
                  </a:camera>
                  <a:lightRig rig="balanced" dir="t">
                    <a:rot lat="0" lon="0" rev="1800000"/>
                  </a:lightRig>
                </a:scene3d>
                <a:sp3d prstMaterial="softEdge">
                  <a:bevelT w="82550" h="31750" prst="angle"/>
                  <a:bevelB w="177800"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baseline="-25000"/>
                </a:p>
              </p:txBody>
            </p:sp>
            <p:grpSp>
              <p:nvGrpSpPr>
                <p:cNvPr id="643" name="组合 642"/>
                <p:cNvGrpSpPr/>
                <p:nvPr userDrawn="1"/>
              </p:nvGrpSpPr>
              <p:grpSpPr>
                <a:xfrm>
                  <a:off x="517828" y="483518"/>
                  <a:ext cx="312462" cy="264468"/>
                  <a:chOff x="4241279" y="1419622"/>
                  <a:chExt cx="312462" cy="264468"/>
                </a:xfrm>
              </p:grpSpPr>
              <p:sp>
                <p:nvSpPr>
                  <p:cNvPr id="644" name="矩形 643"/>
                  <p:cNvSpPr/>
                  <p:nvPr userDrawn="1"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pattFill prst="sphere">
                    <a:fgClr>
                      <a:schemeClr val="accent6">
                        <a:lumMod val="20000"/>
                        <a:lumOff val="80000"/>
                      </a:schemeClr>
                    </a:fgClr>
                    <a:bgClr>
                      <a:schemeClr val="accent6">
                        <a:lumMod val="75000"/>
                      </a:schemeClr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5" name="矩形 644"/>
                  <p:cNvSpPr/>
                  <p:nvPr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gradFill flip="none" rotWithShape="1">
                    <a:gsLst>
                      <a:gs pos="49000">
                        <a:srgbClr val="FFFF00">
                          <a:lumMod val="99000"/>
                          <a:alpha val="56000"/>
                        </a:srgbClr>
                      </a:gs>
                      <a:gs pos="67000">
                        <a:srgbClr val="FFC000">
                          <a:alpha val="89000"/>
                        </a:srgbClr>
                      </a:gs>
                      <a:gs pos="91000">
                        <a:srgbClr val="FFC000">
                          <a:alpha val="78000"/>
                          <a:lumMod val="63000"/>
                        </a:srgbClr>
                      </a:gs>
                      <a:gs pos="4000">
                        <a:srgbClr val="FFC000">
                          <a:lumMod val="71000"/>
                          <a:alpha val="77000"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22" name="组合 621"/>
              <p:cNvGrpSpPr/>
              <p:nvPr userDrawn="1"/>
            </p:nvGrpSpPr>
            <p:grpSpPr>
              <a:xfrm>
                <a:off x="8677689" y="482417"/>
                <a:ext cx="329240" cy="4574938"/>
                <a:chOff x="501050" y="140796"/>
                <a:chExt cx="329240" cy="4574938"/>
              </a:xfrm>
            </p:grpSpPr>
            <p:sp>
              <p:nvSpPr>
                <p:cNvPr id="623" name="圆柱形 622"/>
                <p:cNvSpPr/>
                <p:nvPr/>
              </p:nvSpPr>
              <p:spPr>
                <a:xfrm>
                  <a:off x="571608" y="320301"/>
                  <a:ext cx="204903" cy="4123603"/>
                </a:xfrm>
                <a:prstGeom prst="can">
                  <a:avLst>
                    <a:gd name="adj" fmla="val 17563"/>
                  </a:avLst>
                </a:prstGeom>
                <a:gradFill flip="none" rotWithShape="1">
                  <a:gsLst>
                    <a:gs pos="30000">
                      <a:srgbClr val="A65528">
                        <a:lumMod val="97000"/>
                      </a:srgbClr>
                    </a:gs>
                    <a:gs pos="12000">
                      <a:srgbClr val="56311C">
                        <a:lumMod val="87000"/>
                        <a:lumOff val="13000"/>
                      </a:srgbClr>
                    </a:gs>
                    <a:gs pos="49000">
                      <a:srgbClr val="81401B"/>
                    </a:gs>
                    <a:gs pos="92000">
                      <a:srgbClr val="663012">
                        <a:lumMod val="86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4" name="组合 623"/>
                <p:cNvGrpSpPr/>
                <p:nvPr/>
              </p:nvGrpSpPr>
              <p:grpSpPr>
                <a:xfrm>
                  <a:off x="523164" y="582300"/>
                  <a:ext cx="301790" cy="3719652"/>
                  <a:chOff x="4709613" y="925842"/>
                  <a:chExt cx="307804" cy="3793776"/>
                </a:xfrm>
              </p:grpSpPr>
              <p:sp>
                <p:nvSpPr>
                  <p:cNvPr id="633" name="圆柱形 632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pattFill prst="plaid">
                    <a:fgClr>
                      <a:schemeClr val="bg1">
                        <a:lumMod val="85000"/>
                      </a:schemeClr>
                    </a:fgClr>
                    <a:bgClr>
                      <a:srgbClr val="FAB09D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圆柱形 633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gradFill flip="none" rotWithShape="1">
                    <a:gsLst>
                      <a:gs pos="32000">
                        <a:schemeClr val="bg1">
                          <a:lumMod val="95000"/>
                          <a:alpha val="46000"/>
                        </a:schemeClr>
                      </a:gs>
                      <a:gs pos="0">
                        <a:schemeClr val="bg2">
                          <a:lumMod val="75000"/>
                          <a:alpha val="63000"/>
                        </a:schemeClr>
                      </a:gs>
                      <a:gs pos="99000">
                        <a:schemeClr val="bg2">
                          <a:lumMod val="75000"/>
                          <a:alpha val="93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圆柱形 634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blipFill dpi="0" rotWithShape="1">
                    <a:blip r:embed="rId13"/>
                    <a:tile tx="0" ty="0" sx="60000" sy="6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圆柱形 635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gradFill flip="none" rotWithShape="1">
                    <a:gsLst>
                      <a:gs pos="41000">
                        <a:schemeClr val="bg1">
                          <a:lumMod val="85000"/>
                          <a:alpha val="48000"/>
                        </a:schemeClr>
                      </a:gs>
                      <a:gs pos="0">
                        <a:schemeClr val="bg1">
                          <a:lumMod val="75000"/>
                          <a:alpha val="18000"/>
                        </a:schemeClr>
                      </a:gs>
                      <a:gs pos="99000">
                        <a:schemeClr val="bg1">
                          <a:lumMod val="85000"/>
                          <a:alpha val="26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圆柱形 636"/>
                  <p:cNvSpPr/>
                  <p:nvPr userDrawn="1"/>
                </p:nvSpPr>
                <p:spPr>
                  <a:xfrm>
                    <a:off x="4709613" y="925842"/>
                    <a:ext cx="307804" cy="3793776"/>
                  </a:xfrm>
                  <a:prstGeom prst="can">
                    <a:avLst>
                      <a:gd name="adj" fmla="val 14601"/>
                    </a:avLst>
                  </a:prstGeom>
                  <a:gradFill flip="none" rotWithShape="1">
                    <a:gsLst>
                      <a:gs pos="94000">
                        <a:srgbClr val="B0AFA1">
                          <a:alpha val="68000"/>
                        </a:srgbClr>
                      </a:gs>
                      <a:gs pos="33000">
                        <a:srgbClr val="F0EBAA">
                          <a:lumMod val="65000"/>
                          <a:lumOff val="35000"/>
                          <a:alpha val="63000"/>
                        </a:srgbClr>
                      </a:gs>
                      <a:gs pos="0">
                        <a:srgbClr val="F0EBAA">
                          <a:lumMod val="42000"/>
                          <a:alpha val="28000"/>
                        </a:srgbClr>
                      </a:gs>
                      <a:gs pos="54000">
                        <a:srgbClr val="F0EBAA">
                          <a:lumMod val="53000"/>
                          <a:alpha val="26000"/>
                        </a:srgbClr>
                      </a:gs>
                      <a:gs pos="81000">
                        <a:schemeClr val="bg1">
                          <a:alpha val="42000"/>
                          <a:lumMod val="65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625" name="组合 624"/>
                <p:cNvGrpSpPr/>
                <p:nvPr/>
              </p:nvGrpSpPr>
              <p:grpSpPr>
                <a:xfrm>
                  <a:off x="517828" y="4083918"/>
                  <a:ext cx="312462" cy="264468"/>
                  <a:chOff x="4241279" y="1419622"/>
                  <a:chExt cx="312462" cy="264468"/>
                </a:xfrm>
              </p:grpSpPr>
              <p:sp>
                <p:nvSpPr>
                  <p:cNvPr id="631" name="矩形 630"/>
                  <p:cNvSpPr/>
                  <p:nvPr userDrawn="1"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pattFill prst="sphere">
                    <a:fgClr>
                      <a:schemeClr val="accent6">
                        <a:lumMod val="20000"/>
                        <a:lumOff val="80000"/>
                      </a:schemeClr>
                    </a:fgClr>
                    <a:bgClr>
                      <a:schemeClr val="accent6">
                        <a:lumMod val="75000"/>
                      </a:schemeClr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2" name="矩形 631"/>
                  <p:cNvSpPr/>
                  <p:nvPr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gradFill flip="none" rotWithShape="1">
                    <a:gsLst>
                      <a:gs pos="52000">
                        <a:srgbClr val="FFFF00">
                          <a:alpha val="56000"/>
                          <a:lumMod val="99000"/>
                        </a:srgbClr>
                      </a:gs>
                      <a:gs pos="67000">
                        <a:srgbClr val="FFC000">
                          <a:alpha val="89000"/>
                        </a:srgbClr>
                      </a:gs>
                      <a:gs pos="91000">
                        <a:srgbClr val="FFC000">
                          <a:alpha val="78000"/>
                          <a:lumMod val="68000"/>
                        </a:srgbClr>
                      </a:gs>
                      <a:gs pos="4000">
                        <a:srgbClr val="FFC000">
                          <a:lumMod val="71000"/>
                          <a:alpha val="77000"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626" name="流程图: 延期 625"/>
                <p:cNvSpPr/>
                <p:nvPr userDrawn="1"/>
              </p:nvSpPr>
              <p:spPr>
                <a:xfrm rot="16200000">
                  <a:off x="502833" y="139013"/>
                  <a:ext cx="325673" cy="329240"/>
                </a:xfrm>
                <a:prstGeom prst="flowChartDelay">
                  <a:avLst/>
                </a:prstGeom>
                <a:gradFill flip="none" rotWithShape="1">
                  <a:gsLst>
                    <a:gs pos="28000">
                      <a:srgbClr val="BA7C38"/>
                    </a:gs>
                    <a:gs pos="79000">
                      <a:srgbClr val="A65528"/>
                    </a:gs>
                    <a:gs pos="0">
                      <a:srgbClr val="56311C">
                        <a:lumMod val="84000"/>
                        <a:lumOff val="16000"/>
                      </a:srgbClr>
                    </a:gs>
                    <a:gs pos="59000">
                      <a:srgbClr val="81401B"/>
                    </a:gs>
                    <a:gs pos="100000">
                      <a:srgbClr val="663012">
                        <a:lumMod val="50000"/>
                      </a:srgb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0" lon="1200000" rev="0"/>
                  </a:camera>
                  <a:lightRig rig="balanced" dir="t">
                    <a:rot lat="0" lon="0" rev="1800000"/>
                  </a:lightRig>
                </a:scene3d>
                <a:sp3d prstMaterial="softEdge">
                  <a:bevelT w="82550" h="31750" prst="angle"/>
                  <a:bevelB w="177800"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627" name="流程图: 延期 626"/>
                <p:cNvSpPr/>
                <p:nvPr userDrawn="1"/>
              </p:nvSpPr>
              <p:spPr>
                <a:xfrm rot="16200000" flipH="1" flipV="1">
                  <a:off x="502833" y="4388278"/>
                  <a:ext cx="325673" cy="329240"/>
                </a:xfrm>
                <a:prstGeom prst="flowChartDelay">
                  <a:avLst/>
                </a:prstGeom>
                <a:gradFill flip="none" rotWithShape="1">
                  <a:gsLst>
                    <a:gs pos="28000">
                      <a:srgbClr val="BA7C38"/>
                    </a:gs>
                    <a:gs pos="79000">
                      <a:srgbClr val="A65528"/>
                    </a:gs>
                    <a:gs pos="0">
                      <a:srgbClr val="56311C">
                        <a:lumMod val="84000"/>
                        <a:lumOff val="16000"/>
                      </a:srgbClr>
                    </a:gs>
                    <a:gs pos="59000">
                      <a:srgbClr val="81401B"/>
                    </a:gs>
                    <a:gs pos="100000">
                      <a:srgbClr val="663012">
                        <a:lumMod val="50000"/>
                      </a:srgb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0" lon="1200000" rev="0"/>
                  </a:camera>
                  <a:lightRig rig="balanced" dir="t">
                    <a:rot lat="0" lon="0" rev="1800000"/>
                  </a:lightRig>
                </a:scene3d>
                <a:sp3d prstMaterial="softEdge">
                  <a:bevelT w="82550" h="31750" prst="angle"/>
                  <a:bevelB w="177800"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baseline="-25000"/>
                </a:p>
              </p:txBody>
            </p:sp>
            <p:grpSp>
              <p:nvGrpSpPr>
                <p:cNvPr id="628" name="组合 627"/>
                <p:cNvGrpSpPr/>
                <p:nvPr userDrawn="1"/>
              </p:nvGrpSpPr>
              <p:grpSpPr>
                <a:xfrm>
                  <a:off x="517828" y="483518"/>
                  <a:ext cx="312462" cy="264468"/>
                  <a:chOff x="4241279" y="1419622"/>
                  <a:chExt cx="312462" cy="264468"/>
                </a:xfrm>
              </p:grpSpPr>
              <p:sp>
                <p:nvSpPr>
                  <p:cNvPr id="629" name="矩形 628"/>
                  <p:cNvSpPr/>
                  <p:nvPr userDrawn="1"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pattFill prst="sphere">
                    <a:fgClr>
                      <a:schemeClr val="accent6">
                        <a:lumMod val="20000"/>
                        <a:lumOff val="80000"/>
                      </a:schemeClr>
                    </a:fgClr>
                    <a:bgClr>
                      <a:schemeClr val="accent6">
                        <a:lumMod val="75000"/>
                      </a:schemeClr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0" name="矩形 629"/>
                  <p:cNvSpPr/>
                  <p:nvPr/>
                </p:nvSpPr>
                <p:spPr>
                  <a:xfrm>
                    <a:off x="4241279" y="1419622"/>
                    <a:ext cx="312462" cy="264468"/>
                  </a:xfrm>
                  <a:prstGeom prst="rect">
                    <a:avLst/>
                  </a:prstGeom>
                  <a:gradFill flip="none" rotWithShape="1">
                    <a:gsLst>
                      <a:gs pos="49000">
                        <a:srgbClr val="FFFF00">
                          <a:lumMod val="99000"/>
                          <a:alpha val="56000"/>
                        </a:srgbClr>
                      </a:gs>
                      <a:gs pos="67000">
                        <a:srgbClr val="FFC000">
                          <a:alpha val="89000"/>
                        </a:srgbClr>
                      </a:gs>
                      <a:gs pos="91000">
                        <a:srgbClr val="FFC000">
                          <a:lumMod val="87000"/>
                          <a:alpha val="78000"/>
                        </a:srgbClr>
                      </a:gs>
                      <a:gs pos="4000">
                        <a:srgbClr val="FFC000">
                          <a:alpha val="77000"/>
                          <a:lumMod val="55000"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74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72" name="组合 2071"/>
          <p:cNvGrpSpPr/>
          <p:nvPr/>
        </p:nvGrpSpPr>
        <p:grpSpPr>
          <a:xfrm rot="818900">
            <a:off x="6403939" y="1040970"/>
            <a:ext cx="2264943" cy="1296208"/>
            <a:chOff x="6336054" y="1359421"/>
            <a:chExt cx="2264943" cy="1296208"/>
          </a:xfrm>
        </p:grpSpPr>
        <p:sp>
          <p:nvSpPr>
            <p:cNvPr id="1874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4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5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6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7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8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9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0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1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2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3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4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5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6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7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8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9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0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1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2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3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4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5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6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7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8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9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0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1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2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3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4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5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6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7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8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9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0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1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2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3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4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5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6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7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8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9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0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1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2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3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4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5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6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7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8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9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0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1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2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3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4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5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6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7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8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9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0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1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2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3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4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5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6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7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8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9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70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grpSp>
        <p:nvGrpSpPr>
          <p:cNvPr id="1695" name="组合 1694"/>
          <p:cNvGrpSpPr/>
          <p:nvPr/>
        </p:nvGrpSpPr>
        <p:grpSpPr>
          <a:xfrm flipH="1">
            <a:off x="-108520" y="323040"/>
            <a:ext cx="4146930" cy="5003457"/>
            <a:chOff x="1675283" y="2644322"/>
            <a:chExt cx="1470026" cy="2035176"/>
          </a:xfrm>
        </p:grpSpPr>
        <p:grpSp>
          <p:nvGrpSpPr>
            <p:cNvPr id="1241" name="Group 434"/>
            <p:cNvGrpSpPr/>
            <p:nvPr/>
          </p:nvGrpSpPr>
          <p:grpSpPr>
            <a:xfrm>
              <a:off x="1675283" y="2644322"/>
              <a:ext cx="1455738" cy="1979613"/>
              <a:chOff x="2418" y="990"/>
              <a:chExt cx="917" cy="1247"/>
            </a:xfrm>
          </p:grpSpPr>
          <p:sp>
            <p:nvSpPr>
              <p:cNvPr id="1495" name="Freeform 234"/>
              <p:cNvSpPr/>
              <p:nvPr/>
            </p:nvSpPr>
            <p:spPr bwMode="auto">
              <a:xfrm>
                <a:off x="2999" y="1033"/>
                <a:ext cx="336" cy="482"/>
              </a:xfrm>
              <a:custGeom>
                <a:gdLst>
                  <a:gd fmla="*/ 31 w 142" name="T0"/>
                  <a:gd fmla="*/ 161 h 204" name="T1"/>
                  <a:gd fmla="*/ 2 w 142" name="T2"/>
                  <a:gd fmla="*/ 127 h 204" name="T3"/>
                  <a:gd fmla="*/ 0 w 142" name="T4"/>
                  <a:gd fmla="*/ 97 h 204" name="T5"/>
                  <a:gd fmla="*/ 19 w 142" name="T6"/>
                  <a:gd fmla="*/ 98 h 204" name="T7"/>
                  <a:gd fmla="*/ 33 w 142" name="T8"/>
                  <a:gd fmla="*/ 118 h 204" name="T9"/>
                  <a:gd fmla="*/ 15 w 142" name="T10"/>
                  <a:gd fmla="*/ 91 h 204" name="T11"/>
                  <a:gd fmla="*/ 0 w 142" name="T12"/>
                  <a:gd fmla="*/ 77 h 204" name="T13"/>
                  <a:gd fmla="*/ 33 w 142" name="T14"/>
                  <a:gd fmla="*/ 94 h 204" name="T15"/>
                  <a:gd fmla="*/ 36 w 142" name="T16"/>
                  <a:gd fmla="*/ 82 h 204" name="T17"/>
                  <a:gd fmla="*/ 25 w 142" name="T18"/>
                  <a:gd fmla="*/ 63 h 204" name="T19"/>
                  <a:gd fmla="*/ 7 w 142" name="T20"/>
                  <a:gd fmla="*/ 44 h 204" name="T21"/>
                  <a:gd fmla="*/ 19 w 142" name="T22"/>
                  <a:gd fmla="*/ 18 h 204" name="T23"/>
                  <a:gd fmla="*/ 40 w 142" name="T24"/>
                  <a:gd fmla="*/ 28 h 204" name="T25"/>
                  <a:gd fmla="*/ 42 w 142" name="T26"/>
                  <a:gd fmla="*/ 16 h 204" name="T27"/>
                  <a:gd fmla="*/ 14 w 142" name="T28"/>
                  <a:gd fmla="*/ 2 h 204" name="T29"/>
                  <a:gd fmla="*/ 36 w 142" name="T30"/>
                  <a:gd fmla="*/ 1 h 204" name="T31"/>
                  <a:gd fmla="*/ 50 w 142" name="T32"/>
                  <a:gd fmla="*/ 9 h 204" name="T33"/>
                  <a:gd fmla="*/ 57 w 142" name="T34"/>
                  <a:gd fmla="*/ 24 h 204" name="T35"/>
                  <a:gd fmla="*/ 81 w 142" name="T36"/>
                  <a:gd fmla="*/ 45 h 204" name="T37"/>
                  <a:gd fmla="*/ 75 w 142" name="T38"/>
                  <a:gd fmla="*/ 62 h 204" name="T39"/>
                  <a:gd fmla="*/ 96 w 142" name="T40"/>
                  <a:gd fmla="*/ 57 h 204" name="T41"/>
                  <a:gd fmla="*/ 107 w 142" name="T42"/>
                  <a:gd fmla="*/ 71 h 204" name="T43"/>
                  <a:gd fmla="*/ 107 w 142" name="T44"/>
                  <a:gd fmla="*/ 84 h 204" name="T45"/>
                  <a:gd fmla="*/ 128 w 142" name="T46"/>
                  <a:gd fmla="*/ 91 h 204" name="T47"/>
                  <a:gd fmla="*/ 102 w 142" name="T48"/>
                  <a:gd fmla="*/ 86 h 204" name="T49"/>
                  <a:gd fmla="*/ 100 w 142" name="T50"/>
                  <a:gd fmla="*/ 97 h 204" name="T51"/>
                  <a:gd fmla="*/ 137 w 142" name="T52"/>
                  <a:gd fmla="*/ 119 h 204" name="T53"/>
                  <a:gd fmla="*/ 142 w 142" name="T54"/>
                  <a:gd fmla="*/ 137 h 204" name="T55"/>
                  <a:gd fmla="*/ 142 w 142" name="T56"/>
                  <a:gd fmla="*/ 163 h 204" name="T57"/>
                  <a:gd fmla="*/ 131 w 142" name="T58"/>
                  <a:gd fmla="*/ 167 h 204" name="T59"/>
                  <a:gd fmla="*/ 118 w 142" name="T60"/>
                  <a:gd fmla="*/ 182 h 204" name="T61"/>
                  <a:gd fmla="*/ 112 w 142" name="T62"/>
                  <a:gd fmla="*/ 203 h 204" name="T63"/>
                  <a:gd fmla="*/ 98 w 142" name="T64"/>
                  <a:gd fmla="*/ 192 h 204" name="T65"/>
                  <a:gd fmla="*/ 109 w 142" name="T66"/>
                  <a:gd fmla="*/ 182 h 204" name="T67"/>
                  <a:gd fmla="*/ 87 w 142" name="T68"/>
                  <a:gd fmla="*/ 181 h 204" name="T69"/>
                  <a:gd fmla="*/ 78 w 142" name="T70"/>
                  <a:gd fmla="*/ 160 h 204" name="T71"/>
                  <a:gd fmla="*/ 69 w 142" name="T72"/>
                  <a:gd fmla="*/ 183 h 204" name="T73"/>
                  <a:gd fmla="*/ 56 w 142" name="T74"/>
                  <a:gd fmla="*/ 160 h 204" name="T75"/>
                  <a:gd fmla="*/ 38 w 142" name="T76"/>
                  <a:gd fmla="*/ 142 h 204" name="T77"/>
                  <a:gd fmla="*/ 41 w 142" name="T78"/>
                  <a:gd fmla="*/ 157 h 204" name="T79"/>
                  <a:gd fmla="*/ 31 w 142" name="T80"/>
                  <a:gd fmla="*/ 161 h 204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04" w="142">
                    <a:moveTo>
                      <a:pt x="31" y="161"/>
                    </a:moveTo>
                    <a:cubicBezTo>
                      <a:pt x="15" y="146"/>
                      <a:pt x="22" y="134"/>
                      <a:pt x="2" y="127"/>
                    </a:cubicBezTo>
                    <a:cubicBezTo>
                      <a:pt x="3" y="125"/>
                      <a:pt x="15" y="110"/>
                      <a:pt x="0" y="97"/>
                    </a:cubicBezTo>
                    <a:cubicBezTo>
                      <a:pt x="2" y="93"/>
                      <a:pt x="10" y="106"/>
                      <a:pt x="19" y="98"/>
                    </a:cubicBezTo>
                    <a:cubicBezTo>
                      <a:pt x="28" y="102"/>
                      <a:pt x="20" y="118"/>
                      <a:pt x="33" y="118"/>
                    </a:cubicBezTo>
                    <a:cubicBezTo>
                      <a:pt x="28" y="115"/>
                      <a:pt x="36" y="82"/>
                      <a:pt x="15" y="91"/>
                    </a:cubicBezTo>
                    <a:cubicBezTo>
                      <a:pt x="11" y="84"/>
                      <a:pt x="5" y="78"/>
                      <a:pt x="0" y="77"/>
                    </a:cubicBezTo>
                    <a:cubicBezTo>
                      <a:pt x="20" y="65"/>
                      <a:pt x="28" y="87"/>
                      <a:pt x="33" y="94"/>
                    </a:cubicBezTo>
                    <a:cubicBezTo>
                      <a:pt x="38" y="89"/>
                      <a:pt x="44" y="88"/>
                      <a:pt x="36" y="82"/>
                    </a:cubicBezTo>
                    <a:cubicBezTo>
                      <a:pt x="46" y="75"/>
                      <a:pt x="15" y="73"/>
                      <a:pt x="25" y="63"/>
                    </a:cubicBezTo>
                    <a:cubicBezTo>
                      <a:pt x="17" y="58"/>
                      <a:pt x="8" y="53"/>
                      <a:pt x="7" y="44"/>
                    </a:cubicBezTo>
                    <a:cubicBezTo>
                      <a:pt x="23" y="42"/>
                      <a:pt x="0" y="27"/>
                      <a:pt x="19" y="18"/>
                    </a:cubicBezTo>
                    <a:cubicBezTo>
                      <a:pt x="30" y="35"/>
                      <a:pt x="32" y="31"/>
                      <a:pt x="40" y="28"/>
                    </a:cubicBezTo>
                    <a:cubicBezTo>
                      <a:pt x="30" y="15"/>
                      <a:pt x="47" y="25"/>
                      <a:pt x="42" y="16"/>
                    </a:cubicBezTo>
                    <a:cubicBezTo>
                      <a:pt x="36" y="18"/>
                      <a:pt x="20" y="29"/>
                      <a:pt x="14" y="2"/>
                    </a:cubicBezTo>
                    <a:cubicBezTo>
                      <a:pt x="19" y="7"/>
                      <a:pt x="30" y="0"/>
                      <a:pt x="36" y="1"/>
                    </a:cubicBezTo>
                    <a:cubicBezTo>
                      <a:pt x="38" y="17"/>
                      <a:pt x="50" y="9"/>
                      <a:pt x="50" y="9"/>
                    </a:cubicBezTo>
                    <a:cubicBezTo>
                      <a:pt x="45" y="20"/>
                      <a:pt x="46" y="26"/>
                      <a:pt x="57" y="24"/>
                    </a:cubicBezTo>
                    <a:cubicBezTo>
                      <a:pt x="58" y="28"/>
                      <a:pt x="77" y="36"/>
                      <a:pt x="81" y="45"/>
                    </a:cubicBezTo>
                    <a:cubicBezTo>
                      <a:pt x="66" y="51"/>
                      <a:pt x="68" y="59"/>
                      <a:pt x="75" y="62"/>
                    </a:cubicBezTo>
                    <a:cubicBezTo>
                      <a:pt x="83" y="52"/>
                      <a:pt x="88" y="62"/>
                      <a:pt x="96" y="57"/>
                    </a:cubicBezTo>
                    <a:cubicBezTo>
                      <a:pt x="100" y="62"/>
                      <a:pt x="104" y="66"/>
                      <a:pt x="107" y="71"/>
                    </a:cubicBezTo>
                    <a:cubicBezTo>
                      <a:pt x="101" y="74"/>
                      <a:pt x="119" y="81"/>
                      <a:pt x="107" y="84"/>
                    </a:cubicBezTo>
                    <a:cubicBezTo>
                      <a:pt x="112" y="89"/>
                      <a:pt x="120" y="93"/>
                      <a:pt x="128" y="91"/>
                    </a:cubicBezTo>
                    <a:cubicBezTo>
                      <a:pt x="116" y="100"/>
                      <a:pt x="111" y="89"/>
                      <a:pt x="102" y="86"/>
                    </a:cubicBezTo>
                    <a:cubicBezTo>
                      <a:pt x="102" y="90"/>
                      <a:pt x="102" y="94"/>
                      <a:pt x="100" y="97"/>
                    </a:cubicBezTo>
                    <a:cubicBezTo>
                      <a:pt x="112" y="106"/>
                      <a:pt x="124" y="89"/>
                      <a:pt x="137" y="119"/>
                    </a:cubicBezTo>
                    <a:cubicBezTo>
                      <a:pt x="134" y="126"/>
                      <a:pt x="138" y="132"/>
                      <a:pt x="142" y="137"/>
                    </a:cubicBezTo>
                    <a:cubicBezTo>
                      <a:pt x="142" y="163"/>
                      <a:pt x="142" y="163"/>
                      <a:pt x="142" y="163"/>
                    </a:cubicBezTo>
                    <a:cubicBezTo>
                      <a:pt x="137" y="164"/>
                      <a:pt x="133" y="165"/>
                      <a:pt x="131" y="167"/>
                    </a:cubicBezTo>
                    <a:cubicBezTo>
                      <a:pt x="136" y="177"/>
                      <a:pt x="124" y="175"/>
                      <a:pt x="118" y="182"/>
                    </a:cubicBezTo>
                    <a:cubicBezTo>
                      <a:pt x="112" y="190"/>
                      <a:pt x="116" y="200"/>
                      <a:pt x="112" y="203"/>
                    </a:cubicBezTo>
                    <a:cubicBezTo>
                      <a:pt x="107" y="192"/>
                      <a:pt x="105" y="204"/>
                      <a:pt x="98" y="192"/>
                    </a:cubicBezTo>
                    <a:cubicBezTo>
                      <a:pt x="103" y="192"/>
                      <a:pt x="112" y="185"/>
                      <a:pt x="109" y="182"/>
                    </a:cubicBezTo>
                    <a:cubicBezTo>
                      <a:pt x="105" y="186"/>
                      <a:pt x="96" y="183"/>
                      <a:pt x="87" y="181"/>
                    </a:cubicBezTo>
                    <a:cubicBezTo>
                      <a:pt x="85" y="175"/>
                      <a:pt x="89" y="164"/>
                      <a:pt x="78" y="160"/>
                    </a:cubicBezTo>
                    <a:cubicBezTo>
                      <a:pt x="82" y="179"/>
                      <a:pt x="69" y="170"/>
                      <a:pt x="69" y="183"/>
                    </a:cubicBezTo>
                    <a:cubicBezTo>
                      <a:pt x="55" y="171"/>
                      <a:pt x="70" y="161"/>
                      <a:pt x="56" y="160"/>
                    </a:cubicBezTo>
                    <a:cubicBezTo>
                      <a:pt x="54" y="160"/>
                      <a:pt x="49" y="134"/>
                      <a:pt x="38" y="142"/>
                    </a:cubicBezTo>
                    <a:cubicBezTo>
                      <a:pt x="37" y="142"/>
                      <a:pt x="54" y="153"/>
                      <a:pt x="41" y="157"/>
                    </a:cubicBezTo>
                    <a:cubicBezTo>
                      <a:pt x="42" y="158"/>
                      <a:pt x="35" y="164"/>
                      <a:pt x="31" y="161"/>
                    </a:cubicBezTo>
                    <a:close/>
                  </a:path>
                </a:pathLst>
              </a:custGeom>
              <a:solidFill>
                <a:srgbClr val="E3DB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6" name="Freeform 235"/>
              <p:cNvSpPr/>
              <p:nvPr/>
            </p:nvSpPr>
            <p:spPr bwMode="auto">
              <a:xfrm>
                <a:off x="3044" y="1500"/>
                <a:ext cx="291" cy="303"/>
              </a:xfrm>
              <a:custGeom>
                <a:gdLst>
                  <a:gd fmla="*/ 11 w 123" name="T0"/>
                  <a:gd fmla="*/ 35 h 128" name="T1"/>
                  <a:gd fmla="*/ 47 w 123" name="T2"/>
                  <a:gd fmla="*/ 13 h 128" name="T3"/>
                  <a:gd fmla="*/ 83 w 123" name="T4"/>
                  <a:gd fmla="*/ 23 h 128" name="T5"/>
                  <a:gd fmla="*/ 106 w 123" name="T6"/>
                  <a:gd fmla="*/ 20 h 128" name="T7"/>
                  <a:gd fmla="*/ 122 w 123" name="T8"/>
                  <a:gd fmla="*/ 8 h 128" name="T9"/>
                  <a:gd fmla="*/ 123 w 123" name="T10"/>
                  <a:gd fmla="*/ 7 h 128" name="T11"/>
                  <a:gd fmla="*/ 123 w 123" name="T12"/>
                  <a:gd fmla="*/ 106 h 128" name="T13"/>
                  <a:gd fmla="*/ 99 w 123" name="T14"/>
                  <a:gd fmla="*/ 108 h 128" name="T15"/>
                  <a:gd fmla="*/ 60 w 123" name="T16"/>
                  <a:gd fmla="*/ 86 h 128" name="T17"/>
                  <a:gd fmla="*/ 26 w 123" name="T18"/>
                  <a:gd fmla="*/ 57 h 128" name="T19"/>
                  <a:gd fmla="*/ 15 w 123" name="T20"/>
                  <a:gd fmla="*/ 49 h 128" name="T21"/>
                  <a:gd fmla="*/ 11 w 123" name="T22"/>
                  <a:gd fmla="*/ 35 h 1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8" w="123">
                    <a:moveTo>
                      <a:pt x="11" y="35"/>
                    </a:moveTo>
                    <a:cubicBezTo>
                      <a:pt x="16" y="34"/>
                      <a:pt x="50" y="42"/>
                      <a:pt x="47" y="13"/>
                    </a:cubicBezTo>
                    <a:cubicBezTo>
                      <a:pt x="67" y="17"/>
                      <a:pt x="82" y="0"/>
                      <a:pt x="83" y="23"/>
                    </a:cubicBezTo>
                    <a:cubicBezTo>
                      <a:pt x="90" y="26"/>
                      <a:pt x="92" y="3"/>
                      <a:pt x="106" y="20"/>
                    </a:cubicBezTo>
                    <a:cubicBezTo>
                      <a:pt x="113" y="17"/>
                      <a:pt x="119" y="12"/>
                      <a:pt x="122" y="8"/>
                    </a:cubicBezTo>
                    <a:cubicBezTo>
                      <a:pt x="122" y="8"/>
                      <a:pt x="123" y="7"/>
                      <a:pt x="123" y="7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16" y="106"/>
                      <a:pt x="113" y="115"/>
                      <a:pt x="99" y="108"/>
                    </a:cubicBezTo>
                    <a:cubicBezTo>
                      <a:pt x="91" y="128"/>
                      <a:pt x="70" y="94"/>
                      <a:pt x="60" y="86"/>
                    </a:cubicBezTo>
                    <a:cubicBezTo>
                      <a:pt x="71" y="69"/>
                      <a:pt x="34" y="76"/>
                      <a:pt x="26" y="57"/>
                    </a:cubicBezTo>
                    <a:cubicBezTo>
                      <a:pt x="24" y="53"/>
                      <a:pt x="26" y="42"/>
                      <a:pt x="15" y="49"/>
                    </a:cubicBezTo>
                    <a:cubicBezTo>
                      <a:pt x="14" y="49"/>
                      <a:pt x="0" y="37"/>
                      <a:pt x="11" y="35"/>
                    </a:cubicBezTo>
                    <a:close/>
                  </a:path>
                </a:pathLst>
              </a:custGeom>
              <a:solidFill>
                <a:srgbClr val="E3DB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7" name="Freeform 236"/>
              <p:cNvSpPr/>
              <p:nvPr/>
            </p:nvSpPr>
            <p:spPr bwMode="auto">
              <a:xfrm>
                <a:off x="2456" y="1434"/>
                <a:ext cx="867" cy="801"/>
              </a:xfrm>
              <a:custGeom>
                <a:gdLst>
                  <a:gd fmla="*/ 68 w 367" name="T0"/>
                  <a:gd fmla="*/ 72 h 339" name="T1"/>
                  <a:gd fmla="*/ 110 w 367" name="T2"/>
                  <a:gd fmla="*/ 41 h 339" name="T3"/>
                  <a:gd fmla="*/ 176 w 367" name="T4"/>
                  <a:gd fmla="*/ 31 h 339" name="T5"/>
                  <a:gd fmla="*/ 217 w 367" name="T6"/>
                  <a:gd fmla="*/ 46 h 339" name="T7"/>
                  <a:gd fmla="*/ 242 w 367" name="T8"/>
                  <a:gd fmla="*/ 101 h 339" name="T9"/>
                  <a:gd fmla="*/ 245 w 367" name="T10"/>
                  <a:gd fmla="*/ 142 h 339" name="T11"/>
                  <a:gd fmla="*/ 252 w 367" name="T12"/>
                  <a:gd fmla="*/ 175 h 339" name="T13"/>
                  <a:gd fmla="*/ 292 w 367" name="T14"/>
                  <a:gd fmla="*/ 205 h 339" name="T15"/>
                  <a:gd fmla="*/ 330 w 367" name="T16"/>
                  <a:gd fmla="*/ 227 h 339" name="T17"/>
                  <a:gd fmla="*/ 346 w 367" name="T18"/>
                  <a:gd fmla="*/ 239 h 339" name="T19"/>
                  <a:gd fmla="*/ 328 w 367" name="T20"/>
                  <a:gd fmla="*/ 280 h 339" name="T21"/>
                  <a:gd fmla="*/ 320 w 367" name="T22"/>
                  <a:gd fmla="*/ 295 h 339" name="T23"/>
                  <a:gd fmla="*/ 329 w 367" name="T24"/>
                  <a:gd fmla="*/ 331 h 339" name="T25"/>
                  <a:gd fmla="*/ 284 w 367" name="T26"/>
                  <a:gd fmla="*/ 330 h 339" name="T27"/>
                  <a:gd fmla="*/ 281 w 367" name="T28"/>
                  <a:gd fmla="*/ 339 h 339" name="T29"/>
                  <a:gd fmla="*/ 230 w 367" name="T30"/>
                  <a:gd fmla="*/ 339 h 339" name="T31"/>
                  <a:gd fmla="*/ 231 w 367" name="T32"/>
                  <a:gd fmla="*/ 336 h 339" name="T33"/>
                  <a:gd fmla="*/ 219 w 367" name="T34"/>
                  <a:gd fmla="*/ 339 h 339" name="T35"/>
                  <a:gd fmla="*/ 107 w 367" name="T36"/>
                  <a:gd fmla="*/ 339 h 339" name="T37"/>
                  <a:gd fmla="*/ 104 w 367" name="T38"/>
                  <a:gd fmla="*/ 306 h 339" name="T39"/>
                  <a:gd fmla="*/ 125 w 367" name="T40"/>
                  <a:gd fmla="*/ 301 h 339" name="T41"/>
                  <a:gd fmla="*/ 137 w 367" name="T42"/>
                  <a:gd fmla="*/ 307 h 339" name="T43"/>
                  <a:gd fmla="*/ 127 w 367" name="T44"/>
                  <a:gd fmla="*/ 294 h 339" name="T45"/>
                  <a:gd fmla="*/ 136 w 367" name="T46"/>
                  <a:gd fmla="*/ 281 h 339" name="T47"/>
                  <a:gd fmla="*/ 156 w 367" name="T48"/>
                  <a:gd fmla="*/ 281 h 339" name="T49"/>
                  <a:gd fmla="*/ 159 w 367" name="T50"/>
                  <a:gd fmla="*/ 268 h 339" name="T51"/>
                  <a:gd fmla="*/ 106 w 367" name="T52"/>
                  <a:gd fmla="*/ 273 h 339" name="T53"/>
                  <a:gd fmla="*/ 50 w 367" name="T54"/>
                  <a:gd fmla="*/ 228 h 339" name="T55"/>
                  <a:gd fmla="*/ 33 w 367" name="T56"/>
                  <a:gd fmla="*/ 217 h 339" name="T57"/>
                  <a:gd fmla="*/ 0 w 367" name="T58"/>
                  <a:gd fmla="*/ 196 h 339" name="T59"/>
                  <a:gd fmla="*/ 20 w 367" name="T60"/>
                  <a:gd fmla="*/ 198 h 339" name="T61"/>
                  <a:gd fmla="*/ 8 w 367" name="T62"/>
                  <a:gd fmla="*/ 177 h 339" name="T63"/>
                  <a:gd fmla="*/ 15 w 367" name="T64"/>
                  <a:gd fmla="*/ 174 h 339" name="T65"/>
                  <a:gd fmla="*/ 49 w 367" name="T66"/>
                  <a:gd fmla="*/ 185 h 339" name="T67"/>
                  <a:gd fmla="*/ 97 w 367" name="T68"/>
                  <a:gd fmla="*/ 177 h 339" name="T69"/>
                  <a:gd fmla="*/ 140 w 367" name="T70"/>
                  <a:gd fmla="*/ 162 h 339" name="T71"/>
                  <a:gd fmla="*/ 126 w 367" name="T72"/>
                  <a:gd fmla="*/ 132 h 339" name="T73"/>
                  <a:gd fmla="*/ 96 w 367" name="T74"/>
                  <a:gd fmla="*/ 111 h 339" name="T75"/>
                  <a:gd fmla="*/ 78 w 367" name="T76"/>
                  <a:gd fmla="*/ 82 h 339" name="T77"/>
                  <a:gd fmla="*/ 68 w 367" name="T78"/>
                  <a:gd fmla="*/ 72 h 339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39" w="367">
                    <a:moveTo>
                      <a:pt x="68" y="72"/>
                    </a:moveTo>
                    <a:cubicBezTo>
                      <a:pt x="110" y="54"/>
                      <a:pt x="66" y="15"/>
                      <a:pt x="110" y="41"/>
                    </a:cubicBezTo>
                    <a:cubicBezTo>
                      <a:pt x="133" y="82"/>
                      <a:pt x="123" y="2"/>
                      <a:pt x="176" y="31"/>
                    </a:cubicBezTo>
                    <a:cubicBezTo>
                      <a:pt x="180" y="0"/>
                      <a:pt x="189" y="58"/>
                      <a:pt x="217" y="46"/>
                    </a:cubicBezTo>
                    <a:cubicBezTo>
                      <a:pt x="258" y="87"/>
                      <a:pt x="224" y="76"/>
                      <a:pt x="242" y="101"/>
                    </a:cubicBezTo>
                    <a:cubicBezTo>
                      <a:pt x="272" y="91"/>
                      <a:pt x="245" y="128"/>
                      <a:pt x="245" y="142"/>
                    </a:cubicBezTo>
                    <a:cubicBezTo>
                      <a:pt x="270" y="152"/>
                      <a:pt x="252" y="175"/>
                      <a:pt x="252" y="175"/>
                    </a:cubicBezTo>
                    <a:cubicBezTo>
                      <a:pt x="265" y="183"/>
                      <a:pt x="285" y="170"/>
                      <a:pt x="292" y="205"/>
                    </a:cubicBezTo>
                    <a:cubicBezTo>
                      <a:pt x="283" y="226"/>
                      <a:pt x="321" y="246"/>
                      <a:pt x="330" y="227"/>
                    </a:cubicBezTo>
                    <a:cubicBezTo>
                      <a:pt x="344" y="225"/>
                      <a:pt x="332" y="245"/>
                      <a:pt x="346" y="239"/>
                    </a:cubicBezTo>
                    <a:cubicBezTo>
                      <a:pt x="367" y="278"/>
                      <a:pt x="360" y="281"/>
                      <a:pt x="328" y="280"/>
                    </a:cubicBezTo>
                    <a:cubicBezTo>
                      <a:pt x="311" y="284"/>
                      <a:pt x="337" y="298"/>
                      <a:pt x="320" y="295"/>
                    </a:cubicBezTo>
                    <a:cubicBezTo>
                      <a:pt x="313" y="294"/>
                      <a:pt x="350" y="322"/>
                      <a:pt x="329" y="331"/>
                    </a:cubicBezTo>
                    <a:cubicBezTo>
                      <a:pt x="317" y="312"/>
                      <a:pt x="298" y="323"/>
                      <a:pt x="284" y="330"/>
                    </a:cubicBezTo>
                    <a:cubicBezTo>
                      <a:pt x="287" y="334"/>
                      <a:pt x="282" y="336"/>
                      <a:pt x="281" y="339"/>
                    </a:cubicBezTo>
                    <a:cubicBezTo>
                      <a:pt x="230" y="339"/>
                      <a:pt x="230" y="339"/>
                      <a:pt x="230" y="339"/>
                    </a:cubicBezTo>
                    <a:cubicBezTo>
                      <a:pt x="230" y="338"/>
                      <a:pt x="230" y="337"/>
                      <a:pt x="231" y="336"/>
                    </a:cubicBezTo>
                    <a:cubicBezTo>
                      <a:pt x="224" y="334"/>
                      <a:pt x="218" y="335"/>
                      <a:pt x="219" y="339"/>
                    </a:cubicBezTo>
                    <a:cubicBezTo>
                      <a:pt x="107" y="339"/>
                      <a:pt x="107" y="339"/>
                      <a:pt x="107" y="339"/>
                    </a:cubicBezTo>
                    <a:cubicBezTo>
                      <a:pt x="127" y="325"/>
                      <a:pt x="117" y="319"/>
                      <a:pt x="104" y="306"/>
                    </a:cubicBezTo>
                    <a:cubicBezTo>
                      <a:pt x="104" y="306"/>
                      <a:pt x="113" y="285"/>
                      <a:pt x="125" y="301"/>
                    </a:cubicBezTo>
                    <a:cubicBezTo>
                      <a:pt x="118" y="309"/>
                      <a:pt x="125" y="316"/>
                      <a:pt x="137" y="307"/>
                    </a:cubicBezTo>
                    <a:cubicBezTo>
                      <a:pt x="136" y="305"/>
                      <a:pt x="139" y="298"/>
                      <a:pt x="127" y="294"/>
                    </a:cubicBezTo>
                    <a:cubicBezTo>
                      <a:pt x="129" y="291"/>
                      <a:pt x="129" y="288"/>
                      <a:pt x="136" y="281"/>
                    </a:cubicBezTo>
                    <a:cubicBezTo>
                      <a:pt x="142" y="277"/>
                      <a:pt x="148" y="291"/>
                      <a:pt x="156" y="281"/>
                    </a:cubicBezTo>
                    <a:cubicBezTo>
                      <a:pt x="163" y="298"/>
                      <a:pt x="175" y="293"/>
                      <a:pt x="159" y="268"/>
                    </a:cubicBezTo>
                    <a:cubicBezTo>
                      <a:pt x="146" y="249"/>
                      <a:pt x="128" y="290"/>
                      <a:pt x="106" y="273"/>
                    </a:cubicBezTo>
                    <a:cubicBezTo>
                      <a:pt x="83" y="292"/>
                      <a:pt x="83" y="228"/>
                      <a:pt x="50" y="228"/>
                    </a:cubicBezTo>
                    <a:cubicBezTo>
                      <a:pt x="45" y="232"/>
                      <a:pt x="45" y="216"/>
                      <a:pt x="33" y="217"/>
                    </a:cubicBezTo>
                    <a:cubicBezTo>
                      <a:pt x="26" y="217"/>
                      <a:pt x="1" y="215"/>
                      <a:pt x="0" y="196"/>
                    </a:cubicBezTo>
                    <a:cubicBezTo>
                      <a:pt x="7" y="200"/>
                      <a:pt x="14" y="200"/>
                      <a:pt x="20" y="198"/>
                    </a:cubicBezTo>
                    <a:cubicBezTo>
                      <a:pt x="14" y="194"/>
                      <a:pt x="29" y="180"/>
                      <a:pt x="8" y="177"/>
                    </a:cubicBezTo>
                    <a:cubicBezTo>
                      <a:pt x="6" y="169"/>
                      <a:pt x="8" y="164"/>
                      <a:pt x="15" y="174"/>
                    </a:cubicBezTo>
                    <a:cubicBezTo>
                      <a:pt x="25" y="174"/>
                      <a:pt x="31" y="154"/>
                      <a:pt x="49" y="185"/>
                    </a:cubicBezTo>
                    <a:cubicBezTo>
                      <a:pt x="76" y="194"/>
                      <a:pt x="65" y="178"/>
                      <a:pt x="97" y="177"/>
                    </a:cubicBezTo>
                    <a:cubicBezTo>
                      <a:pt x="108" y="199"/>
                      <a:pt x="100" y="172"/>
                      <a:pt x="140" y="162"/>
                    </a:cubicBezTo>
                    <a:cubicBezTo>
                      <a:pt x="136" y="142"/>
                      <a:pt x="105" y="147"/>
                      <a:pt x="126" y="132"/>
                    </a:cubicBezTo>
                    <a:cubicBezTo>
                      <a:pt x="125" y="132"/>
                      <a:pt x="101" y="137"/>
                      <a:pt x="96" y="111"/>
                    </a:cubicBezTo>
                    <a:cubicBezTo>
                      <a:pt x="94" y="96"/>
                      <a:pt x="82" y="105"/>
                      <a:pt x="78" y="82"/>
                    </a:cubicBezTo>
                    <a:cubicBezTo>
                      <a:pt x="60" y="88"/>
                      <a:pt x="68" y="73"/>
                      <a:pt x="68" y="72"/>
                    </a:cubicBezTo>
                    <a:close/>
                  </a:path>
                </a:pathLst>
              </a:custGeom>
              <a:solidFill>
                <a:srgbClr val="E3DB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8" name="Freeform 237"/>
              <p:cNvSpPr/>
              <p:nvPr/>
            </p:nvSpPr>
            <p:spPr bwMode="auto">
              <a:xfrm>
                <a:off x="2506" y="2048"/>
                <a:ext cx="170" cy="187"/>
              </a:xfrm>
              <a:custGeom>
                <a:gdLst>
                  <a:gd fmla="*/ 8 w 72" name="T0"/>
                  <a:gd fmla="*/ 48 h 79" name="T1"/>
                  <a:gd fmla="*/ 10 w 72" name="T2"/>
                  <a:gd fmla="*/ 40 h 79" name="T3"/>
                  <a:gd fmla="*/ 1 w 72" name="T4"/>
                  <a:gd fmla="*/ 37 h 79" name="T5"/>
                  <a:gd fmla="*/ 7 w 72" name="T6"/>
                  <a:gd fmla="*/ 30 h 79" name="T7"/>
                  <a:gd fmla="*/ 12 w 72" name="T8"/>
                  <a:gd fmla="*/ 30 h 79" name="T9"/>
                  <a:gd fmla="*/ 15 w 72" name="T10"/>
                  <a:gd fmla="*/ 25 h 79" name="T11"/>
                  <a:gd fmla="*/ 2 w 72" name="T12"/>
                  <a:gd fmla="*/ 10 h 79" name="T13"/>
                  <a:gd fmla="*/ 11 w 72" name="T14"/>
                  <a:gd fmla="*/ 11 h 79" name="T15"/>
                  <a:gd fmla="*/ 13 w 72" name="T16"/>
                  <a:gd fmla="*/ 2 h 79" name="T17"/>
                  <a:gd fmla="*/ 27 w 72" name="T18"/>
                  <a:gd fmla="*/ 5 h 79" name="T19"/>
                  <a:gd fmla="*/ 37 w 72" name="T20"/>
                  <a:gd fmla="*/ 0 h 79" name="T21"/>
                  <a:gd fmla="*/ 48 w 72" name="T22"/>
                  <a:gd fmla="*/ 20 h 79" name="T23"/>
                  <a:gd fmla="*/ 50 w 72" name="T24"/>
                  <a:gd fmla="*/ 38 h 79" name="T25"/>
                  <a:gd fmla="*/ 33 w 72" name="T26"/>
                  <a:gd fmla="*/ 59 h 79" name="T27"/>
                  <a:gd fmla="*/ 35 w 72" name="T28"/>
                  <a:gd fmla="*/ 63 h 79" name="T29"/>
                  <a:gd fmla="*/ 28 w 72" name="T30"/>
                  <a:gd fmla="*/ 69 h 79" name="T31"/>
                  <a:gd fmla="*/ 33 w 72" name="T32"/>
                  <a:gd fmla="*/ 79 h 79" name="T33"/>
                  <a:gd fmla="*/ 19 w 72" name="T34"/>
                  <a:gd fmla="*/ 79 h 79" name="T35"/>
                  <a:gd fmla="*/ 19 w 72" name="T36"/>
                  <a:gd fmla="*/ 71 h 79" name="T37"/>
                  <a:gd fmla="*/ 8 w 72" name="T38"/>
                  <a:gd fmla="*/ 48 h 7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9" w="72">
                    <a:moveTo>
                      <a:pt x="8" y="48"/>
                    </a:moveTo>
                    <a:cubicBezTo>
                      <a:pt x="15" y="46"/>
                      <a:pt x="0" y="41"/>
                      <a:pt x="10" y="40"/>
                    </a:cubicBezTo>
                    <a:cubicBezTo>
                      <a:pt x="8" y="38"/>
                      <a:pt x="5" y="37"/>
                      <a:pt x="1" y="37"/>
                    </a:cubicBezTo>
                    <a:cubicBezTo>
                      <a:pt x="1" y="35"/>
                      <a:pt x="4" y="33"/>
                      <a:pt x="7" y="30"/>
                    </a:cubicBezTo>
                    <a:cubicBezTo>
                      <a:pt x="9" y="34"/>
                      <a:pt x="11" y="32"/>
                      <a:pt x="12" y="30"/>
                    </a:cubicBezTo>
                    <a:cubicBezTo>
                      <a:pt x="19" y="33"/>
                      <a:pt x="19" y="29"/>
                      <a:pt x="15" y="25"/>
                    </a:cubicBezTo>
                    <a:cubicBezTo>
                      <a:pt x="15" y="15"/>
                      <a:pt x="7" y="23"/>
                      <a:pt x="2" y="10"/>
                    </a:cubicBezTo>
                    <a:cubicBezTo>
                      <a:pt x="5" y="13"/>
                      <a:pt x="8" y="13"/>
                      <a:pt x="11" y="11"/>
                    </a:cubicBezTo>
                    <a:cubicBezTo>
                      <a:pt x="7" y="10"/>
                      <a:pt x="13" y="7"/>
                      <a:pt x="13" y="2"/>
                    </a:cubicBezTo>
                    <a:cubicBezTo>
                      <a:pt x="17" y="0"/>
                      <a:pt x="18" y="13"/>
                      <a:pt x="27" y="5"/>
                    </a:cubicBezTo>
                    <a:cubicBezTo>
                      <a:pt x="34" y="12"/>
                      <a:pt x="35" y="0"/>
                      <a:pt x="37" y="0"/>
                    </a:cubicBezTo>
                    <a:cubicBezTo>
                      <a:pt x="38" y="3"/>
                      <a:pt x="58" y="17"/>
                      <a:pt x="48" y="20"/>
                    </a:cubicBezTo>
                    <a:cubicBezTo>
                      <a:pt x="53" y="23"/>
                      <a:pt x="46" y="35"/>
                      <a:pt x="50" y="38"/>
                    </a:cubicBezTo>
                    <a:cubicBezTo>
                      <a:pt x="72" y="60"/>
                      <a:pt x="25" y="42"/>
                      <a:pt x="33" y="59"/>
                    </a:cubicBezTo>
                    <a:cubicBezTo>
                      <a:pt x="25" y="62"/>
                      <a:pt x="34" y="62"/>
                      <a:pt x="35" y="63"/>
                    </a:cubicBezTo>
                    <a:cubicBezTo>
                      <a:pt x="38" y="73"/>
                      <a:pt x="28" y="68"/>
                      <a:pt x="28" y="69"/>
                    </a:cubicBezTo>
                    <a:cubicBezTo>
                      <a:pt x="29" y="71"/>
                      <a:pt x="34" y="75"/>
                      <a:pt x="33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6"/>
                      <a:pt x="19" y="74"/>
                      <a:pt x="19" y="71"/>
                    </a:cubicBezTo>
                    <a:cubicBezTo>
                      <a:pt x="7" y="73"/>
                      <a:pt x="19" y="64"/>
                      <a:pt x="8" y="48"/>
                    </a:cubicBezTo>
                    <a:close/>
                  </a:path>
                </a:pathLst>
              </a:custGeom>
              <a:solidFill>
                <a:srgbClr val="EAE4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9" name="Freeform 238"/>
              <p:cNvSpPr/>
              <p:nvPr/>
            </p:nvSpPr>
            <p:spPr bwMode="auto">
              <a:xfrm>
                <a:off x="2704" y="1271"/>
                <a:ext cx="213" cy="383"/>
              </a:xfrm>
              <a:custGeom>
                <a:gdLst>
                  <a:gd fmla="*/ 90 w 90" name="T0"/>
                  <a:gd fmla="*/ 162 h 162" name="T1"/>
                  <a:gd fmla="*/ 54 w 90" name="T2"/>
                  <a:gd fmla="*/ 50 h 162" name="T3"/>
                  <a:gd fmla="*/ 42 w 90" name="T4"/>
                  <a:gd fmla="*/ 12 h 162" name="T5"/>
                  <a:gd fmla="*/ 0 w 90" name="T6"/>
                  <a:gd fmla="*/ 39 h 162" name="T7"/>
                  <a:gd fmla="*/ 4 w 90" name="T8"/>
                  <a:gd fmla="*/ 42 h 162" name="T9"/>
                  <a:gd fmla="*/ 40 w 90" name="T10"/>
                  <a:gd fmla="*/ 15 h 162" name="T11"/>
                  <a:gd fmla="*/ 49 w 90" name="T12"/>
                  <a:gd fmla="*/ 50 h 162" name="T13"/>
                  <a:gd fmla="*/ 84 w 90" name="T14"/>
                  <a:gd fmla="*/ 161 h 162" name="T15"/>
                  <a:gd fmla="*/ 88 w 90" name="T16"/>
                  <a:gd fmla="*/ 162 h 162" name="T17"/>
                  <a:gd fmla="*/ 88 w 90" name="T18"/>
                  <a:gd fmla="*/ 162 h 162" name="T19"/>
                  <a:gd fmla="*/ 90 w 90" name="T20"/>
                  <a:gd fmla="*/ 162 h 16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2" w="90">
                    <a:moveTo>
                      <a:pt x="90" y="162"/>
                    </a:moveTo>
                    <a:cubicBezTo>
                      <a:pt x="60" y="134"/>
                      <a:pt x="59" y="87"/>
                      <a:pt x="54" y="50"/>
                    </a:cubicBezTo>
                    <a:cubicBezTo>
                      <a:pt x="51" y="30"/>
                      <a:pt x="50" y="18"/>
                      <a:pt x="42" y="12"/>
                    </a:cubicBezTo>
                    <a:cubicBezTo>
                      <a:pt x="25" y="0"/>
                      <a:pt x="7" y="40"/>
                      <a:pt x="0" y="39"/>
                    </a:cubicBezTo>
                    <a:cubicBezTo>
                      <a:pt x="0" y="39"/>
                      <a:pt x="1" y="43"/>
                      <a:pt x="4" y="42"/>
                    </a:cubicBezTo>
                    <a:cubicBezTo>
                      <a:pt x="9" y="41"/>
                      <a:pt x="28" y="6"/>
                      <a:pt x="40" y="15"/>
                    </a:cubicBezTo>
                    <a:cubicBezTo>
                      <a:pt x="46" y="20"/>
                      <a:pt x="46" y="34"/>
                      <a:pt x="49" y="50"/>
                    </a:cubicBezTo>
                    <a:cubicBezTo>
                      <a:pt x="55" y="88"/>
                      <a:pt x="56" y="133"/>
                      <a:pt x="84" y="161"/>
                    </a:cubicBezTo>
                    <a:cubicBezTo>
                      <a:pt x="85" y="162"/>
                      <a:pt x="86" y="162"/>
                      <a:pt x="88" y="162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89" y="162"/>
                      <a:pt x="89" y="162"/>
                      <a:pt x="90" y="162"/>
                    </a:cubicBezTo>
                    <a:close/>
                  </a:path>
                </a:pathLst>
              </a:custGeom>
              <a:solidFill>
                <a:srgbClr val="B8A7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0" name="Freeform 239"/>
              <p:cNvSpPr/>
              <p:nvPr/>
            </p:nvSpPr>
            <p:spPr bwMode="auto">
              <a:xfrm>
                <a:off x="2723" y="1278"/>
                <a:ext cx="191" cy="376"/>
              </a:xfrm>
              <a:custGeom>
                <a:gdLst>
                  <a:gd fmla="*/ 78 w 81" name="T0"/>
                  <a:gd fmla="*/ 155 h 159" name="T1"/>
                  <a:gd fmla="*/ 45 w 81" name="T2"/>
                  <a:gd fmla="*/ 47 h 159" name="T3"/>
                  <a:gd fmla="*/ 33 w 81" name="T4"/>
                  <a:gd fmla="*/ 9 h 159" name="T5"/>
                  <a:gd fmla="*/ 1 w 81" name="T6"/>
                  <a:gd fmla="*/ 29 h 159" name="T7"/>
                  <a:gd fmla="*/ 5 w 81" name="T8"/>
                  <a:gd fmla="*/ 28 h 159" name="T9"/>
                  <a:gd fmla="*/ 33 w 81" name="T10"/>
                  <a:gd fmla="*/ 11 h 159" name="T11"/>
                  <a:gd fmla="*/ 43 w 81" name="T12"/>
                  <a:gd fmla="*/ 47 h 159" name="T13"/>
                  <a:gd fmla="*/ 75 w 81" name="T14"/>
                  <a:gd fmla="*/ 156 h 159" name="T15"/>
                  <a:gd fmla="*/ 78 w 81" name="T16"/>
                  <a:gd fmla="*/ 155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81">
                    <a:moveTo>
                      <a:pt x="78" y="155"/>
                    </a:moveTo>
                    <a:cubicBezTo>
                      <a:pt x="50" y="130"/>
                      <a:pt x="50" y="82"/>
                      <a:pt x="45" y="47"/>
                    </a:cubicBezTo>
                    <a:cubicBezTo>
                      <a:pt x="42" y="27"/>
                      <a:pt x="42" y="14"/>
                      <a:pt x="33" y="9"/>
                    </a:cubicBezTo>
                    <a:cubicBezTo>
                      <a:pt x="19" y="0"/>
                      <a:pt x="4" y="25"/>
                      <a:pt x="1" y="29"/>
                    </a:cubicBezTo>
                    <a:cubicBezTo>
                      <a:pt x="0" y="31"/>
                      <a:pt x="1" y="32"/>
                      <a:pt x="5" y="28"/>
                    </a:cubicBezTo>
                    <a:cubicBezTo>
                      <a:pt x="9" y="22"/>
                      <a:pt x="21" y="1"/>
                      <a:pt x="33" y="11"/>
                    </a:cubicBezTo>
                    <a:cubicBezTo>
                      <a:pt x="39" y="15"/>
                      <a:pt x="40" y="31"/>
                      <a:pt x="43" y="47"/>
                    </a:cubicBezTo>
                    <a:cubicBezTo>
                      <a:pt x="49" y="85"/>
                      <a:pt x="48" y="130"/>
                      <a:pt x="75" y="156"/>
                    </a:cubicBezTo>
                    <a:cubicBezTo>
                      <a:pt x="79" y="159"/>
                      <a:pt x="81" y="159"/>
                      <a:pt x="78" y="155"/>
                    </a:cubicBezTo>
                    <a:close/>
                  </a:path>
                </a:pathLst>
              </a:custGeom>
              <a:solidFill>
                <a:srgbClr val="BFBC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1" name="Freeform 240"/>
              <p:cNvSpPr/>
              <p:nvPr/>
            </p:nvSpPr>
            <p:spPr bwMode="auto">
              <a:xfrm>
                <a:off x="2562" y="1361"/>
                <a:ext cx="180" cy="196"/>
              </a:xfrm>
              <a:custGeom>
                <a:gdLst>
                  <a:gd fmla="*/ 62 w 76" name="T0"/>
                  <a:gd fmla="*/ 0 h 83" name="T1"/>
                  <a:gd fmla="*/ 64 w 76" name="T2"/>
                  <a:gd fmla="*/ 29 h 83" name="T3"/>
                  <a:gd fmla="*/ 32 w 76" name="T4"/>
                  <a:gd fmla="*/ 67 h 83" name="T5"/>
                  <a:gd fmla="*/ 29 w 76" name="T6"/>
                  <a:gd fmla="*/ 81 h 83" name="T7"/>
                  <a:gd fmla="*/ 11 w 76" name="T8"/>
                  <a:gd fmla="*/ 69 h 83" name="T9"/>
                  <a:gd fmla="*/ 6 w 76" name="T10"/>
                  <a:gd fmla="*/ 35 h 83" name="T11"/>
                  <a:gd fmla="*/ 62 w 76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76">
                    <a:moveTo>
                      <a:pt x="62" y="0"/>
                    </a:moveTo>
                    <a:cubicBezTo>
                      <a:pt x="76" y="8"/>
                      <a:pt x="70" y="22"/>
                      <a:pt x="64" y="29"/>
                    </a:cubicBezTo>
                    <a:cubicBezTo>
                      <a:pt x="54" y="41"/>
                      <a:pt x="30" y="46"/>
                      <a:pt x="32" y="67"/>
                    </a:cubicBezTo>
                    <a:cubicBezTo>
                      <a:pt x="32" y="74"/>
                      <a:pt x="36" y="82"/>
                      <a:pt x="29" y="81"/>
                    </a:cubicBezTo>
                    <a:cubicBezTo>
                      <a:pt x="27" y="83"/>
                      <a:pt x="17" y="77"/>
                      <a:pt x="11" y="69"/>
                    </a:cubicBezTo>
                    <a:cubicBezTo>
                      <a:pt x="0" y="54"/>
                      <a:pt x="3" y="43"/>
                      <a:pt x="6" y="35"/>
                    </a:cubicBezTo>
                    <a:cubicBezTo>
                      <a:pt x="14" y="5"/>
                      <a:pt x="59" y="5"/>
                      <a:pt x="62" y="0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2" name="Freeform 241"/>
              <p:cNvSpPr/>
              <p:nvPr/>
            </p:nvSpPr>
            <p:spPr bwMode="auto">
              <a:xfrm>
                <a:off x="2586" y="1361"/>
                <a:ext cx="156" cy="191"/>
              </a:xfrm>
              <a:custGeom>
                <a:gdLst>
                  <a:gd fmla="*/ 52 w 66" name="T0"/>
                  <a:gd fmla="*/ 0 h 81" name="T1"/>
                  <a:gd fmla="*/ 54 w 66" name="T2"/>
                  <a:gd fmla="*/ 29 h 81" name="T3"/>
                  <a:gd fmla="*/ 36 w 66" name="T4"/>
                  <a:gd fmla="*/ 43 h 81" name="T5"/>
                  <a:gd fmla="*/ 50 w 66" name="T6"/>
                  <a:gd fmla="*/ 31 h 81" name="T7"/>
                  <a:gd fmla="*/ 44 w 66" name="T8"/>
                  <a:gd fmla="*/ 28 h 81" name="T9"/>
                  <a:gd fmla="*/ 37 w 66" name="T10"/>
                  <a:gd fmla="*/ 30 h 81" name="T11"/>
                  <a:gd fmla="*/ 20 w 66" name="T12"/>
                  <a:gd fmla="*/ 37 h 81" name="T13"/>
                  <a:gd fmla="*/ 15 w 66" name="T14"/>
                  <a:gd fmla="*/ 47 h 81" name="T15"/>
                  <a:gd fmla="*/ 12 w 66" name="T16"/>
                  <a:gd fmla="*/ 65 h 81" name="T17"/>
                  <a:gd fmla="*/ 14 w 66" name="T18"/>
                  <a:gd fmla="*/ 70 h 81" name="T19"/>
                  <a:gd fmla="*/ 19 w 66" name="T20"/>
                  <a:gd fmla="*/ 81 h 81" name="T21"/>
                  <a:gd fmla="*/ 13 w 66" name="T22"/>
                  <a:gd fmla="*/ 76 h 81" name="T23"/>
                  <a:gd fmla="*/ 7 w 66" name="T24"/>
                  <a:gd fmla="*/ 65 h 81" name="T25"/>
                  <a:gd fmla="*/ 3 w 66" name="T26"/>
                  <a:gd fmla="*/ 50 h 81" name="T27"/>
                  <a:gd fmla="*/ 10 w 66" name="T28"/>
                  <a:gd fmla="*/ 33 h 81" name="T29"/>
                  <a:gd fmla="*/ 31 w 66" name="T30"/>
                  <a:gd fmla="*/ 15 h 81" name="T31"/>
                  <a:gd fmla="*/ 37 w 66" name="T32"/>
                  <a:gd fmla="*/ 8 h 81" name="T33"/>
                  <a:gd fmla="*/ 52 w 66" name="T34"/>
                  <a:gd fmla="*/ 0 h 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1" w="66">
                    <a:moveTo>
                      <a:pt x="52" y="0"/>
                    </a:moveTo>
                    <a:cubicBezTo>
                      <a:pt x="66" y="8"/>
                      <a:pt x="60" y="22"/>
                      <a:pt x="54" y="29"/>
                    </a:cubicBezTo>
                    <a:cubicBezTo>
                      <a:pt x="49" y="35"/>
                      <a:pt x="42" y="38"/>
                      <a:pt x="36" y="43"/>
                    </a:cubicBezTo>
                    <a:cubicBezTo>
                      <a:pt x="46" y="35"/>
                      <a:pt x="43" y="38"/>
                      <a:pt x="50" y="31"/>
                    </a:cubicBezTo>
                    <a:cubicBezTo>
                      <a:pt x="55" y="25"/>
                      <a:pt x="44" y="25"/>
                      <a:pt x="44" y="28"/>
                    </a:cubicBezTo>
                    <a:cubicBezTo>
                      <a:pt x="43" y="31"/>
                      <a:pt x="38" y="31"/>
                      <a:pt x="37" y="30"/>
                    </a:cubicBezTo>
                    <a:cubicBezTo>
                      <a:pt x="27" y="28"/>
                      <a:pt x="28" y="33"/>
                      <a:pt x="20" y="37"/>
                    </a:cubicBezTo>
                    <a:cubicBezTo>
                      <a:pt x="13" y="41"/>
                      <a:pt x="15" y="45"/>
                      <a:pt x="15" y="47"/>
                    </a:cubicBezTo>
                    <a:cubicBezTo>
                      <a:pt x="14" y="51"/>
                      <a:pt x="8" y="58"/>
                      <a:pt x="12" y="65"/>
                    </a:cubicBezTo>
                    <a:cubicBezTo>
                      <a:pt x="13" y="65"/>
                      <a:pt x="16" y="66"/>
                      <a:pt x="14" y="70"/>
                    </a:cubicBezTo>
                    <a:cubicBezTo>
                      <a:pt x="13" y="75"/>
                      <a:pt x="21" y="79"/>
                      <a:pt x="19" y="81"/>
                    </a:cubicBezTo>
                    <a:cubicBezTo>
                      <a:pt x="17" y="81"/>
                      <a:pt x="14" y="79"/>
                      <a:pt x="13" y="76"/>
                    </a:cubicBezTo>
                    <a:cubicBezTo>
                      <a:pt x="12" y="71"/>
                      <a:pt x="8" y="66"/>
                      <a:pt x="7" y="65"/>
                    </a:cubicBezTo>
                    <a:cubicBezTo>
                      <a:pt x="2" y="59"/>
                      <a:pt x="7" y="54"/>
                      <a:pt x="3" y="50"/>
                    </a:cubicBezTo>
                    <a:cubicBezTo>
                      <a:pt x="0" y="46"/>
                      <a:pt x="4" y="37"/>
                      <a:pt x="10" y="33"/>
                    </a:cubicBezTo>
                    <a:cubicBezTo>
                      <a:pt x="19" y="25"/>
                      <a:pt x="19" y="22"/>
                      <a:pt x="31" y="15"/>
                    </a:cubicBezTo>
                    <a:cubicBezTo>
                      <a:pt x="37" y="12"/>
                      <a:pt x="36" y="9"/>
                      <a:pt x="37" y="8"/>
                    </a:cubicBezTo>
                    <a:cubicBezTo>
                      <a:pt x="43" y="1"/>
                      <a:pt x="48" y="5"/>
                      <a:pt x="52" y="0"/>
                    </a:cubicBezTo>
                    <a:close/>
                  </a:path>
                </a:pathLst>
              </a:custGeom>
              <a:solidFill>
                <a:srgbClr val="F590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3" name="Rectangle 242"/>
              <p:cNvSpPr>
                <a:spLocks noChangeArrowheads="1"/>
              </p:cNvSpPr>
              <p:nvPr/>
            </p:nvSpPr>
            <p:spPr bwMode="auto">
              <a:xfrm>
                <a:off x="2709" y="1361"/>
                <a:ext cx="1" cy="1"/>
              </a:xfrm>
              <a:prstGeom prst="rect">
                <a:avLst/>
              </a:prstGeom>
              <a:solidFill>
                <a:srgbClr val="F590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4" name="Freeform 243"/>
              <p:cNvSpPr/>
              <p:nvPr/>
            </p:nvSpPr>
            <p:spPr bwMode="auto">
              <a:xfrm>
                <a:off x="2593" y="1361"/>
                <a:ext cx="137" cy="111"/>
              </a:xfrm>
              <a:custGeom>
                <a:gdLst>
                  <a:gd fmla="*/ 49 w 58" name="T0"/>
                  <a:gd fmla="*/ 0 h 47" name="T1"/>
                  <a:gd fmla="*/ 57 w 58" name="T2"/>
                  <a:gd fmla="*/ 14 h 47" name="T3"/>
                  <a:gd fmla="*/ 49 w 58" name="T4"/>
                  <a:gd fmla="*/ 26 h 47" name="T5"/>
                  <a:gd fmla="*/ 42 w 58" name="T6"/>
                  <a:gd fmla="*/ 23 h 47" name="T7"/>
                  <a:gd fmla="*/ 33 w 58" name="T8"/>
                  <a:gd fmla="*/ 28 h 47" name="T9"/>
                  <a:gd fmla="*/ 20 w 58" name="T10"/>
                  <a:gd fmla="*/ 31 h 47" name="T11"/>
                  <a:gd fmla="*/ 8 w 58" name="T12"/>
                  <a:gd fmla="*/ 43 h 47" name="T13"/>
                  <a:gd fmla="*/ 4 w 58" name="T14"/>
                  <a:gd fmla="*/ 46 h 47" name="T15"/>
                  <a:gd fmla="*/ 11 w 58" name="T16"/>
                  <a:gd fmla="*/ 32 h 47" name="T17"/>
                  <a:gd fmla="*/ 32 w 58" name="T18"/>
                  <a:gd fmla="*/ 16 h 47" name="T19"/>
                  <a:gd fmla="*/ 40 w 58" name="T20"/>
                  <a:gd fmla="*/ 5 h 47" name="T21"/>
                  <a:gd fmla="*/ 49 w 58" name="T22"/>
                  <a:gd fmla="*/ 0 h 4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7" w="57">
                    <a:moveTo>
                      <a:pt x="49" y="0"/>
                    </a:moveTo>
                    <a:cubicBezTo>
                      <a:pt x="56" y="4"/>
                      <a:pt x="58" y="9"/>
                      <a:pt x="57" y="14"/>
                    </a:cubicBezTo>
                    <a:cubicBezTo>
                      <a:pt x="58" y="19"/>
                      <a:pt x="52" y="29"/>
                      <a:pt x="49" y="26"/>
                    </a:cubicBezTo>
                    <a:cubicBezTo>
                      <a:pt x="46" y="24"/>
                      <a:pt x="47" y="22"/>
                      <a:pt x="42" y="23"/>
                    </a:cubicBezTo>
                    <a:cubicBezTo>
                      <a:pt x="37" y="23"/>
                      <a:pt x="38" y="30"/>
                      <a:pt x="33" y="28"/>
                    </a:cubicBezTo>
                    <a:cubicBezTo>
                      <a:pt x="29" y="27"/>
                      <a:pt x="26" y="31"/>
                      <a:pt x="20" y="31"/>
                    </a:cubicBezTo>
                    <a:cubicBezTo>
                      <a:pt x="15" y="32"/>
                      <a:pt x="9" y="41"/>
                      <a:pt x="8" y="43"/>
                    </a:cubicBezTo>
                    <a:cubicBezTo>
                      <a:pt x="8" y="44"/>
                      <a:pt x="5" y="47"/>
                      <a:pt x="4" y="46"/>
                    </a:cubicBezTo>
                    <a:cubicBezTo>
                      <a:pt x="0" y="40"/>
                      <a:pt x="10" y="35"/>
                      <a:pt x="11" y="32"/>
                    </a:cubicBezTo>
                    <a:cubicBezTo>
                      <a:pt x="17" y="23"/>
                      <a:pt x="26" y="18"/>
                      <a:pt x="32" y="16"/>
                    </a:cubicBezTo>
                    <a:cubicBezTo>
                      <a:pt x="38" y="13"/>
                      <a:pt x="34" y="7"/>
                      <a:pt x="40" y="5"/>
                    </a:cubicBezTo>
                    <a:cubicBezTo>
                      <a:pt x="45" y="3"/>
                      <a:pt x="48" y="3"/>
                      <a:pt x="49" y="0"/>
                    </a:cubicBezTo>
                    <a:close/>
                  </a:path>
                </a:pathLst>
              </a:custGeom>
              <a:solidFill>
                <a:srgbClr val="F589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5" name="Freeform 244"/>
              <p:cNvSpPr/>
              <p:nvPr/>
            </p:nvSpPr>
            <p:spPr bwMode="auto">
              <a:xfrm>
                <a:off x="2598" y="1463"/>
                <a:ext cx="19" cy="52"/>
              </a:xfrm>
              <a:custGeom>
                <a:gdLst>
                  <a:gd fmla="*/ 5 w 8" name="T0"/>
                  <a:gd fmla="*/ 3 h 22" name="T1"/>
                  <a:gd fmla="*/ 1 w 8" name="T2"/>
                  <a:gd fmla="*/ 9 h 22" name="T3"/>
                  <a:gd fmla="*/ 1 w 8" name="T4"/>
                  <a:gd fmla="*/ 19 h 22" name="T5"/>
                  <a:gd fmla="*/ 4 w 8" name="T6"/>
                  <a:gd fmla="*/ 19 h 22" name="T7"/>
                  <a:gd fmla="*/ 2 w 8" name="T8"/>
                  <a:gd fmla="*/ 10 h 22" name="T9"/>
                  <a:gd fmla="*/ 5 w 8" name="T10"/>
                  <a:gd fmla="*/ 5 h 22" name="T11"/>
                  <a:gd fmla="*/ 5 w 8" name="T12"/>
                  <a:gd fmla="*/ 3 h 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" w="8">
                    <a:moveTo>
                      <a:pt x="5" y="3"/>
                    </a:moveTo>
                    <a:cubicBezTo>
                      <a:pt x="4" y="4"/>
                      <a:pt x="0" y="6"/>
                      <a:pt x="1" y="9"/>
                    </a:cubicBezTo>
                    <a:cubicBezTo>
                      <a:pt x="1" y="12"/>
                      <a:pt x="0" y="16"/>
                      <a:pt x="1" y="19"/>
                    </a:cubicBezTo>
                    <a:cubicBezTo>
                      <a:pt x="3" y="22"/>
                      <a:pt x="6" y="22"/>
                      <a:pt x="4" y="19"/>
                    </a:cubicBezTo>
                    <a:cubicBezTo>
                      <a:pt x="2" y="16"/>
                      <a:pt x="3" y="13"/>
                      <a:pt x="2" y="10"/>
                    </a:cubicBezTo>
                    <a:cubicBezTo>
                      <a:pt x="2" y="7"/>
                      <a:pt x="4" y="6"/>
                      <a:pt x="5" y="5"/>
                    </a:cubicBezTo>
                    <a:cubicBezTo>
                      <a:pt x="8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788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6" name="Freeform 245"/>
              <p:cNvSpPr/>
              <p:nvPr/>
            </p:nvSpPr>
            <p:spPr bwMode="auto">
              <a:xfrm>
                <a:off x="2600" y="1512"/>
                <a:ext cx="31" cy="38"/>
              </a:xfrm>
              <a:custGeom>
                <a:gdLst>
                  <a:gd fmla="*/ 7 w 13" name="T0"/>
                  <a:gd fmla="*/ 9 h 16" name="T1"/>
                  <a:gd fmla="*/ 9 w 13" name="T2"/>
                  <a:gd fmla="*/ 14 h 16" name="T3"/>
                  <a:gd fmla="*/ 11 w 13" name="T4"/>
                  <a:gd fmla="*/ 14 h 16" name="T5"/>
                  <a:gd fmla="*/ 8 w 13" name="T6"/>
                  <a:gd fmla="*/ 9 h 16" name="T7"/>
                  <a:gd fmla="*/ 7 w 13" name="T8"/>
                  <a:gd fmla="*/ 3 h 16" name="T9"/>
                  <a:gd fmla="*/ 4 w 13" name="T10"/>
                  <a:gd fmla="*/ 3 h 16" name="T11"/>
                  <a:gd fmla="*/ 7 w 13" name="T12"/>
                  <a:gd fmla="*/ 9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13">
                    <a:moveTo>
                      <a:pt x="7" y="9"/>
                    </a:moveTo>
                    <a:cubicBezTo>
                      <a:pt x="7" y="11"/>
                      <a:pt x="9" y="13"/>
                      <a:pt x="9" y="14"/>
                    </a:cubicBezTo>
                    <a:cubicBezTo>
                      <a:pt x="10" y="16"/>
                      <a:pt x="13" y="16"/>
                      <a:pt x="11" y="14"/>
                    </a:cubicBezTo>
                    <a:cubicBezTo>
                      <a:pt x="11" y="13"/>
                      <a:pt x="8" y="11"/>
                      <a:pt x="8" y="9"/>
                    </a:cubicBezTo>
                    <a:cubicBezTo>
                      <a:pt x="7" y="7"/>
                      <a:pt x="8" y="5"/>
                      <a:pt x="7" y="3"/>
                    </a:cubicBezTo>
                    <a:cubicBezTo>
                      <a:pt x="5" y="0"/>
                      <a:pt x="0" y="0"/>
                      <a:pt x="4" y="3"/>
                    </a:cubicBezTo>
                    <a:cubicBezTo>
                      <a:pt x="6" y="5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FC8A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7" name="Freeform 246"/>
              <p:cNvSpPr/>
              <p:nvPr/>
            </p:nvSpPr>
            <p:spPr bwMode="auto">
              <a:xfrm>
                <a:off x="2612" y="1361"/>
                <a:ext cx="116" cy="92"/>
              </a:xfrm>
              <a:custGeom>
                <a:gdLst>
                  <a:gd fmla="*/ 41 w 49" name="T0"/>
                  <a:gd fmla="*/ 0 h 39" name="T1"/>
                  <a:gd fmla="*/ 49 w 49" name="T2"/>
                  <a:gd fmla="*/ 9 h 39" name="T3"/>
                  <a:gd fmla="*/ 43 w 49" name="T4"/>
                  <a:gd fmla="*/ 16 h 39" name="T5"/>
                  <a:gd fmla="*/ 34 w 49" name="T6"/>
                  <a:gd fmla="*/ 20 h 39" name="T7"/>
                  <a:gd fmla="*/ 25 w 49" name="T8"/>
                  <a:gd fmla="*/ 22 h 39" name="T9"/>
                  <a:gd fmla="*/ 15 w 49" name="T10"/>
                  <a:gd fmla="*/ 27 h 39" name="T11"/>
                  <a:gd fmla="*/ 5 w 49" name="T12"/>
                  <a:gd fmla="*/ 35 h 39" name="T13"/>
                  <a:gd fmla="*/ 4 w 49" name="T14"/>
                  <a:gd fmla="*/ 33 h 39" name="T15"/>
                  <a:gd fmla="*/ 14 w 49" name="T16"/>
                  <a:gd fmla="*/ 24 h 39" name="T17"/>
                  <a:gd fmla="*/ 22 w 49" name="T18"/>
                  <a:gd fmla="*/ 17 h 39" name="T19"/>
                  <a:gd fmla="*/ 31 w 49" name="T20"/>
                  <a:gd fmla="*/ 9 h 39" name="T21"/>
                  <a:gd fmla="*/ 41 w 49" name="T22"/>
                  <a:gd fmla="*/ 0 h 3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9" w="49">
                    <a:moveTo>
                      <a:pt x="41" y="0"/>
                    </a:moveTo>
                    <a:cubicBezTo>
                      <a:pt x="46" y="3"/>
                      <a:pt x="48" y="6"/>
                      <a:pt x="49" y="9"/>
                    </a:cubicBezTo>
                    <a:cubicBezTo>
                      <a:pt x="49" y="11"/>
                      <a:pt x="48" y="15"/>
                      <a:pt x="43" y="16"/>
                    </a:cubicBezTo>
                    <a:cubicBezTo>
                      <a:pt x="39" y="22"/>
                      <a:pt x="38" y="17"/>
                      <a:pt x="34" y="20"/>
                    </a:cubicBezTo>
                    <a:cubicBezTo>
                      <a:pt x="32" y="22"/>
                      <a:pt x="31" y="19"/>
                      <a:pt x="25" y="22"/>
                    </a:cubicBezTo>
                    <a:cubicBezTo>
                      <a:pt x="24" y="22"/>
                      <a:pt x="21" y="25"/>
                      <a:pt x="15" y="27"/>
                    </a:cubicBezTo>
                    <a:cubicBezTo>
                      <a:pt x="10" y="28"/>
                      <a:pt x="7" y="33"/>
                      <a:pt x="5" y="35"/>
                    </a:cubicBezTo>
                    <a:cubicBezTo>
                      <a:pt x="4" y="37"/>
                      <a:pt x="0" y="39"/>
                      <a:pt x="4" y="33"/>
                    </a:cubicBezTo>
                    <a:cubicBezTo>
                      <a:pt x="9" y="25"/>
                      <a:pt x="10" y="27"/>
                      <a:pt x="14" y="24"/>
                    </a:cubicBezTo>
                    <a:cubicBezTo>
                      <a:pt x="17" y="22"/>
                      <a:pt x="18" y="19"/>
                      <a:pt x="22" y="17"/>
                    </a:cubicBezTo>
                    <a:cubicBezTo>
                      <a:pt x="28" y="15"/>
                      <a:pt x="31" y="12"/>
                      <a:pt x="31" y="9"/>
                    </a:cubicBezTo>
                    <a:cubicBezTo>
                      <a:pt x="31" y="4"/>
                      <a:pt x="42" y="6"/>
                      <a:pt x="41" y="0"/>
                    </a:cubicBezTo>
                    <a:close/>
                  </a:path>
                </a:pathLst>
              </a:custGeom>
              <a:solidFill>
                <a:srgbClr val="F582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8" name="Freeform 247"/>
              <p:cNvSpPr/>
              <p:nvPr/>
            </p:nvSpPr>
            <p:spPr bwMode="auto">
              <a:xfrm>
                <a:off x="2614" y="1429"/>
                <a:ext cx="76" cy="123"/>
              </a:xfrm>
              <a:custGeom>
                <a:gdLst>
                  <a:gd fmla="*/ 22 w 32" name="T0"/>
                  <a:gd fmla="*/ 15 h 52" name="T1"/>
                  <a:gd fmla="*/ 10 w 32" name="T2"/>
                  <a:gd fmla="*/ 38 h 52" name="T3"/>
                  <a:gd fmla="*/ 9 w 32" name="T4"/>
                  <a:gd fmla="*/ 52 h 52" name="T5"/>
                  <a:gd fmla="*/ 5 w 32" name="T6"/>
                  <a:gd fmla="*/ 41 h 52" name="T7"/>
                  <a:gd fmla="*/ 1 w 32" name="T8"/>
                  <a:gd fmla="*/ 31 h 52" name="T9"/>
                  <a:gd fmla="*/ 4 w 32" name="T10"/>
                  <a:gd fmla="*/ 19 h 52" name="T11"/>
                  <a:gd fmla="*/ 16 w 32" name="T12"/>
                  <a:gd fmla="*/ 8 h 52" name="T13"/>
                  <a:gd fmla="*/ 30 w 32" name="T14"/>
                  <a:gd fmla="*/ 6 h 52" name="T15"/>
                  <a:gd fmla="*/ 22 w 32" name="T16"/>
                  <a:gd fmla="*/ 15 h 5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32">
                    <a:moveTo>
                      <a:pt x="22" y="15"/>
                    </a:moveTo>
                    <a:cubicBezTo>
                      <a:pt x="15" y="21"/>
                      <a:pt x="9" y="27"/>
                      <a:pt x="10" y="38"/>
                    </a:cubicBezTo>
                    <a:cubicBezTo>
                      <a:pt x="10" y="44"/>
                      <a:pt x="13" y="52"/>
                      <a:pt x="9" y="52"/>
                    </a:cubicBezTo>
                    <a:cubicBezTo>
                      <a:pt x="13" y="51"/>
                      <a:pt x="5" y="47"/>
                      <a:pt x="5" y="41"/>
                    </a:cubicBezTo>
                    <a:cubicBezTo>
                      <a:pt x="6" y="36"/>
                      <a:pt x="2" y="36"/>
                      <a:pt x="1" y="31"/>
                    </a:cubicBezTo>
                    <a:cubicBezTo>
                      <a:pt x="0" y="26"/>
                      <a:pt x="3" y="23"/>
                      <a:pt x="4" y="19"/>
                    </a:cubicBezTo>
                    <a:cubicBezTo>
                      <a:pt x="6" y="10"/>
                      <a:pt x="13" y="12"/>
                      <a:pt x="16" y="8"/>
                    </a:cubicBezTo>
                    <a:cubicBezTo>
                      <a:pt x="22" y="0"/>
                      <a:pt x="32" y="3"/>
                      <a:pt x="30" y="6"/>
                    </a:cubicBezTo>
                    <a:cubicBezTo>
                      <a:pt x="29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C9F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09" name="Freeform 248"/>
              <p:cNvSpPr/>
              <p:nvPr/>
            </p:nvSpPr>
            <p:spPr bwMode="auto">
              <a:xfrm>
                <a:off x="2619" y="1446"/>
                <a:ext cx="66" cy="104"/>
              </a:xfrm>
              <a:custGeom>
                <a:gdLst>
                  <a:gd fmla="*/ 17 w 28" name="T0"/>
                  <a:gd fmla="*/ 11 h 44" name="T1"/>
                  <a:gd fmla="*/ 8 w 28" name="T2"/>
                  <a:gd fmla="*/ 31 h 44" name="T3"/>
                  <a:gd fmla="*/ 8 w 28" name="T4"/>
                  <a:gd fmla="*/ 44 h 44" name="T5"/>
                  <a:gd fmla="*/ 5 w 28" name="T6"/>
                  <a:gd fmla="*/ 34 h 44" name="T7"/>
                  <a:gd fmla="*/ 1 w 28" name="T8"/>
                  <a:gd fmla="*/ 23 h 44" name="T9"/>
                  <a:gd fmla="*/ 11 w 28" name="T10"/>
                  <a:gd fmla="*/ 7 h 44" name="T11"/>
                  <a:gd fmla="*/ 22 w 28" name="T12"/>
                  <a:gd fmla="*/ 0 h 44" name="T13"/>
                  <a:gd fmla="*/ 17 w 28" name="T14"/>
                  <a:gd fmla="*/ 11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28">
                    <a:moveTo>
                      <a:pt x="17" y="11"/>
                    </a:moveTo>
                    <a:cubicBezTo>
                      <a:pt x="11" y="16"/>
                      <a:pt x="7" y="22"/>
                      <a:pt x="8" y="31"/>
                    </a:cubicBezTo>
                    <a:cubicBezTo>
                      <a:pt x="8" y="36"/>
                      <a:pt x="11" y="43"/>
                      <a:pt x="8" y="44"/>
                    </a:cubicBezTo>
                    <a:cubicBezTo>
                      <a:pt x="10" y="41"/>
                      <a:pt x="4" y="40"/>
                      <a:pt x="5" y="34"/>
                    </a:cubicBezTo>
                    <a:cubicBezTo>
                      <a:pt x="7" y="28"/>
                      <a:pt x="2" y="27"/>
                      <a:pt x="1" y="23"/>
                    </a:cubicBezTo>
                    <a:cubicBezTo>
                      <a:pt x="0" y="18"/>
                      <a:pt x="4" y="9"/>
                      <a:pt x="11" y="7"/>
                    </a:cubicBezTo>
                    <a:cubicBezTo>
                      <a:pt x="18" y="4"/>
                      <a:pt x="19" y="0"/>
                      <a:pt x="22" y="0"/>
                    </a:cubicBezTo>
                    <a:cubicBezTo>
                      <a:pt x="28" y="0"/>
                      <a:pt x="19" y="8"/>
                      <a:pt x="17" y="11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0" name="Freeform 249"/>
              <p:cNvSpPr/>
              <p:nvPr/>
            </p:nvSpPr>
            <p:spPr bwMode="auto">
              <a:xfrm>
                <a:off x="2579" y="1481"/>
                <a:ext cx="38" cy="67"/>
              </a:xfrm>
              <a:custGeom>
                <a:gdLst>
                  <a:gd fmla="*/ 2 w 16" name="T0"/>
                  <a:gd fmla="*/ 2 h 28" name="T1"/>
                  <a:gd fmla="*/ 2 w 16" name="T2"/>
                  <a:gd fmla="*/ 10 h 28" name="T3"/>
                  <a:gd fmla="*/ 6 w 16" name="T4"/>
                  <a:gd fmla="*/ 18 h 28" name="T5"/>
                  <a:gd fmla="*/ 6 w 16" name="T6"/>
                  <a:gd fmla="*/ 18 h 28" name="T7"/>
                  <a:gd fmla="*/ 9 w 16" name="T8"/>
                  <a:gd fmla="*/ 22 h 28" name="T9"/>
                  <a:gd fmla="*/ 15 w 16" name="T10"/>
                  <a:gd fmla="*/ 25 h 28" name="T11"/>
                  <a:gd fmla="*/ 11 w 16" name="T12"/>
                  <a:gd fmla="*/ 18 h 28" name="T13"/>
                  <a:gd fmla="*/ 8 w 16" name="T14"/>
                  <a:gd fmla="*/ 11 h 28" name="T15"/>
                  <a:gd fmla="*/ 6 w 16" name="T16"/>
                  <a:gd fmla="*/ 5 h 28" name="T17"/>
                  <a:gd fmla="*/ 3 w 16" name="T18"/>
                  <a:gd fmla="*/ 2 h 28" name="T19"/>
                  <a:gd fmla="*/ 2 w 16" name="T20"/>
                  <a:gd fmla="*/ 2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16">
                    <a:moveTo>
                      <a:pt x="2" y="2"/>
                    </a:moveTo>
                    <a:cubicBezTo>
                      <a:pt x="0" y="5"/>
                      <a:pt x="2" y="6"/>
                      <a:pt x="2" y="10"/>
                    </a:cubicBezTo>
                    <a:cubicBezTo>
                      <a:pt x="3" y="12"/>
                      <a:pt x="4" y="16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20"/>
                      <a:pt x="8" y="20"/>
                      <a:pt x="9" y="22"/>
                    </a:cubicBezTo>
                    <a:cubicBezTo>
                      <a:pt x="10" y="24"/>
                      <a:pt x="16" y="28"/>
                      <a:pt x="15" y="25"/>
                    </a:cubicBezTo>
                    <a:cubicBezTo>
                      <a:pt x="15" y="24"/>
                      <a:pt x="12" y="20"/>
                      <a:pt x="11" y="18"/>
                    </a:cubicBezTo>
                    <a:cubicBezTo>
                      <a:pt x="8" y="14"/>
                      <a:pt x="9" y="15"/>
                      <a:pt x="8" y="11"/>
                    </a:cubicBezTo>
                    <a:cubicBezTo>
                      <a:pt x="7" y="9"/>
                      <a:pt x="7" y="7"/>
                      <a:pt x="6" y="5"/>
                    </a:cubicBezTo>
                    <a:cubicBezTo>
                      <a:pt x="5" y="4"/>
                      <a:pt x="4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A93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1" name="Freeform 250"/>
              <p:cNvSpPr/>
              <p:nvPr/>
            </p:nvSpPr>
            <p:spPr bwMode="auto">
              <a:xfrm>
                <a:off x="2742" y="1000"/>
                <a:ext cx="31" cy="47"/>
              </a:xfrm>
              <a:custGeom>
                <a:gdLst>
                  <a:gd fmla="*/ 11 w 13" name="T0"/>
                  <a:gd fmla="*/ 1 h 20" name="T1"/>
                  <a:gd fmla="*/ 13 w 13" name="T2"/>
                  <a:gd fmla="*/ 3 h 20" name="T3"/>
                  <a:gd fmla="*/ 12 w 13" name="T4"/>
                  <a:gd fmla="*/ 4 h 20" name="T5"/>
                  <a:gd fmla="*/ 11 w 13" name="T6"/>
                  <a:gd fmla="*/ 5 h 20" name="T7"/>
                  <a:gd fmla="*/ 3 w 13" name="T8"/>
                  <a:gd fmla="*/ 11 h 20" name="T9"/>
                  <a:gd fmla="*/ 3 w 13" name="T10"/>
                  <a:gd fmla="*/ 19 h 20" name="T11"/>
                  <a:gd fmla="*/ 2 w 13" name="T12"/>
                  <a:gd fmla="*/ 6 h 20" name="T13"/>
                  <a:gd fmla="*/ 11 w 13" name="T14"/>
                  <a:gd fmla="*/ 1 h 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" w="13">
                    <a:moveTo>
                      <a:pt x="11" y="1"/>
                    </a:moveTo>
                    <a:cubicBezTo>
                      <a:pt x="12" y="1"/>
                      <a:pt x="13" y="2"/>
                      <a:pt x="13" y="3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7" y="4"/>
                      <a:pt x="4" y="7"/>
                      <a:pt x="3" y="11"/>
                    </a:cubicBezTo>
                    <a:cubicBezTo>
                      <a:pt x="2" y="13"/>
                      <a:pt x="2" y="17"/>
                      <a:pt x="3" y="19"/>
                    </a:cubicBezTo>
                    <a:cubicBezTo>
                      <a:pt x="0" y="20"/>
                      <a:pt x="0" y="11"/>
                      <a:pt x="2" y="6"/>
                    </a:cubicBezTo>
                    <a:cubicBezTo>
                      <a:pt x="3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2" name="Freeform 251"/>
              <p:cNvSpPr/>
              <p:nvPr/>
            </p:nvSpPr>
            <p:spPr bwMode="auto">
              <a:xfrm>
                <a:off x="2742" y="1000"/>
                <a:ext cx="31" cy="47"/>
              </a:xfrm>
              <a:custGeom>
                <a:gdLst>
                  <a:gd fmla="*/ 11 w 13" name="T0"/>
                  <a:gd fmla="*/ 1 h 20" name="T1"/>
                  <a:gd fmla="*/ 13 w 13" name="T2"/>
                  <a:gd fmla="*/ 3 h 20" name="T3"/>
                  <a:gd fmla="*/ 12 w 13" name="T4"/>
                  <a:gd fmla="*/ 4 h 20" name="T5"/>
                  <a:gd fmla="*/ 11 w 13" name="T6"/>
                  <a:gd fmla="*/ 5 h 20" name="T7"/>
                  <a:gd fmla="*/ 3 w 13" name="T8"/>
                  <a:gd fmla="*/ 11 h 20" name="T9"/>
                  <a:gd fmla="*/ 3 w 13" name="T10"/>
                  <a:gd fmla="*/ 19 h 20" name="T11"/>
                  <a:gd fmla="*/ 2 w 13" name="T12"/>
                  <a:gd fmla="*/ 6 h 20" name="T13"/>
                  <a:gd fmla="*/ 11 w 13" name="T14"/>
                  <a:gd fmla="*/ 1 h 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" w="13">
                    <a:moveTo>
                      <a:pt x="11" y="1"/>
                    </a:moveTo>
                    <a:cubicBezTo>
                      <a:pt x="12" y="1"/>
                      <a:pt x="13" y="2"/>
                      <a:pt x="13" y="3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7" y="4"/>
                      <a:pt x="4" y="7"/>
                      <a:pt x="3" y="11"/>
                    </a:cubicBezTo>
                    <a:cubicBezTo>
                      <a:pt x="2" y="13"/>
                      <a:pt x="2" y="17"/>
                      <a:pt x="3" y="19"/>
                    </a:cubicBezTo>
                    <a:cubicBezTo>
                      <a:pt x="0" y="20"/>
                      <a:pt x="0" y="11"/>
                      <a:pt x="2" y="6"/>
                    </a:cubicBezTo>
                    <a:cubicBezTo>
                      <a:pt x="3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3" name="Freeform 252"/>
              <p:cNvSpPr/>
              <p:nvPr/>
            </p:nvSpPr>
            <p:spPr bwMode="auto">
              <a:xfrm>
                <a:off x="2744" y="1002"/>
                <a:ext cx="26" cy="24"/>
              </a:xfrm>
              <a:custGeom>
                <a:gdLst>
                  <a:gd fmla="*/ 11 w 11" name="T0"/>
                  <a:gd fmla="*/ 1 h 10" name="T1"/>
                  <a:gd fmla="*/ 9 w 11" name="T2"/>
                  <a:gd fmla="*/ 1 h 10" name="T3"/>
                  <a:gd fmla="*/ 6 w 11" name="T4"/>
                  <a:gd fmla="*/ 2 h 10" name="T5"/>
                  <a:gd fmla="*/ 10 w 11" name="T6"/>
                  <a:gd fmla="*/ 3 h 10" name="T7"/>
                  <a:gd fmla="*/ 9 w 11" name="T8"/>
                  <a:gd fmla="*/ 3 h 10" name="T9"/>
                  <a:gd fmla="*/ 6 w 11" name="T10"/>
                  <a:gd fmla="*/ 4 h 10" name="T11"/>
                  <a:gd fmla="*/ 4 w 11" name="T12"/>
                  <a:gd fmla="*/ 5 h 10" name="T13"/>
                  <a:gd fmla="*/ 2 w 11" name="T14"/>
                  <a:gd fmla="*/ 8 h 10" name="T15"/>
                  <a:gd fmla="*/ 3 w 11" name="T16"/>
                  <a:gd fmla="*/ 3 h 10" name="T17"/>
                  <a:gd fmla="*/ 7 w 11" name="T18"/>
                  <a:gd fmla="*/ 0 h 10" name="T19"/>
                  <a:gd fmla="*/ 11 w 11" name="T20"/>
                  <a:gd fmla="*/ 1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11">
                    <a:moveTo>
                      <a:pt x="11" y="1"/>
                    </a:moveTo>
                    <a:cubicBezTo>
                      <a:pt x="11" y="2"/>
                      <a:pt x="10" y="2"/>
                      <a:pt x="9" y="1"/>
                    </a:cubicBezTo>
                    <a:cubicBezTo>
                      <a:pt x="9" y="1"/>
                      <a:pt x="6" y="2"/>
                      <a:pt x="6" y="2"/>
                    </a:cubicBezTo>
                    <a:cubicBezTo>
                      <a:pt x="6" y="3"/>
                      <a:pt x="9" y="1"/>
                      <a:pt x="10" y="3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7" y="3"/>
                      <a:pt x="8" y="3"/>
                      <a:pt x="6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7"/>
                      <a:pt x="3" y="6"/>
                      <a:pt x="2" y="8"/>
                    </a:cubicBezTo>
                    <a:cubicBezTo>
                      <a:pt x="1" y="10"/>
                      <a:pt x="0" y="7"/>
                      <a:pt x="3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8" y="0"/>
                      <a:pt x="10" y="0"/>
                      <a:pt x="11" y="1"/>
                    </a:cubicBezTo>
                    <a:close/>
                  </a:path>
                </a:pathLst>
              </a:custGeom>
              <a:solidFill>
                <a:srgbClr val="FA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4" name="Freeform 253"/>
              <p:cNvSpPr/>
              <p:nvPr/>
            </p:nvSpPr>
            <p:spPr bwMode="auto">
              <a:xfrm>
                <a:off x="2650" y="990"/>
                <a:ext cx="130" cy="373"/>
              </a:xfrm>
              <a:custGeom>
                <a:gdLst>
                  <a:gd fmla="*/ 27 w 55" name="T0"/>
                  <a:gd fmla="*/ 158 h 158" name="T1"/>
                  <a:gd fmla="*/ 54 w 55" name="T2"/>
                  <a:gd fmla="*/ 72 h 158" name="T3"/>
                  <a:gd fmla="*/ 42 w 55" name="T4"/>
                  <a:gd fmla="*/ 23 h 158" name="T5"/>
                  <a:gd fmla="*/ 50 w 55" name="T6"/>
                  <a:gd fmla="*/ 5 h 158" name="T7"/>
                  <a:gd fmla="*/ 18 w 55" name="T8"/>
                  <a:gd fmla="*/ 36 h 158" name="T9"/>
                  <a:gd fmla="*/ 27 w 55" name="T10"/>
                  <a:gd fmla="*/ 158 h 15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8" w="55">
                    <a:moveTo>
                      <a:pt x="27" y="158"/>
                    </a:moveTo>
                    <a:cubicBezTo>
                      <a:pt x="51" y="123"/>
                      <a:pt x="55" y="96"/>
                      <a:pt x="54" y="72"/>
                    </a:cubicBezTo>
                    <a:cubicBezTo>
                      <a:pt x="54" y="60"/>
                      <a:pt x="46" y="39"/>
                      <a:pt x="42" y="23"/>
                    </a:cubicBezTo>
                    <a:cubicBezTo>
                      <a:pt x="40" y="16"/>
                      <a:pt x="43" y="4"/>
                      <a:pt x="50" y="5"/>
                    </a:cubicBezTo>
                    <a:cubicBezTo>
                      <a:pt x="43" y="0"/>
                      <a:pt x="23" y="13"/>
                      <a:pt x="18" y="36"/>
                    </a:cubicBezTo>
                    <a:cubicBezTo>
                      <a:pt x="15" y="49"/>
                      <a:pt x="0" y="124"/>
                      <a:pt x="27" y="158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5" name="Freeform 254"/>
              <p:cNvSpPr/>
              <p:nvPr/>
            </p:nvSpPr>
            <p:spPr bwMode="auto">
              <a:xfrm>
                <a:off x="2650" y="990"/>
                <a:ext cx="123" cy="373"/>
              </a:xfrm>
              <a:custGeom>
                <a:gdLst>
                  <a:gd fmla="*/ 27 w 52" name="T0"/>
                  <a:gd fmla="*/ 158 h 158" name="T1"/>
                  <a:gd fmla="*/ 52 w 52" name="T2"/>
                  <a:gd fmla="*/ 76 h 158" name="T3"/>
                  <a:gd fmla="*/ 42 w 52" name="T4"/>
                  <a:gd fmla="*/ 23 h 158" name="T5"/>
                  <a:gd fmla="*/ 50 w 52" name="T6"/>
                  <a:gd fmla="*/ 5 h 158" name="T7"/>
                  <a:gd fmla="*/ 19 w 52" name="T8"/>
                  <a:gd fmla="*/ 36 h 158" name="T9"/>
                  <a:gd fmla="*/ 27 w 52" name="T10"/>
                  <a:gd fmla="*/ 158 h 15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8" w="52">
                    <a:moveTo>
                      <a:pt x="27" y="158"/>
                    </a:moveTo>
                    <a:cubicBezTo>
                      <a:pt x="52" y="124"/>
                      <a:pt x="52" y="95"/>
                      <a:pt x="52" y="76"/>
                    </a:cubicBezTo>
                    <a:cubicBezTo>
                      <a:pt x="52" y="60"/>
                      <a:pt x="46" y="39"/>
                      <a:pt x="42" y="23"/>
                    </a:cubicBezTo>
                    <a:cubicBezTo>
                      <a:pt x="40" y="16"/>
                      <a:pt x="43" y="3"/>
                      <a:pt x="50" y="5"/>
                    </a:cubicBezTo>
                    <a:cubicBezTo>
                      <a:pt x="43" y="0"/>
                      <a:pt x="24" y="14"/>
                      <a:pt x="19" y="36"/>
                    </a:cubicBezTo>
                    <a:cubicBezTo>
                      <a:pt x="16" y="50"/>
                      <a:pt x="0" y="124"/>
                      <a:pt x="27" y="158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6" name="Freeform 255"/>
              <p:cNvSpPr/>
              <p:nvPr/>
            </p:nvSpPr>
            <p:spPr bwMode="auto">
              <a:xfrm>
                <a:off x="2650" y="990"/>
                <a:ext cx="127" cy="373"/>
              </a:xfrm>
              <a:custGeom>
                <a:gdLst>
                  <a:gd fmla="*/ 27 w 54" name="T0"/>
                  <a:gd fmla="*/ 158 h 158" name="T1"/>
                  <a:gd fmla="*/ 54 w 54" name="T2"/>
                  <a:gd fmla="*/ 74 h 158" name="T3"/>
                  <a:gd fmla="*/ 42 w 54" name="T4"/>
                  <a:gd fmla="*/ 23 h 158" name="T5"/>
                  <a:gd fmla="*/ 50 w 54" name="T6"/>
                  <a:gd fmla="*/ 5 h 158" name="T7"/>
                  <a:gd fmla="*/ 19 w 54" name="T8"/>
                  <a:gd fmla="*/ 36 h 158" name="T9"/>
                  <a:gd fmla="*/ 27 w 54" name="T10"/>
                  <a:gd fmla="*/ 158 h 15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8" w="54">
                    <a:moveTo>
                      <a:pt x="27" y="158"/>
                    </a:moveTo>
                    <a:cubicBezTo>
                      <a:pt x="49" y="123"/>
                      <a:pt x="54" y="99"/>
                      <a:pt x="54" y="74"/>
                    </a:cubicBezTo>
                    <a:cubicBezTo>
                      <a:pt x="54" y="61"/>
                      <a:pt x="46" y="39"/>
                      <a:pt x="42" y="23"/>
                    </a:cubicBezTo>
                    <a:cubicBezTo>
                      <a:pt x="40" y="16"/>
                      <a:pt x="43" y="3"/>
                      <a:pt x="50" y="5"/>
                    </a:cubicBezTo>
                    <a:cubicBezTo>
                      <a:pt x="43" y="0"/>
                      <a:pt x="24" y="13"/>
                      <a:pt x="19" y="36"/>
                    </a:cubicBezTo>
                    <a:cubicBezTo>
                      <a:pt x="17" y="50"/>
                      <a:pt x="0" y="124"/>
                      <a:pt x="27" y="158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7" name="Freeform 256"/>
              <p:cNvSpPr/>
              <p:nvPr/>
            </p:nvSpPr>
            <p:spPr bwMode="auto">
              <a:xfrm>
                <a:off x="2709" y="1295"/>
                <a:ext cx="40" cy="68"/>
              </a:xfrm>
              <a:custGeom>
                <a:gdLst>
                  <a:gd fmla="*/ 2 w 17" name="T0"/>
                  <a:gd fmla="*/ 29 h 29" name="T1"/>
                  <a:gd fmla="*/ 13 w 17" name="T2"/>
                  <a:gd fmla="*/ 8 h 29" name="T3"/>
                  <a:gd fmla="*/ 15 w 17" name="T4"/>
                  <a:gd fmla="*/ 0 h 29" name="T5"/>
                  <a:gd fmla="*/ 4 w 17" name="T6"/>
                  <a:gd fmla="*/ 11 h 29" name="T7"/>
                  <a:gd fmla="*/ 1 w 17" name="T8"/>
                  <a:gd fmla="*/ 20 h 29" name="T9"/>
                  <a:gd fmla="*/ 2 w 17" name="T10"/>
                  <a:gd fmla="*/ 29 h 2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" w="17">
                    <a:moveTo>
                      <a:pt x="2" y="29"/>
                    </a:moveTo>
                    <a:cubicBezTo>
                      <a:pt x="4" y="27"/>
                      <a:pt x="6" y="17"/>
                      <a:pt x="13" y="8"/>
                    </a:cubicBezTo>
                    <a:cubicBezTo>
                      <a:pt x="15" y="4"/>
                      <a:pt x="17" y="0"/>
                      <a:pt x="15" y="0"/>
                    </a:cubicBezTo>
                    <a:cubicBezTo>
                      <a:pt x="12" y="0"/>
                      <a:pt x="4" y="6"/>
                      <a:pt x="4" y="11"/>
                    </a:cubicBezTo>
                    <a:cubicBezTo>
                      <a:pt x="3" y="19"/>
                      <a:pt x="3" y="17"/>
                      <a:pt x="1" y="20"/>
                    </a:cubicBezTo>
                    <a:cubicBezTo>
                      <a:pt x="0" y="21"/>
                      <a:pt x="1" y="25"/>
                      <a:pt x="2" y="29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8" name="Freeform 257"/>
              <p:cNvSpPr/>
              <p:nvPr/>
            </p:nvSpPr>
            <p:spPr bwMode="auto">
              <a:xfrm>
                <a:off x="2678" y="1004"/>
                <a:ext cx="71" cy="319"/>
              </a:xfrm>
              <a:custGeom>
                <a:gdLst>
                  <a:gd fmla="*/ 26 w 30" name="T0"/>
                  <a:gd fmla="*/ 4 h 135" name="T1"/>
                  <a:gd fmla="*/ 15 w 30" name="T2"/>
                  <a:gd fmla="*/ 22 h 135" name="T3"/>
                  <a:gd fmla="*/ 15 w 30" name="T4"/>
                  <a:gd fmla="*/ 39 h 135" name="T5"/>
                  <a:gd fmla="*/ 16 w 30" name="T6"/>
                  <a:gd fmla="*/ 62 h 135" name="T7"/>
                  <a:gd fmla="*/ 13 w 30" name="T8"/>
                  <a:gd fmla="*/ 111 h 135" name="T9"/>
                  <a:gd fmla="*/ 7 w 30" name="T10"/>
                  <a:gd fmla="*/ 129 h 135" name="T11"/>
                  <a:gd fmla="*/ 2 w 30" name="T12"/>
                  <a:gd fmla="*/ 94 h 135" name="T13"/>
                  <a:gd fmla="*/ 4 w 30" name="T14"/>
                  <a:gd fmla="*/ 65 h 135" name="T15"/>
                  <a:gd fmla="*/ 10 w 30" name="T16"/>
                  <a:gd fmla="*/ 22 h 135" name="T17"/>
                  <a:gd fmla="*/ 26 w 30" name="T18"/>
                  <a:gd fmla="*/ 1 h 135" name="T19"/>
                  <a:gd fmla="*/ 26 w 30" name="T20"/>
                  <a:gd fmla="*/ 4 h 13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5" w="30">
                    <a:moveTo>
                      <a:pt x="26" y="4"/>
                    </a:moveTo>
                    <a:cubicBezTo>
                      <a:pt x="20" y="9"/>
                      <a:pt x="16" y="14"/>
                      <a:pt x="15" y="22"/>
                    </a:cubicBezTo>
                    <a:cubicBezTo>
                      <a:pt x="14" y="31"/>
                      <a:pt x="13" y="30"/>
                      <a:pt x="15" y="39"/>
                    </a:cubicBezTo>
                    <a:cubicBezTo>
                      <a:pt x="17" y="43"/>
                      <a:pt x="12" y="51"/>
                      <a:pt x="16" y="62"/>
                    </a:cubicBezTo>
                    <a:cubicBezTo>
                      <a:pt x="21" y="80"/>
                      <a:pt x="11" y="104"/>
                      <a:pt x="13" y="111"/>
                    </a:cubicBezTo>
                    <a:cubicBezTo>
                      <a:pt x="16" y="126"/>
                      <a:pt x="11" y="135"/>
                      <a:pt x="7" y="129"/>
                    </a:cubicBezTo>
                    <a:cubicBezTo>
                      <a:pt x="0" y="117"/>
                      <a:pt x="2" y="99"/>
                      <a:pt x="2" y="94"/>
                    </a:cubicBezTo>
                    <a:cubicBezTo>
                      <a:pt x="0" y="84"/>
                      <a:pt x="4" y="74"/>
                      <a:pt x="4" y="65"/>
                    </a:cubicBezTo>
                    <a:cubicBezTo>
                      <a:pt x="3" y="55"/>
                      <a:pt x="7" y="32"/>
                      <a:pt x="10" y="22"/>
                    </a:cubicBezTo>
                    <a:cubicBezTo>
                      <a:pt x="15" y="10"/>
                      <a:pt x="26" y="1"/>
                      <a:pt x="26" y="1"/>
                    </a:cubicBezTo>
                    <a:cubicBezTo>
                      <a:pt x="29" y="0"/>
                      <a:pt x="30" y="1"/>
                      <a:pt x="26" y="4"/>
                    </a:cubicBezTo>
                    <a:close/>
                  </a:path>
                </a:pathLst>
              </a:custGeom>
              <a:solidFill>
                <a:srgbClr val="EDAD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19" name="Freeform 258"/>
              <p:cNvSpPr/>
              <p:nvPr/>
            </p:nvSpPr>
            <p:spPr bwMode="auto">
              <a:xfrm>
                <a:off x="2718" y="1004"/>
                <a:ext cx="62" cy="312"/>
              </a:xfrm>
              <a:custGeom>
                <a:gdLst>
                  <a:gd fmla="*/ 11 w 26" name="T0"/>
                  <a:gd fmla="*/ 6 h 132" name="T1"/>
                  <a:gd fmla="*/ 7 w 26" name="T2"/>
                  <a:gd fmla="*/ 46 h 132" name="T3"/>
                  <a:gd fmla="*/ 7 w 26" name="T4"/>
                  <a:gd fmla="*/ 72 h 132" name="T5"/>
                  <a:gd fmla="*/ 1 w 26" name="T6"/>
                  <a:gd fmla="*/ 101 h 132" name="T7"/>
                  <a:gd fmla="*/ 13 w 26" name="T8"/>
                  <a:gd fmla="*/ 115 h 132" name="T9"/>
                  <a:gd fmla="*/ 23 w 26" name="T10"/>
                  <a:gd fmla="*/ 67 h 132" name="T11"/>
                  <a:gd fmla="*/ 18 w 26" name="T12"/>
                  <a:gd fmla="*/ 38 h 132" name="T13"/>
                  <a:gd fmla="*/ 11 w 26" name="T14"/>
                  <a:gd fmla="*/ 16 h 132" name="T15"/>
                  <a:gd fmla="*/ 11 w 26" name="T16"/>
                  <a:gd fmla="*/ 6 h 13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2" w="26">
                    <a:moveTo>
                      <a:pt x="11" y="6"/>
                    </a:moveTo>
                    <a:cubicBezTo>
                      <a:pt x="2" y="18"/>
                      <a:pt x="5" y="38"/>
                      <a:pt x="7" y="46"/>
                    </a:cubicBezTo>
                    <a:cubicBezTo>
                      <a:pt x="8" y="52"/>
                      <a:pt x="11" y="63"/>
                      <a:pt x="7" y="72"/>
                    </a:cubicBezTo>
                    <a:cubicBezTo>
                      <a:pt x="3" y="82"/>
                      <a:pt x="0" y="88"/>
                      <a:pt x="1" y="101"/>
                    </a:cubicBezTo>
                    <a:cubicBezTo>
                      <a:pt x="4" y="132"/>
                      <a:pt x="9" y="123"/>
                      <a:pt x="13" y="115"/>
                    </a:cubicBezTo>
                    <a:cubicBezTo>
                      <a:pt x="26" y="94"/>
                      <a:pt x="23" y="78"/>
                      <a:pt x="23" y="67"/>
                    </a:cubicBezTo>
                    <a:cubicBezTo>
                      <a:pt x="23" y="55"/>
                      <a:pt x="19" y="40"/>
                      <a:pt x="18" y="38"/>
                    </a:cubicBezTo>
                    <a:cubicBezTo>
                      <a:pt x="15" y="24"/>
                      <a:pt x="10" y="25"/>
                      <a:pt x="11" y="16"/>
                    </a:cubicBezTo>
                    <a:cubicBezTo>
                      <a:pt x="11" y="9"/>
                      <a:pt x="14" y="0"/>
                      <a:pt x="11" y="6"/>
                    </a:cubicBezTo>
                    <a:close/>
                  </a:path>
                </a:pathLst>
              </a:custGeom>
              <a:solidFill>
                <a:srgbClr val="F2AC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0" name="Freeform 259"/>
              <p:cNvSpPr/>
              <p:nvPr/>
            </p:nvSpPr>
            <p:spPr bwMode="auto">
              <a:xfrm>
                <a:off x="2728" y="1018"/>
                <a:ext cx="45" cy="277"/>
              </a:xfrm>
              <a:custGeom>
                <a:gdLst>
                  <a:gd fmla="*/ 6 w 19" name="T0"/>
                  <a:gd fmla="*/ 4 h 117" name="T1"/>
                  <a:gd fmla="*/ 10 w 19" name="T2"/>
                  <a:gd fmla="*/ 46 h 117" name="T3"/>
                  <a:gd fmla="*/ 14 w 19" name="T4"/>
                  <a:gd fmla="*/ 61 h 117" name="T5"/>
                  <a:gd fmla="*/ 6 w 19" name="T6"/>
                  <a:gd fmla="*/ 91 h 117" name="T7"/>
                  <a:gd fmla="*/ 6 w 19" name="T8"/>
                  <a:gd fmla="*/ 111 h 117" name="T9"/>
                  <a:gd fmla="*/ 18 w 19" name="T10"/>
                  <a:gd fmla="*/ 66 h 117" name="T11"/>
                  <a:gd fmla="*/ 16 w 19" name="T12"/>
                  <a:gd fmla="*/ 41 h 117" name="T13"/>
                  <a:gd fmla="*/ 6 w 19" name="T14"/>
                  <a:gd fmla="*/ 10 h 117" name="T15"/>
                  <a:gd fmla="*/ 6 w 19" name="T16"/>
                  <a:gd fmla="*/ 4 h 11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7" w="19">
                    <a:moveTo>
                      <a:pt x="6" y="4"/>
                    </a:moveTo>
                    <a:cubicBezTo>
                      <a:pt x="0" y="15"/>
                      <a:pt x="12" y="32"/>
                      <a:pt x="10" y="46"/>
                    </a:cubicBezTo>
                    <a:cubicBezTo>
                      <a:pt x="10" y="56"/>
                      <a:pt x="17" y="53"/>
                      <a:pt x="14" y="61"/>
                    </a:cubicBezTo>
                    <a:cubicBezTo>
                      <a:pt x="11" y="69"/>
                      <a:pt x="8" y="80"/>
                      <a:pt x="6" y="91"/>
                    </a:cubicBezTo>
                    <a:cubicBezTo>
                      <a:pt x="1" y="112"/>
                      <a:pt x="3" y="117"/>
                      <a:pt x="6" y="111"/>
                    </a:cubicBezTo>
                    <a:cubicBezTo>
                      <a:pt x="18" y="92"/>
                      <a:pt x="18" y="75"/>
                      <a:pt x="18" y="66"/>
                    </a:cubicBezTo>
                    <a:cubicBezTo>
                      <a:pt x="19" y="56"/>
                      <a:pt x="16" y="42"/>
                      <a:pt x="16" y="41"/>
                    </a:cubicBezTo>
                    <a:cubicBezTo>
                      <a:pt x="14" y="29"/>
                      <a:pt x="6" y="18"/>
                      <a:pt x="6" y="10"/>
                    </a:cubicBezTo>
                    <a:cubicBezTo>
                      <a:pt x="7" y="5"/>
                      <a:pt x="8" y="0"/>
                      <a:pt x="6" y="4"/>
                    </a:cubicBezTo>
                    <a:close/>
                  </a:path>
                </a:pathLst>
              </a:custGeom>
              <a:solidFill>
                <a:srgbClr val="F29F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1" name="Freeform 260"/>
              <p:cNvSpPr/>
              <p:nvPr/>
            </p:nvSpPr>
            <p:spPr bwMode="auto">
              <a:xfrm>
                <a:off x="2705" y="1007"/>
                <a:ext cx="36" cy="182"/>
              </a:xfrm>
              <a:custGeom>
                <a:gdLst>
                  <a:gd fmla="*/ 13 w 15" name="T0"/>
                  <a:gd fmla="*/ 2 h 77" name="T1"/>
                  <a:gd fmla="*/ 11 w 15" name="T2"/>
                  <a:gd fmla="*/ 5 h 77" name="T3"/>
                  <a:gd fmla="*/ 6 w 15" name="T4"/>
                  <a:gd fmla="*/ 20 h 77" name="T5"/>
                  <a:gd fmla="*/ 6 w 15" name="T6"/>
                  <a:gd fmla="*/ 46 h 77" name="T7"/>
                  <a:gd fmla="*/ 7 w 15" name="T8"/>
                  <a:gd fmla="*/ 70 h 77" name="T9"/>
                  <a:gd fmla="*/ 5 w 15" name="T10"/>
                  <a:gd fmla="*/ 65 h 77" name="T11"/>
                  <a:gd fmla="*/ 2 w 15" name="T12"/>
                  <a:gd fmla="*/ 48 h 77" name="T13"/>
                  <a:gd fmla="*/ 2 w 15" name="T14"/>
                  <a:gd fmla="*/ 34 h 77" name="T15"/>
                  <a:gd fmla="*/ 5 w 15" name="T16"/>
                  <a:gd fmla="*/ 12 h 77" name="T17"/>
                  <a:gd fmla="*/ 13 w 15" name="T18"/>
                  <a:gd fmla="*/ 2 h 7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7" w="15">
                    <a:moveTo>
                      <a:pt x="13" y="2"/>
                    </a:moveTo>
                    <a:cubicBezTo>
                      <a:pt x="15" y="0"/>
                      <a:pt x="14" y="2"/>
                      <a:pt x="11" y="5"/>
                    </a:cubicBezTo>
                    <a:cubicBezTo>
                      <a:pt x="8" y="9"/>
                      <a:pt x="7" y="16"/>
                      <a:pt x="6" y="20"/>
                    </a:cubicBezTo>
                    <a:cubicBezTo>
                      <a:pt x="5" y="28"/>
                      <a:pt x="4" y="39"/>
                      <a:pt x="6" y="46"/>
                    </a:cubicBezTo>
                    <a:cubicBezTo>
                      <a:pt x="8" y="52"/>
                      <a:pt x="12" y="60"/>
                      <a:pt x="7" y="70"/>
                    </a:cubicBezTo>
                    <a:cubicBezTo>
                      <a:pt x="4" y="77"/>
                      <a:pt x="6" y="69"/>
                      <a:pt x="5" y="65"/>
                    </a:cubicBezTo>
                    <a:cubicBezTo>
                      <a:pt x="4" y="60"/>
                      <a:pt x="0" y="59"/>
                      <a:pt x="2" y="48"/>
                    </a:cubicBezTo>
                    <a:cubicBezTo>
                      <a:pt x="2" y="45"/>
                      <a:pt x="3" y="37"/>
                      <a:pt x="2" y="34"/>
                    </a:cubicBezTo>
                    <a:cubicBezTo>
                      <a:pt x="0" y="28"/>
                      <a:pt x="2" y="17"/>
                      <a:pt x="5" y="12"/>
                    </a:cubicBezTo>
                    <a:cubicBezTo>
                      <a:pt x="10" y="6"/>
                      <a:pt x="5" y="7"/>
                      <a:pt x="13" y="2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2" name="Freeform 261"/>
              <p:cNvSpPr/>
              <p:nvPr/>
            </p:nvSpPr>
            <p:spPr bwMode="auto">
              <a:xfrm>
                <a:off x="2690" y="1018"/>
                <a:ext cx="42" cy="121"/>
              </a:xfrm>
              <a:custGeom>
                <a:gdLst>
                  <a:gd fmla="*/ 16 w 18" name="T0"/>
                  <a:gd fmla="*/ 2 h 51" name="T1"/>
                  <a:gd fmla="*/ 10 w 18" name="T2"/>
                  <a:gd fmla="*/ 12 h 51" name="T3"/>
                  <a:gd fmla="*/ 8 w 18" name="T4"/>
                  <a:gd fmla="*/ 19 h 51" name="T5"/>
                  <a:gd fmla="*/ 8 w 18" name="T6"/>
                  <a:gd fmla="*/ 38 h 51" name="T7"/>
                  <a:gd fmla="*/ 6 w 18" name="T8"/>
                  <a:gd fmla="*/ 49 h 51" name="T9"/>
                  <a:gd fmla="*/ 2 w 18" name="T10"/>
                  <a:gd fmla="*/ 32 h 51" name="T11"/>
                  <a:gd fmla="*/ 7 w 18" name="T12"/>
                  <a:gd fmla="*/ 13 h 51" name="T13"/>
                  <a:gd fmla="*/ 14 w 18" name="T14"/>
                  <a:gd fmla="*/ 2 h 51" name="T15"/>
                  <a:gd fmla="*/ 16 w 18" name="T16"/>
                  <a:gd fmla="*/ 2 h 5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1" w="18">
                    <a:moveTo>
                      <a:pt x="16" y="2"/>
                    </a:moveTo>
                    <a:cubicBezTo>
                      <a:pt x="14" y="4"/>
                      <a:pt x="11" y="9"/>
                      <a:pt x="10" y="12"/>
                    </a:cubicBezTo>
                    <a:cubicBezTo>
                      <a:pt x="9" y="15"/>
                      <a:pt x="8" y="17"/>
                      <a:pt x="8" y="19"/>
                    </a:cubicBezTo>
                    <a:cubicBezTo>
                      <a:pt x="7" y="26"/>
                      <a:pt x="9" y="31"/>
                      <a:pt x="8" y="38"/>
                    </a:cubicBezTo>
                    <a:cubicBezTo>
                      <a:pt x="7" y="43"/>
                      <a:pt x="8" y="51"/>
                      <a:pt x="6" y="49"/>
                    </a:cubicBezTo>
                    <a:cubicBezTo>
                      <a:pt x="0" y="43"/>
                      <a:pt x="1" y="36"/>
                      <a:pt x="2" y="32"/>
                    </a:cubicBezTo>
                    <a:cubicBezTo>
                      <a:pt x="6" y="23"/>
                      <a:pt x="4" y="18"/>
                      <a:pt x="7" y="13"/>
                    </a:cubicBezTo>
                    <a:cubicBezTo>
                      <a:pt x="9" y="8"/>
                      <a:pt x="13" y="3"/>
                      <a:pt x="14" y="2"/>
                    </a:cubicBezTo>
                    <a:cubicBezTo>
                      <a:pt x="16" y="0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EBA7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3" name="Freeform 262"/>
              <p:cNvSpPr/>
              <p:nvPr/>
            </p:nvSpPr>
            <p:spPr bwMode="auto">
              <a:xfrm>
                <a:off x="2418" y="1087"/>
                <a:ext cx="331" cy="357"/>
              </a:xfrm>
              <a:custGeom>
                <a:gdLst>
                  <a:gd fmla="*/ 125 w 140" name="T0"/>
                  <a:gd fmla="*/ 117 h 151" name="T1"/>
                  <a:gd fmla="*/ 137 w 140" name="T2"/>
                  <a:gd fmla="*/ 70 h 151" name="T3"/>
                  <a:gd fmla="*/ 135 w 140" name="T4"/>
                  <a:gd fmla="*/ 43 h 151" name="T5"/>
                  <a:gd fmla="*/ 132 w 140" name="T6"/>
                  <a:gd fmla="*/ 36 h 151" name="T7"/>
                  <a:gd fmla="*/ 130 w 140" name="T8"/>
                  <a:gd fmla="*/ 35 h 151" name="T9"/>
                  <a:gd fmla="*/ 128 w 140" name="T10"/>
                  <a:gd fmla="*/ 29 h 151" name="T11"/>
                  <a:gd fmla="*/ 109 w 140" name="T12"/>
                  <a:gd fmla="*/ 18 h 151" name="T13"/>
                  <a:gd fmla="*/ 97 w 140" name="T14"/>
                  <a:gd fmla="*/ 17 h 151" name="T15"/>
                  <a:gd fmla="*/ 88 w 140" name="T16"/>
                  <a:gd fmla="*/ 12 h 151" name="T17"/>
                  <a:gd fmla="*/ 85 w 140" name="T18"/>
                  <a:gd fmla="*/ 9 h 151" name="T19"/>
                  <a:gd fmla="*/ 79 w 140" name="T20"/>
                  <a:gd fmla="*/ 6 h 151" name="T21"/>
                  <a:gd fmla="*/ 73 w 140" name="T22"/>
                  <a:gd fmla="*/ 3 h 151" name="T23"/>
                  <a:gd fmla="*/ 67 w 140" name="T24"/>
                  <a:gd fmla="*/ 5 h 151" name="T25"/>
                  <a:gd fmla="*/ 56 w 140" name="T26"/>
                  <a:gd fmla="*/ 5 h 151" name="T27"/>
                  <a:gd fmla="*/ 45 w 140" name="T28"/>
                  <a:gd fmla="*/ 7 h 151" name="T29"/>
                  <a:gd fmla="*/ 37 w 140" name="T30"/>
                  <a:gd fmla="*/ 21 h 151" name="T31"/>
                  <a:gd fmla="*/ 33 w 140" name="T32"/>
                  <a:gd fmla="*/ 30 h 151" name="T33"/>
                  <a:gd fmla="*/ 20 w 140" name="T34"/>
                  <a:gd fmla="*/ 36 h 151" name="T35"/>
                  <a:gd fmla="*/ 16 w 140" name="T36"/>
                  <a:gd fmla="*/ 41 h 151" name="T37"/>
                  <a:gd fmla="*/ 13 w 140" name="T38"/>
                  <a:gd fmla="*/ 47 h 151" name="T39"/>
                  <a:gd fmla="*/ 6 w 140" name="T40"/>
                  <a:gd fmla="*/ 59 h 151" name="T41"/>
                  <a:gd fmla="*/ 3 w 140" name="T42"/>
                  <a:gd fmla="*/ 69 h 151" name="T43"/>
                  <a:gd fmla="*/ 5 w 140" name="T44"/>
                  <a:gd fmla="*/ 80 h 151" name="T45"/>
                  <a:gd fmla="*/ 7 w 140" name="T46"/>
                  <a:gd fmla="*/ 85 h 151" name="T47"/>
                  <a:gd fmla="*/ 14 w 140" name="T48"/>
                  <a:gd fmla="*/ 95 h 151" name="T49"/>
                  <a:gd fmla="*/ 22 w 140" name="T50"/>
                  <a:gd fmla="*/ 105 h 151" name="T51"/>
                  <a:gd fmla="*/ 29 w 140" name="T52"/>
                  <a:gd fmla="*/ 112 h 151" name="T53"/>
                  <a:gd fmla="*/ 125 w 140" name="T54"/>
                  <a:gd fmla="*/ 117 h 15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51" w="140">
                    <a:moveTo>
                      <a:pt x="125" y="117"/>
                    </a:moveTo>
                    <a:cubicBezTo>
                      <a:pt x="126" y="110"/>
                      <a:pt x="138" y="84"/>
                      <a:pt x="137" y="70"/>
                    </a:cubicBezTo>
                    <a:cubicBezTo>
                      <a:pt x="137" y="63"/>
                      <a:pt x="140" y="43"/>
                      <a:pt x="135" y="43"/>
                    </a:cubicBezTo>
                    <a:cubicBezTo>
                      <a:pt x="130" y="44"/>
                      <a:pt x="136" y="37"/>
                      <a:pt x="132" y="36"/>
                    </a:cubicBezTo>
                    <a:cubicBezTo>
                      <a:pt x="131" y="36"/>
                      <a:pt x="131" y="34"/>
                      <a:pt x="130" y="35"/>
                    </a:cubicBezTo>
                    <a:cubicBezTo>
                      <a:pt x="131" y="31"/>
                      <a:pt x="126" y="33"/>
                      <a:pt x="128" y="29"/>
                    </a:cubicBezTo>
                    <a:cubicBezTo>
                      <a:pt x="128" y="23"/>
                      <a:pt x="118" y="17"/>
                      <a:pt x="109" y="18"/>
                    </a:cubicBezTo>
                    <a:cubicBezTo>
                      <a:pt x="106" y="22"/>
                      <a:pt x="103" y="11"/>
                      <a:pt x="97" y="17"/>
                    </a:cubicBezTo>
                    <a:cubicBezTo>
                      <a:pt x="94" y="20"/>
                      <a:pt x="94" y="10"/>
                      <a:pt x="88" y="12"/>
                    </a:cubicBezTo>
                    <a:cubicBezTo>
                      <a:pt x="85" y="13"/>
                      <a:pt x="85" y="10"/>
                      <a:pt x="85" y="9"/>
                    </a:cubicBezTo>
                    <a:cubicBezTo>
                      <a:pt x="85" y="6"/>
                      <a:pt x="81" y="8"/>
                      <a:pt x="79" y="6"/>
                    </a:cubicBezTo>
                    <a:cubicBezTo>
                      <a:pt x="76" y="7"/>
                      <a:pt x="79" y="2"/>
                      <a:pt x="73" y="3"/>
                    </a:cubicBezTo>
                    <a:cubicBezTo>
                      <a:pt x="72" y="4"/>
                      <a:pt x="68" y="1"/>
                      <a:pt x="67" y="5"/>
                    </a:cubicBezTo>
                    <a:cubicBezTo>
                      <a:pt x="67" y="3"/>
                      <a:pt x="60" y="0"/>
                      <a:pt x="56" y="5"/>
                    </a:cubicBezTo>
                    <a:cubicBezTo>
                      <a:pt x="53" y="3"/>
                      <a:pt x="50" y="9"/>
                      <a:pt x="45" y="7"/>
                    </a:cubicBezTo>
                    <a:cubicBezTo>
                      <a:pt x="46" y="13"/>
                      <a:pt x="35" y="13"/>
                      <a:pt x="37" y="21"/>
                    </a:cubicBezTo>
                    <a:cubicBezTo>
                      <a:pt x="38" y="23"/>
                      <a:pt x="34" y="22"/>
                      <a:pt x="33" y="30"/>
                    </a:cubicBezTo>
                    <a:cubicBezTo>
                      <a:pt x="29" y="34"/>
                      <a:pt x="26" y="29"/>
                      <a:pt x="20" y="36"/>
                    </a:cubicBezTo>
                    <a:cubicBezTo>
                      <a:pt x="23" y="37"/>
                      <a:pt x="18" y="42"/>
                      <a:pt x="16" y="41"/>
                    </a:cubicBezTo>
                    <a:cubicBezTo>
                      <a:pt x="13" y="40"/>
                      <a:pt x="11" y="45"/>
                      <a:pt x="13" y="47"/>
                    </a:cubicBezTo>
                    <a:cubicBezTo>
                      <a:pt x="5" y="47"/>
                      <a:pt x="4" y="53"/>
                      <a:pt x="6" y="59"/>
                    </a:cubicBezTo>
                    <a:cubicBezTo>
                      <a:pt x="7" y="61"/>
                      <a:pt x="7" y="68"/>
                      <a:pt x="3" y="69"/>
                    </a:cubicBezTo>
                    <a:cubicBezTo>
                      <a:pt x="0" y="70"/>
                      <a:pt x="1" y="82"/>
                      <a:pt x="5" y="80"/>
                    </a:cubicBezTo>
                    <a:cubicBezTo>
                      <a:pt x="7" y="79"/>
                      <a:pt x="7" y="83"/>
                      <a:pt x="7" y="85"/>
                    </a:cubicBezTo>
                    <a:cubicBezTo>
                      <a:pt x="16" y="87"/>
                      <a:pt x="4" y="94"/>
                      <a:pt x="14" y="95"/>
                    </a:cubicBezTo>
                    <a:cubicBezTo>
                      <a:pt x="22" y="95"/>
                      <a:pt x="14" y="103"/>
                      <a:pt x="22" y="105"/>
                    </a:cubicBezTo>
                    <a:cubicBezTo>
                      <a:pt x="25" y="106"/>
                      <a:pt x="30" y="107"/>
                      <a:pt x="29" y="112"/>
                    </a:cubicBezTo>
                    <a:cubicBezTo>
                      <a:pt x="41" y="148"/>
                      <a:pt x="93" y="151"/>
                      <a:pt x="125" y="117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4" name="Freeform 263"/>
              <p:cNvSpPr/>
              <p:nvPr/>
            </p:nvSpPr>
            <p:spPr bwMode="auto">
              <a:xfrm>
                <a:off x="2421" y="1089"/>
                <a:ext cx="326" cy="355"/>
              </a:xfrm>
              <a:custGeom>
                <a:gdLst>
                  <a:gd fmla="*/ 124 w 138" name="T0"/>
                  <a:gd fmla="*/ 116 h 150" name="T1"/>
                  <a:gd fmla="*/ 135 w 138" name="T2"/>
                  <a:gd fmla="*/ 68 h 150" name="T3"/>
                  <a:gd fmla="*/ 133 w 138" name="T4"/>
                  <a:gd fmla="*/ 42 h 150" name="T5"/>
                  <a:gd fmla="*/ 131 w 138" name="T6"/>
                  <a:gd fmla="*/ 35 h 150" name="T7"/>
                  <a:gd fmla="*/ 129 w 138" name="T8"/>
                  <a:gd fmla="*/ 34 h 150" name="T9"/>
                  <a:gd fmla="*/ 127 w 138" name="T10"/>
                  <a:gd fmla="*/ 28 h 150" name="T11"/>
                  <a:gd fmla="*/ 108 w 138" name="T12"/>
                  <a:gd fmla="*/ 18 h 150" name="T13"/>
                  <a:gd fmla="*/ 96 w 138" name="T14"/>
                  <a:gd fmla="*/ 16 h 150" name="T15"/>
                  <a:gd fmla="*/ 86 w 138" name="T16"/>
                  <a:gd fmla="*/ 11 h 150" name="T17"/>
                  <a:gd fmla="*/ 83 w 138" name="T18"/>
                  <a:gd fmla="*/ 9 h 150" name="T19"/>
                  <a:gd fmla="*/ 78 w 138" name="T20"/>
                  <a:gd fmla="*/ 6 h 150" name="T21"/>
                  <a:gd fmla="*/ 72 w 138" name="T22"/>
                  <a:gd fmla="*/ 2 h 150" name="T23"/>
                  <a:gd fmla="*/ 66 w 138" name="T24"/>
                  <a:gd fmla="*/ 4 h 150" name="T25"/>
                  <a:gd fmla="*/ 55 w 138" name="T26"/>
                  <a:gd fmla="*/ 4 h 150" name="T27"/>
                  <a:gd fmla="*/ 45 w 138" name="T28"/>
                  <a:gd fmla="*/ 6 h 150" name="T29"/>
                  <a:gd fmla="*/ 37 w 138" name="T30"/>
                  <a:gd fmla="*/ 21 h 150" name="T31"/>
                  <a:gd fmla="*/ 32 w 138" name="T32"/>
                  <a:gd fmla="*/ 30 h 150" name="T33"/>
                  <a:gd fmla="*/ 19 w 138" name="T34"/>
                  <a:gd fmla="*/ 35 h 150" name="T35"/>
                  <a:gd fmla="*/ 15 w 138" name="T36"/>
                  <a:gd fmla="*/ 41 h 150" name="T37"/>
                  <a:gd fmla="*/ 12 w 138" name="T38"/>
                  <a:gd fmla="*/ 46 h 150" name="T39"/>
                  <a:gd fmla="*/ 6 w 138" name="T40"/>
                  <a:gd fmla="*/ 59 h 150" name="T41"/>
                  <a:gd fmla="*/ 3 w 138" name="T42"/>
                  <a:gd fmla="*/ 68 h 150" name="T43"/>
                  <a:gd fmla="*/ 4 w 138" name="T44"/>
                  <a:gd fmla="*/ 79 h 150" name="T45"/>
                  <a:gd fmla="*/ 6 w 138" name="T46"/>
                  <a:gd fmla="*/ 83 h 150" name="T47"/>
                  <a:gd fmla="*/ 14 w 138" name="T48"/>
                  <a:gd fmla="*/ 93 h 150" name="T49"/>
                  <a:gd fmla="*/ 22 w 138" name="T50"/>
                  <a:gd fmla="*/ 103 h 150" name="T51"/>
                  <a:gd fmla="*/ 29 w 138" name="T52"/>
                  <a:gd fmla="*/ 109 h 150" name="T53"/>
                  <a:gd fmla="*/ 124 w 138" name="T54"/>
                  <a:gd fmla="*/ 116 h 15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50" w="138">
                    <a:moveTo>
                      <a:pt x="124" y="116"/>
                    </a:moveTo>
                    <a:cubicBezTo>
                      <a:pt x="124" y="109"/>
                      <a:pt x="136" y="83"/>
                      <a:pt x="135" y="68"/>
                    </a:cubicBezTo>
                    <a:cubicBezTo>
                      <a:pt x="134" y="62"/>
                      <a:pt x="138" y="43"/>
                      <a:pt x="133" y="42"/>
                    </a:cubicBezTo>
                    <a:cubicBezTo>
                      <a:pt x="128" y="44"/>
                      <a:pt x="134" y="36"/>
                      <a:pt x="131" y="35"/>
                    </a:cubicBezTo>
                    <a:cubicBezTo>
                      <a:pt x="130" y="35"/>
                      <a:pt x="130" y="33"/>
                      <a:pt x="129" y="34"/>
                    </a:cubicBezTo>
                    <a:cubicBezTo>
                      <a:pt x="128" y="30"/>
                      <a:pt x="125" y="32"/>
                      <a:pt x="127" y="28"/>
                    </a:cubicBezTo>
                    <a:cubicBezTo>
                      <a:pt x="126" y="22"/>
                      <a:pt x="117" y="17"/>
                      <a:pt x="108" y="18"/>
                    </a:cubicBezTo>
                    <a:cubicBezTo>
                      <a:pt x="104" y="22"/>
                      <a:pt x="102" y="11"/>
                      <a:pt x="96" y="16"/>
                    </a:cubicBezTo>
                    <a:cubicBezTo>
                      <a:pt x="92" y="19"/>
                      <a:pt x="92" y="9"/>
                      <a:pt x="86" y="11"/>
                    </a:cubicBezTo>
                    <a:cubicBezTo>
                      <a:pt x="84" y="12"/>
                      <a:pt x="83" y="9"/>
                      <a:pt x="83" y="9"/>
                    </a:cubicBezTo>
                    <a:cubicBezTo>
                      <a:pt x="83" y="5"/>
                      <a:pt x="79" y="8"/>
                      <a:pt x="78" y="6"/>
                    </a:cubicBezTo>
                    <a:cubicBezTo>
                      <a:pt x="75" y="6"/>
                      <a:pt x="78" y="2"/>
                      <a:pt x="72" y="2"/>
                    </a:cubicBezTo>
                    <a:cubicBezTo>
                      <a:pt x="71" y="3"/>
                      <a:pt x="67" y="0"/>
                      <a:pt x="66" y="4"/>
                    </a:cubicBezTo>
                    <a:cubicBezTo>
                      <a:pt x="66" y="2"/>
                      <a:pt x="59" y="0"/>
                      <a:pt x="55" y="4"/>
                    </a:cubicBezTo>
                    <a:cubicBezTo>
                      <a:pt x="52" y="2"/>
                      <a:pt x="49" y="9"/>
                      <a:pt x="45" y="6"/>
                    </a:cubicBezTo>
                    <a:cubicBezTo>
                      <a:pt x="45" y="12"/>
                      <a:pt x="35" y="12"/>
                      <a:pt x="37" y="21"/>
                    </a:cubicBezTo>
                    <a:cubicBezTo>
                      <a:pt x="37" y="22"/>
                      <a:pt x="33" y="22"/>
                      <a:pt x="32" y="30"/>
                    </a:cubicBezTo>
                    <a:cubicBezTo>
                      <a:pt x="29" y="34"/>
                      <a:pt x="25" y="28"/>
                      <a:pt x="19" y="35"/>
                    </a:cubicBezTo>
                    <a:cubicBezTo>
                      <a:pt x="22" y="36"/>
                      <a:pt x="18" y="42"/>
                      <a:pt x="15" y="41"/>
                    </a:cubicBezTo>
                    <a:cubicBezTo>
                      <a:pt x="12" y="39"/>
                      <a:pt x="10" y="44"/>
                      <a:pt x="12" y="46"/>
                    </a:cubicBezTo>
                    <a:cubicBezTo>
                      <a:pt x="4" y="48"/>
                      <a:pt x="4" y="52"/>
                      <a:pt x="6" y="59"/>
                    </a:cubicBezTo>
                    <a:cubicBezTo>
                      <a:pt x="7" y="61"/>
                      <a:pt x="7" y="67"/>
                      <a:pt x="3" y="68"/>
                    </a:cubicBezTo>
                    <a:cubicBezTo>
                      <a:pt x="0" y="69"/>
                      <a:pt x="0" y="81"/>
                      <a:pt x="4" y="79"/>
                    </a:cubicBezTo>
                    <a:cubicBezTo>
                      <a:pt x="6" y="78"/>
                      <a:pt x="7" y="81"/>
                      <a:pt x="6" y="83"/>
                    </a:cubicBezTo>
                    <a:cubicBezTo>
                      <a:pt x="16" y="86"/>
                      <a:pt x="4" y="93"/>
                      <a:pt x="14" y="93"/>
                    </a:cubicBezTo>
                    <a:cubicBezTo>
                      <a:pt x="21" y="93"/>
                      <a:pt x="14" y="101"/>
                      <a:pt x="22" y="103"/>
                    </a:cubicBezTo>
                    <a:cubicBezTo>
                      <a:pt x="25" y="104"/>
                      <a:pt x="31" y="104"/>
                      <a:pt x="29" y="109"/>
                    </a:cubicBezTo>
                    <a:cubicBezTo>
                      <a:pt x="41" y="145"/>
                      <a:pt x="92" y="150"/>
                      <a:pt x="124" y="116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5" name="Freeform 264"/>
              <p:cNvSpPr/>
              <p:nvPr/>
            </p:nvSpPr>
            <p:spPr bwMode="auto">
              <a:xfrm>
                <a:off x="2470" y="1141"/>
                <a:ext cx="239" cy="220"/>
              </a:xfrm>
              <a:custGeom>
                <a:gdLst>
                  <a:gd fmla="*/ 12 w 101" name="T0"/>
                  <a:gd fmla="*/ 6 h 93" name="T1"/>
                  <a:gd fmla="*/ 17 w 101" name="T2"/>
                  <a:gd fmla="*/ 5 h 93" name="T3"/>
                  <a:gd fmla="*/ 20 w 101" name="T4"/>
                  <a:gd fmla="*/ 13 h 93" name="T5"/>
                  <a:gd fmla="*/ 25 w 101" name="T6"/>
                  <a:gd fmla="*/ 15 h 93" name="T7"/>
                  <a:gd fmla="*/ 22 w 101" name="T8"/>
                  <a:gd fmla="*/ 6 h 93" name="T9"/>
                  <a:gd fmla="*/ 34 w 101" name="T10"/>
                  <a:gd fmla="*/ 21 h 93" name="T11"/>
                  <a:gd fmla="*/ 38 w 101" name="T12"/>
                  <a:gd fmla="*/ 19 h 93" name="T13"/>
                  <a:gd fmla="*/ 40 w 101" name="T14"/>
                  <a:gd fmla="*/ 33 h 93" name="T15"/>
                  <a:gd fmla="*/ 47 w 101" name="T16"/>
                  <a:gd fmla="*/ 42 h 93" name="T17"/>
                  <a:gd fmla="*/ 55 w 101" name="T18"/>
                  <a:gd fmla="*/ 48 h 93" name="T19"/>
                  <a:gd fmla="*/ 62 w 101" name="T20"/>
                  <a:gd fmla="*/ 46 h 93" name="T21"/>
                  <a:gd fmla="*/ 68 w 101" name="T22"/>
                  <a:gd fmla="*/ 48 h 93" name="T23"/>
                  <a:gd fmla="*/ 74 w 101" name="T24"/>
                  <a:gd fmla="*/ 50 h 93" name="T25"/>
                  <a:gd fmla="*/ 101 w 101" name="T26"/>
                  <a:gd fmla="*/ 92 h 93" name="T27"/>
                  <a:gd fmla="*/ 71 w 101" name="T28"/>
                  <a:gd fmla="*/ 79 h 93" name="T29"/>
                  <a:gd fmla="*/ 51 w 101" name="T30"/>
                  <a:gd fmla="*/ 73 h 93" name="T31"/>
                  <a:gd fmla="*/ 41 w 101" name="T32"/>
                  <a:gd fmla="*/ 66 h 93" name="T33"/>
                  <a:gd fmla="*/ 48 w 101" name="T34"/>
                  <a:gd fmla="*/ 58 h 93" name="T35"/>
                  <a:gd fmla="*/ 31 w 101" name="T36"/>
                  <a:gd fmla="*/ 50 h 93" name="T37"/>
                  <a:gd fmla="*/ 35 w 101" name="T38"/>
                  <a:gd fmla="*/ 44 h 93" name="T39"/>
                  <a:gd fmla="*/ 29 w 101" name="T40"/>
                  <a:gd fmla="*/ 37 h 93" name="T41"/>
                  <a:gd fmla="*/ 24 w 101" name="T42"/>
                  <a:gd fmla="*/ 30 h 93" name="T43"/>
                  <a:gd fmla="*/ 21 w 101" name="T44"/>
                  <a:gd fmla="*/ 24 h 93" name="T45"/>
                  <a:gd fmla="*/ 0 w 101" name="T46"/>
                  <a:gd fmla="*/ 13 h 93" name="T47"/>
                  <a:gd fmla="*/ 7 w 101" name="T48"/>
                  <a:gd fmla="*/ 10 h 93" name="T49"/>
                  <a:gd fmla="*/ 12 w 101" name="T50"/>
                  <a:gd fmla="*/ 6 h 93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93" w="100">
                    <a:moveTo>
                      <a:pt x="12" y="6"/>
                    </a:moveTo>
                    <a:cubicBezTo>
                      <a:pt x="12" y="3"/>
                      <a:pt x="18" y="0"/>
                      <a:pt x="17" y="5"/>
                    </a:cubicBezTo>
                    <a:cubicBezTo>
                      <a:pt x="16" y="10"/>
                      <a:pt x="20" y="7"/>
                      <a:pt x="20" y="13"/>
                    </a:cubicBezTo>
                    <a:cubicBezTo>
                      <a:pt x="20" y="15"/>
                      <a:pt x="25" y="18"/>
                      <a:pt x="25" y="15"/>
                    </a:cubicBezTo>
                    <a:cubicBezTo>
                      <a:pt x="25" y="9"/>
                      <a:pt x="18" y="7"/>
                      <a:pt x="22" y="6"/>
                    </a:cubicBezTo>
                    <a:cubicBezTo>
                      <a:pt x="32" y="4"/>
                      <a:pt x="26" y="16"/>
                      <a:pt x="34" y="21"/>
                    </a:cubicBezTo>
                    <a:cubicBezTo>
                      <a:pt x="37" y="22"/>
                      <a:pt x="36" y="19"/>
                      <a:pt x="38" y="19"/>
                    </a:cubicBezTo>
                    <a:cubicBezTo>
                      <a:pt x="41" y="20"/>
                      <a:pt x="42" y="29"/>
                      <a:pt x="40" y="33"/>
                    </a:cubicBezTo>
                    <a:cubicBezTo>
                      <a:pt x="39" y="36"/>
                      <a:pt x="45" y="35"/>
                      <a:pt x="47" y="42"/>
                    </a:cubicBezTo>
                    <a:cubicBezTo>
                      <a:pt x="49" y="52"/>
                      <a:pt x="55" y="51"/>
                      <a:pt x="55" y="48"/>
                    </a:cubicBezTo>
                    <a:cubicBezTo>
                      <a:pt x="57" y="42"/>
                      <a:pt x="60" y="41"/>
                      <a:pt x="62" y="46"/>
                    </a:cubicBezTo>
                    <a:cubicBezTo>
                      <a:pt x="64" y="50"/>
                      <a:pt x="66" y="50"/>
                      <a:pt x="68" y="48"/>
                    </a:cubicBezTo>
                    <a:cubicBezTo>
                      <a:pt x="70" y="47"/>
                      <a:pt x="73" y="47"/>
                      <a:pt x="74" y="50"/>
                    </a:cubicBezTo>
                    <a:cubicBezTo>
                      <a:pt x="78" y="63"/>
                      <a:pt x="86" y="88"/>
                      <a:pt x="101" y="92"/>
                    </a:cubicBezTo>
                    <a:cubicBezTo>
                      <a:pt x="93" y="93"/>
                      <a:pt x="80" y="92"/>
                      <a:pt x="71" y="79"/>
                    </a:cubicBezTo>
                    <a:cubicBezTo>
                      <a:pt x="68" y="74"/>
                      <a:pt x="58" y="74"/>
                      <a:pt x="51" y="73"/>
                    </a:cubicBezTo>
                    <a:cubicBezTo>
                      <a:pt x="49" y="72"/>
                      <a:pt x="41" y="70"/>
                      <a:pt x="41" y="66"/>
                    </a:cubicBezTo>
                    <a:cubicBezTo>
                      <a:pt x="41" y="59"/>
                      <a:pt x="53" y="66"/>
                      <a:pt x="48" y="58"/>
                    </a:cubicBezTo>
                    <a:cubicBezTo>
                      <a:pt x="45" y="53"/>
                      <a:pt x="31" y="57"/>
                      <a:pt x="31" y="50"/>
                    </a:cubicBezTo>
                    <a:cubicBezTo>
                      <a:pt x="31" y="46"/>
                      <a:pt x="34" y="48"/>
                      <a:pt x="35" y="44"/>
                    </a:cubicBezTo>
                    <a:cubicBezTo>
                      <a:pt x="35" y="42"/>
                      <a:pt x="34" y="37"/>
                      <a:pt x="29" y="37"/>
                    </a:cubicBezTo>
                    <a:cubicBezTo>
                      <a:pt x="25" y="36"/>
                      <a:pt x="29" y="32"/>
                      <a:pt x="24" y="30"/>
                    </a:cubicBezTo>
                    <a:cubicBezTo>
                      <a:pt x="20" y="28"/>
                      <a:pt x="23" y="27"/>
                      <a:pt x="21" y="24"/>
                    </a:cubicBezTo>
                    <a:cubicBezTo>
                      <a:pt x="15" y="15"/>
                      <a:pt x="1" y="14"/>
                      <a:pt x="0" y="13"/>
                    </a:cubicBezTo>
                    <a:cubicBezTo>
                      <a:pt x="0" y="10"/>
                      <a:pt x="4" y="10"/>
                      <a:pt x="7" y="10"/>
                    </a:cubicBezTo>
                    <a:cubicBezTo>
                      <a:pt x="11" y="10"/>
                      <a:pt x="12" y="10"/>
                      <a:pt x="12" y="6"/>
                    </a:cubicBezTo>
                    <a:close/>
                  </a:path>
                </a:pathLst>
              </a:custGeom>
              <a:solidFill>
                <a:srgbClr val="EBB9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6" name="Freeform 265"/>
              <p:cNvSpPr/>
              <p:nvPr/>
            </p:nvSpPr>
            <p:spPr bwMode="auto">
              <a:xfrm>
                <a:off x="2484" y="1165"/>
                <a:ext cx="97" cy="99"/>
              </a:xfrm>
              <a:custGeom>
                <a:gdLst>
                  <a:gd fmla="*/ 23 w 41" name="T0"/>
                  <a:gd fmla="*/ 11 h 42" name="T1"/>
                  <a:gd fmla="*/ 14 w 41" name="T2"/>
                  <a:gd fmla="*/ 6 h 42" name="T3"/>
                  <a:gd fmla="*/ 7 w 41" name="T4"/>
                  <a:gd fmla="*/ 2 h 42" name="T5"/>
                  <a:gd fmla="*/ 6 w 41" name="T6"/>
                  <a:gd fmla="*/ 4 h 42" name="T7"/>
                  <a:gd fmla="*/ 16 w 41" name="T8"/>
                  <a:gd fmla="*/ 10 h 42" name="T9"/>
                  <a:gd fmla="*/ 22 w 41" name="T10"/>
                  <a:gd fmla="*/ 14 h 42" name="T11"/>
                  <a:gd fmla="*/ 19 w 41" name="T12"/>
                  <a:gd fmla="*/ 18 h 42" name="T13"/>
                  <a:gd fmla="*/ 27 w 41" name="T14"/>
                  <a:gd fmla="*/ 24 h 42" name="T15"/>
                  <a:gd fmla="*/ 36 w 41" name="T16"/>
                  <a:gd fmla="*/ 34 h 42" name="T17"/>
                  <a:gd fmla="*/ 39 w 41" name="T18"/>
                  <a:gd fmla="*/ 37 h 42" name="T19"/>
                  <a:gd fmla="*/ 41 w 41" name="T20"/>
                  <a:gd fmla="*/ 38 h 42" name="T21"/>
                  <a:gd fmla="*/ 36 w 41" name="T22"/>
                  <a:gd fmla="*/ 29 h 42" name="T23"/>
                  <a:gd fmla="*/ 33 w 41" name="T24"/>
                  <a:gd fmla="*/ 24 h 42" name="T25"/>
                  <a:gd fmla="*/ 34 w 41" name="T26"/>
                  <a:gd fmla="*/ 20 h 42" name="T27"/>
                  <a:gd fmla="*/ 28 w 41" name="T28"/>
                  <a:gd fmla="*/ 16 h 42" name="T29"/>
                  <a:gd fmla="*/ 27 w 41" name="T30"/>
                  <a:gd fmla="*/ 11 h 42" name="T31"/>
                  <a:gd fmla="*/ 23 w 41" name="T32"/>
                  <a:gd fmla="*/ 5 h 42" name="T33"/>
                  <a:gd fmla="*/ 22 w 41" name="T34"/>
                  <a:gd fmla="*/ 8 h 42" name="T35"/>
                  <a:gd fmla="*/ 23 w 41" name="T36"/>
                  <a:gd fmla="*/ 11 h 4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2" w="41">
                    <a:moveTo>
                      <a:pt x="23" y="11"/>
                    </a:moveTo>
                    <a:cubicBezTo>
                      <a:pt x="19" y="8"/>
                      <a:pt x="18" y="10"/>
                      <a:pt x="14" y="6"/>
                    </a:cubicBezTo>
                    <a:cubicBezTo>
                      <a:pt x="12" y="3"/>
                      <a:pt x="10" y="3"/>
                      <a:pt x="7" y="2"/>
                    </a:cubicBezTo>
                    <a:cubicBezTo>
                      <a:pt x="2" y="0"/>
                      <a:pt x="0" y="2"/>
                      <a:pt x="6" y="4"/>
                    </a:cubicBezTo>
                    <a:cubicBezTo>
                      <a:pt x="10" y="5"/>
                      <a:pt x="15" y="8"/>
                      <a:pt x="16" y="10"/>
                    </a:cubicBezTo>
                    <a:cubicBezTo>
                      <a:pt x="18" y="14"/>
                      <a:pt x="18" y="11"/>
                      <a:pt x="22" y="14"/>
                    </a:cubicBezTo>
                    <a:cubicBezTo>
                      <a:pt x="25" y="17"/>
                      <a:pt x="18" y="15"/>
                      <a:pt x="19" y="18"/>
                    </a:cubicBezTo>
                    <a:cubicBezTo>
                      <a:pt x="20" y="21"/>
                      <a:pt x="27" y="21"/>
                      <a:pt x="27" y="24"/>
                    </a:cubicBezTo>
                    <a:cubicBezTo>
                      <a:pt x="28" y="30"/>
                      <a:pt x="34" y="33"/>
                      <a:pt x="36" y="34"/>
                    </a:cubicBezTo>
                    <a:cubicBezTo>
                      <a:pt x="38" y="35"/>
                      <a:pt x="39" y="36"/>
                      <a:pt x="39" y="37"/>
                    </a:cubicBezTo>
                    <a:cubicBezTo>
                      <a:pt x="40" y="38"/>
                      <a:pt x="41" y="42"/>
                      <a:pt x="41" y="38"/>
                    </a:cubicBezTo>
                    <a:cubicBezTo>
                      <a:pt x="41" y="35"/>
                      <a:pt x="40" y="30"/>
                      <a:pt x="36" y="29"/>
                    </a:cubicBezTo>
                    <a:cubicBezTo>
                      <a:pt x="33" y="28"/>
                      <a:pt x="33" y="27"/>
                      <a:pt x="33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2" y="12"/>
                      <a:pt x="27" y="18"/>
                      <a:pt x="28" y="16"/>
                    </a:cubicBezTo>
                    <a:cubicBezTo>
                      <a:pt x="29" y="13"/>
                      <a:pt x="28" y="12"/>
                      <a:pt x="27" y="11"/>
                    </a:cubicBezTo>
                    <a:cubicBezTo>
                      <a:pt x="25" y="10"/>
                      <a:pt x="23" y="7"/>
                      <a:pt x="23" y="5"/>
                    </a:cubicBezTo>
                    <a:cubicBezTo>
                      <a:pt x="22" y="3"/>
                      <a:pt x="20" y="4"/>
                      <a:pt x="22" y="8"/>
                    </a:cubicBezTo>
                    <a:cubicBezTo>
                      <a:pt x="22" y="10"/>
                      <a:pt x="24" y="12"/>
                      <a:pt x="23" y="11"/>
                    </a:cubicBezTo>
                    <a:close/>
                  </a:path>
                </a:pathLst>
              </a:custGeom>
              <a:solidFill>
                <a:srgbClr val="EBB0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7" name="Freeform 266"/>
              <p:cNvSpPr/>
              <p:nvPr/>
            </p:nvSpPr>
            <p:spPr bwMode="auto">
              <a:xfrm>
                <a:off x="2581" y="1262"/>
                <a:ext cx="102" cy="90"/>
              </a:xfrm>
              <a:custGeom>
                <a:gdLst>
                  <a:gd fmla="*/ 3 w 43" name="T0"/>
                  <a:gd fmla="*/ 3 h 38" name="T1"/>
                  <a:gd fmla="*/ 10 w 43" name="T2"/>
                  <a:gd fmla="*/ 8 h 38" name="T3"/>
                  <a:gd fmla="*/ 5 w 43" name="T4"/>
                  <a:gd fmla="*/ 12 h 38" name="T5"/>
                  <a:gd fmla="*/ 22 w 43" name="T6"/>
                  <a:gd fmla="*/ 22 h 38" name="T7"/>
                  <a:gd fmla="*/ 31 w 43" name="T8"/>
                  <a:gd fmla="*/ 28 h 38" name="T9"/>
                  <a:gd fmla="*/ 43 w 43" name="T10"/>
                  <a:gd fmla="*/ 38 h 38" name="T11"/>
                  <a:gd fmla="*/ 26 w 43" name="T12"/>
                  <a:gd fmla="*/ 20 h 38" name="T13"/>
                  <a:gd fmla="*/ 15 w 43" name="T14"/>
                  <a:gd fmla="*/ 10 h 38" name="T15"/>
                  <a:gd fmla="*/ 6 w 43" name="T16"/>
                  <a:gd fmla="*/ 2 h 38" name="T17"/>
                  <a:gd fmla="*/ 3 w 43" name="T18"/>
                  <a:gd fmla="*/ 3 h 3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" w="43">
                    <a:moveTo>
                      <a:pt x="3" y="3"/>
                    </a:moveTo>
                    <a:cubicBezTo>
                      <a:pt x="4" y="4"/>
                      <a:pt x="10" y="4"/>
                      <a:pt x="10" y="8"/>
                    </a:cubicBezTo>
                    <a:cubicBezTo>
                      <a:pt x="11" y="11"/>
                      <a:pt x="4" y="8"/>
                      <a:pt x="5" y="12"/>
                    </a:cubicBezTo>
                    <a:cubicBezTo>
                      <a:pt x="5" y="14"/>
                      <a:pt x="13" y="21"/>
                      <a:pt x="22" y="22"/>
                    </a:cubicBezTo>
                    <a:cubicBezTo>
                      <a:pt x="25" y="22"/>
                      <a:pt x="29" y="24"/>
                      <a:pt x="31" y="28"/>
                    </a:cubicBezTo>
                    <a:cubicBezTo>
                      <a:pt x="31" y="28"/>
                      <a:pt x="33" y="37"/>
                      <a:pt x="43" y="38"/>
                    </a:cubicBezTo>
                    <a:cubicBezTo>
                      <a:pt x="36" y="35"/>
                      <a:pt x="37" y="25"/>
                      <a:pt x="26" y="20"/>
                    </a:cubicBezTo>
                    <a:cubicBezTo>
                      <a:pt x="17" y="17"/>
                      <a:pt x="17" y="14"/>
                      <a:pt x="15" y="10"/>
                    </a:cubicBezTo>
                    <a:cubicBezTo>
                      <a:pt x="14" y="6"/>
                      <a:pt x="11" y="4"/>
                      <a:pt x="6" y="2"/>
                    </a:cubicBezTo>
                    <a:cubicBezTo>
                      <a:pt x="1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EBB0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8" name="Freeform 267"/>
              <p:cNvSpPr/>
              <p:nvPr/>
            </p:nvSpPr>
            <p:spPr bwMode="auto">
              <a:xfrm>
                <a:off x="2506" y="1089"/>
                <a:ext cx="236" cy="270"/>
              </a:xfrm>
              <a:custGeom>
                <a:gdLst>
                  <a:gd fmla="*/ 5 w 100" name="T0"/>
                  <a:gd fmla="*/ 15 h 114" name="T1"/>
                  <a:gd fmla="*/ 7 w 100" name="T2"/>
                  <a:gd fmla="*/ 24 h 114" name="T3"/>
                  <a:gd fmla="*/ 16 w 100" name="T4"/>
                  <a:gd fmla="*/ 30 h 114" name="T5"/>
                  <a:gd fmla="*/ 25 w 100" name="T6"/>
                  <a:gd fmla="*/ 35 h 114" name="T7"/>
                  <a:gd fmla="*/ 29 w 100" name="T8"/>
                  <a:gd fmla="*/ 52 h 114" name="T9"/>
                  <a:gd fmla="*/ 34 w 100" name="T10"/>
                  <a:gd fmla="*/ 60 h 114" name="T11"/>
                  <a:gd fmla="*/ 39 w 100" name="T12"/>
                  <a:gd fmla="*/ 66 h 114" name="T13"/>
                  <a:gd fmla="*/ 43 w 100" name="T14"/>
                  <a:gd fmla="*/ 56 h 114" name="T15"/>
                  <a:gd fmla="*/ 47 w 100" name="T16"/>
                  <a:gd fmla="*/ 59 h 114" name="T17"/>
                  <a:gd fmla="*/ 52 w 100" name="T18"/>
                  <a:gd fmla="*/ 66 h 114" name="T19"/>
                  <a:gd fmla="*/ 62 w 100" name="T20"/>
                  <a:gd fmla="*/ 67 h 114" name="T21"/>
                  <a:gd fmla="*/ 64 w 100" name="T22"/>
                  <a:gd fmla="*/ 75 h 114" name="T23"/>
                  <a:gd fmla="*/ 72 w 100" name="T24"/>
                  <a:gd fmla="*/ 87 h 114" name="T25"/>
                  <a:gd fmla="*/ 88 w 100" name="T26"/>
                  <a:gd fmla="*/ 97 h 114" name="T27"/>
                  <a:gd fmla="*/ 96 w 100" name="T28"/>
                  <a:gd fmla="*/ 75 h 114" name="T29"/>
                  <a:gd fmla="*/ 97 w 100" name="T30"/>
                  <a:gd fmla="*/ 45 h 114" name="T31"/>
                  <a:gd fmla="*/ 87 w 100" name="T32"/>
                  <a:gd fmla="*/ 35 h 114" name="T33"/>
                  <a:gd fmla="*/ 91 w 100" name="T34"/>
                  <a:gd fmla="*/ 28 h 114" name="T35"/>
                  <a:gd fmla="*/ 72 w 100" name="T36"/>
                  <a:gd fmla="*/ 18 h 114" name="T37"/>
                  <a:gd fmla="*/ 66 w 100" name="T38"/>
                  <a:gd fmla="*/ 21 h 114" name="T39"/>
                  <a:gd fmla="*/ 62 w 100" name="T40"/>
                  <a:gd fmla="*/ 43 h 114" name="T41"/>
                  <a:gd fmla="*/ 60 w 100" name="T42"/>
                  <a:gd fmla="*/ 41 h 114" name="T43"/>
                  <a:gd fmla="*/ 58 w 100" name="T44"/>
                  <a:gd fmla="*/ 24 h 114" name="T45"/>
                  <a:gd fmla="*/ 51 w 100" name="T46"/>
                  <a:gd fmla="*/ 13 h 114" name="T47"/>
                  <a:gd fmla="*/ 50 w 100" name="T48"/>
                  <a:gd fmla="*/ 26 h 114" name="T49"/>
                  <a:gd fmla="*/ 47 w 100" name="T50"/>
                  <a:gd fmla="*/ 31 h 114" name="T51"/>
                  <a:gd fmla="*/ 46 w 100" name="T52"/>
                  <a:gd fmla="*/ 15 h 114" name="T53"/>
                  <a:gd fmla="*/ 41 w 100" name="T54"/>
                  <a:gd fmla="*/ 9 h 114" name="T55"/>
                  <a:gd fmla="*/ 31 w 100" name="T56"/>
                  <a:gd fmla="*/ 5 h 114" name="T57"/>
                  <a:gd fmla="*/ 19 w 100" name="T58"/>
                  <a:gd fmla="*/ 4 h 114" name="T59"/>
                  <a:gd fmla="*/ 9 w 100" name="T60"/>
                  <a:gd fmla="*/ 6 h 114" name="T61"/>
                  <a:gd fmla="*/ 5 w 100" name="T62"/>
                  <a:gd fmla="*/ 15 h 11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4" w="100">
                    <a:moveTo>
                      <a:pt x="5" y="15"/>
                    </a:moveTo>
                    <a:cubicBezTo>
                      <a:pt x="0" y="18"/>
                      <a:pt x="7" y="20"/>
                      <a:pt x="7" y="24"/>
                    </a:cubicBezTo>
                    <a:cubicBezTo>
                      <a:pt x="11" y="27"/>
                      <a:pt x="15" y="19"/>
                      <a:pt x="16" y="30"/>
                    </a:cubicBezTo>
                    <a:cubicBezTo>
                      <a:pt x="16" y="33"/>
                      <a:pt x="22" y="42"/>
                      <a:pt x="25" y="35"/>
                    </a:cubicBezTo>
                    <a:cubicBezTo>
                      <a:pt x="30" y="33"/>
                      <a:pt x="30" y="45"/>
                      <a:pt x="29" y="52"/>
                    </a:cubicBezTo>
                    <a:cubicBezTo>
                      <a:pt x="27" y="57"/>
                      <a:pt x="34" y="52"/>
                      <a:pt x="34" y="60"/>
                    </a:cubicBezTo>
                    <a:cubicBezTo>
                      <a:pt x="34" y="65"/>
                      <a:pt x="37" y="69"/>
                      <a:pt x="39" y="66"/>
                    </a:cubicBezTo>
                    <a:cubicBezTo>
                      <a:pt x="40" y="64"/>
                      <a:pt x="39" y="61"/>
                      <a:pt x="43" y="56"/>
                    </a:cubicBezTo>
                    <a:cubicBezTo>
                      <a:pt x="45" y="54"/>
                      <a:pt x="47" y="56"/>
                      <a:pt x="47" y="59"/>
                    </a:cubicBezTo>
                    <a:cubicBezTo>
                      <a:pt x="47" y="63"/>
                      <a:pt x="48" y="70"/>
                      <a:pt x="52" y="66"/>
                    </a:cubicBezTo>
                    <a:cubicBezTo>
                      <a:pt x="55" y="63"/>
                      <a:pt x="60" y="60"/>
                      <a:pt x="62" y="67"/>
                    </a:cubicBezTo>
                    <a:cubicBezTo>
                      <a:pt x="63" y="72"/>
                      <a:pt x="59" y="73"/>
                      <a:pt x="64" y="75"/>
                    </a:cubicBezTo>
                    <a:cubicBezTo>
                      <a:pt x="68" y="76"/>
                      <a:pt x="63" y="91"/>
                      <a:pt x="72" y="87"/>
                    </a:cubicBezTo>
                    <a:cubicBezTo>
                      <a:pt x="69" y="98"/>
                      <a:pt x="83" y="114"/>
                      <a:pt x="88" y="97"/>
                    </a:cubicBezTo>
                    <a:cubicBezTo>
                      <a:pt x="92" y="87"/>
                      <a:pt x="94" y="87"/>
                      <a:pt x="96" y="75"/>
                    </a:cubicBezTo>
                    <a:cubicBezTo>
                      <a:pt x="100" y="59"/>
                      <a:pt x="100" y="45"/>
                      <a:pt x="97" y="45"/>
                    </a:cubicBezTo>
                    <a:cubicBezTo>
                      <a:pt x="89" y="47"/>
                      <a:pt x="93" y="34"/>
                      <a:pt x="87" y="35"/>
                    </a:cubicBezTo>
                    <a:cubicBezTo>
                      <a:pt x="84" y="36"/>
                      <a:pt x="88" y="31"/>
                      <a:pt x="91" y="28"/>
                    </a:cubicBezTo>
                    <a:cubicBezTo>
                      <a:pt x="89" y="19"/>
                      <a:pt x="75" y="17"/>
                      <a:pt x="72" y="18"/>
                    </a:cubicBezTo>
                    <a:cubicBezTo>
                      <a:pt x="71" y="21"/>
                      <a:pt x="70" y="23"/>
                      <a:pt x="66" y="21"/>
                    </a:cubicBezTo>
                    <a:cubicBezTo>
                      <a:pt x="63" y="20"/>
                      <a:pt x="66" y="32"/>
                      <a:pt x="62" y="43"/>
                    </a:cubicBezTo>
                    <a:cubicBezTo>
                      <a:pt x="61" y="45"/>
                      <a:pt x="60" y="44"/>
                      <a:pt x="60" y="41"/>
                    </a:cubicBezTo>
                    <a:cubicBezTo>
                      <a:pt x="61" y="30"/>
                      <a:pt x="58" y="26"/>
                      <a:pt x="58" y="24"/>
                    </a:cubicBezTo>
                    <a:cubicBezTo>
                      <a:pt x="58" y="16"/>
                      <a:pt x="55" y="14"/>
                      <a:pt x="51" y="13"/>
                    </a:cubicBezTo>
                    <a:cubicBezTo>
                      <a:pt x="49" y="12"/>
                      <a:pt x="50" y="20"/>
                      <a:pt x="50" y="26"/>
                    </a:cubicBezTo>
                    <a:cubicBezTo>
                      <a:pt x="49" y="30"/>
                      <a:pt x="47" y="35"/>
                      <a:pt x="47" y="31"/>
                    </a:cubicBezTo>
                    <a:cubicBezTo>
                      <a:pt x="47" y="23"/>
                      <a:pt x="43" y="21"/>
                      <a:pt x="46" y="15"/>
                    </a:cubicBezTo>
                    <a:cubicBezTo>
                      <a:pt x="48" y="11"/>
                      <a:pt x="42" y="13"/>
                      <a:pt x="41" y="9"/>
                    </a:cubicBezTo>
                    <a:cubicBezTo>
                      <a:pt x="39" y="3"/>
                      <a:pt x="32" y="4"/>
                      <a:pt x="31" y="5"/>
                    </a:cubicBezTo>
                    <a:cubicBezTo>
                      <a:pt x="25" y="0"/>
                      <a:pt x="24" y="8"/>
                      <a:pt x="19" y="4"/>
                    </a:cubicBezTo>
                    <a:cubicBezTo>
                      <a:pt x="16" y="2"/>
                      <a:pt x="12" y="9"/>
                      <a:pt x="9" y="6"/>
                    </a:cubicBezTo>
                    <a:cubicBezTo>
                      <a:pt x="9" y="10"/>
                      <a:pt x="9" y="13"/>
                      <a:pt x="5" y="15"/>
                    </a:cubicBezTo>
                    <a:close/>
                  </a:path>
                </a:pathLst>
              </a:custGeom>
              <a:solidFill>
                <a:srgbClr val="F2C6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29" name="Freeform 268"/>
              <p:cNvSpPr/>
              <p:nvPr/>
            </p:nvSpPr>
            <p:spPr bwMode="auto">
              <a:xfrm>
                <a:off x="2418" y="1174"/>
                <a:ext cx="225" cy="227"/>
              </a:xfrm>
              <a:custGeom>
                <a:gdLst>
                  <a:gd fmla="*/ 57 w 95" name="T0"/>
                  <a:gd fmla="*/ 44 h 96" name="T1"/>
                  <a:gd fmla="*/ 52 w 95" name="T2"/>
                  <a:gd fmla="*/ 33 h 96" name="T3"/>
                  <a:gd fmla="*/ 46 w 95" name="T4"/>
                  <a:gd fmla="*/ 23 h 96" name="T5"/>
                  <a:gd fmla="*/ 43 w 95" name="T6"/>
                  <a:gd fmla="*/ 14 h 96" name="T7"/>
                  <a:gd fmla="*/ 26 w 95" name="T8"/>
                  <a:gd fmla="*/ 1 h 96" name="T9"/>
                  <a:gd fmla="*/ 21 w 95" name="T10"/>
                  <a:gd fmla="*/ 3 h 96" name="T11"/>
                  <a:gd fmla="*/ 15 w 95" name="T12"/>
                  <a:gd fmla="*/ 6 h 96" name="T13"/>
                  <a:gd fmla="*/ 19 w 95" name="T14"/>
                  <a:gd fmla="*/ 12 h 96" name="T15"/>
                  <a:gd fmla="*/ 9 w 95" name="T16"/>
                  <a:gd fmla="*/ 16 h 96" name="T17"/>
                  <a:gd fmla="*/ 9 w 95" name="T18"/>
                  <a:gd fmla="*/ 28 h 96" name="T19"/>
                  <a:gd fmla="*/ 4 w 95" name="T20"/>
                  <a:gd fmla="*/ 33 h 96" name="T21"/>
                  <a:gd fmla="*/ 4 w 95" name="T22"/>
                  <a:gd fmla="*/ 42 h 96" name="T23"/>
                  <a:gd fmla="*/ 25 w 95" name="T24"/>
                  <a:gd fmla="*/ 41 h 96" name="T25"/>
                  <a:gd fmla="*/ 11 w 95" name="T26"/>
                  <a:gd fmla="*/ 48 h 96" name="T27"/>
                  <a:gd fmla="*/ 14 w 95" name="T28"/>
                  <a:gd fmla="*/ 56 h 96" name="T29"/>
                  <a:gd fmla="*/ 27 w 95" name="T30"/>
                  <a:gd fmla="*/ 68 h 96" name="T31"/>
                  <a:gd fmla="*/ 32 w 95" name="T32"/>
                  <a:gd fmla="*/ 74 h 96" name="T33"/>
                  <a:gd fmla="*/ 68 w 95" name="T34"/>
                  <a:gd fmla="*/ 73 h 96" name="T35"/>
                  <a:gd fmla="*/ 81 w 95" name="T36"/>
                  <a:gd fmla="*/ 62 h 96" name="T37"/>
                  <a:gd fmla="*/ 57 w 95" name="T38"/>
                  <a:gd fmla="*/ 44 h 9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96" w="95">
                    <a:moveTo>
                      <a:pt x="57" y="44"/>
                    </a:moveTo>
                    <a:cubicBezTo>
                      <a:pt x="51" y="43"/>
                      <a:pt x="39" y="39"/>
                      <a:pt x="52" y="33"/>
                    </a:cubicBezTo>
                    <a:cubicBezTo>
                      <a:pt x="57" y="30"/>
                      <a:pt x="52" y="26"/>
                      <a:pt x="46" y="23"/>
                    </a:cubicBezTo>
                    <a:cubicBezTo>
                      <a:pt x="46" y="20"/>
                      <a:pt x="45" y="16"/>
                      <a:pt x="43" y="14"/>
                    </a:cubicBezTo>
                    <a:cubicBezTo>
                      <a:pt x="43" y="9"/>
                      <a:pt x="32" y="3"/>
                      <a:pt x="26" y="1"/>
                    </a:cubicBezTo>
                    <a:cubicBezTo>
                      <a:pt x="23" y="0"/>
                      <a:pt x="21" y="0"/>
                      <a:pt x="21" y="3"/>
                    </a:cubicBezTo>
                    <a:cubicBezTo>
                      <a:pt x="22" y="5"/>
                      <a:pt x="19" y="6"/>
                      <a:pt x="15" y="6"/>
                    </a:cubicBezTo>
                    <a:cubicBezTo>
                      <a:pt x="13" y="6"/>
                      <a:pt x="13" y="10"/>
                      <a:pt x="19" y="12"/>
                    </a:cubicBezTo>
                    <a:cubicBezTo>
                      <a:pt x="24" y="14"/>
                      <a:pt x="13" y="13"/>
                      <a:pt x="9" y="16"/>
                    </a:cubicBezTo>
                    <a:cubicBezTo>
                      <a:pt x="5" y="20"/>
                      <a:pt x="17" y="23"/>
                      <a:pt x="9" y="28"/>
                    </a:cubicBezTo>
                    <a:cubicBezTo>
                      <a:pt x="12" y="31"/>
                      <a:pt x="5" y="31"/>
                      <a:pt x="4" y="33"/>
                    </a:cubicBezTo>
                    <a:cubicBezTo>
                      <a:pt x="0" y="40"/>
                      <a:pt x="3" y="41"/>
                      <a:pt x="4" y="42"/>
                    </a:cubicBezTo>
                    <a:cubicBezTo>
                      <a:pt x="11" y="39"/>
                      <a:pt x="17" y="37"/>
                      <a:pt x="25" y="41"/>
                    </a:cubicBezTo>
                    <a:cubicBezTo>
                      <a:pt x="28" y="42"/>
                      <a:pt x="6" y="44"/>
                      <a:pt x="11" y="48"/>
                    </a:cubicBezTo>
                    <a:cubicBezTo>
                      <a:pt x="13" y="50"/>
                      <a:pt x="10" y="55"/>
                      <a:pt x="14" y="56"/>
                    </a:cubicBezTo>
                    <a:cubicBezTo>
                      <a:pt x="23" y="57"/>
                      <a:pt x="15" y="66"/>
                      <a:pt x="27" y="68"/>
                    </a:cubicBezTo>
                    <a:cubicBezTo>
                      <a:pt x="31" y="69"/>
                      <a:pt x="33" y="71"/>
                      <a:pt x="32" y="74"/>
                    </a:cubicBezTo>
                    <a:cubicBezTo>
                      <a:pt x="40" y="96"/>
                      <a:pt x="49" y="66"/>
                      <a:pt x="68" y="73"/>
                    </a:cubicBezTo>
                    <a:cubicBezTo>
                      <a:pt x="85" y="79"/>
                      <a:pt x="95" y="64"/>
                      <a:pt x="81" y="62"/>
                    </a:cubicBezTo>
                    <a:cubicBezTo>
                      <a:pt x="52" y="59"/>
                      <a:pt x="65" y="45"/>
                      <a:pt x="57" y="44"/>
                    </a:cubicBezTo>
                    <a:close/>
                  </a:path>
                </a:pathLst>
              </a:custGeom>
              <a:solidFill>
                <a:srgbClr val="F2C6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0" name="Freeform 269"/>
              <p:cNvSpPr/>
              <p:nvPr/>
            </p:nvSpPr>
            <p:spPr bwMode="auto">
              <a:xfrm>
                <a:off x="2525" y="1096"/>
                <a:ext cx="125" cy="161"/>
              </a:xfrm>
              <a:custGeom>
                <a:gdLst>
                  <a:gd fmla="*/ 33 w 53" name="T0"/>
                  <a:gd fmla="*/ 12 h 68" name="T1"/>
                  <a:gd fmla="*/ 23 w 53" name="T2"/>
                  <a:gd fmla="*/ 4 h 68" name="T3"/>
                  <a:gd fmla="*/ 8 w 53" name="T4"/>
                  <a:gd fmla="*/ 5 h 68" name="T5"/>
                  <a:gd fmla="*/ 9 w 53" name="T6"/>
                  <a:gd fmla="*/ 21 h 68" name="T7"/>
                  <a:gd fmla="*/ 21 w 53" name="T8"/>
                  <a:gd fmla="*/ 27 h 68" name="T9"/>
                  <a:gd fmla="*/ 25 w 53" name="T10"/>
                  <a:gd fmla="*/ 36 h 68" name="T11"/>
                  <a:gd fmla="*/ 32 w 53" name="T12"/>
                  <a:gd fmla="*/ 53 h 68" name="T13"/>
                  <a:gd fmla="*/ 39 w 53" name="T14"/>
                  <a:gd fmla="*/ 49 h 68" name="T15"/>
                  <a:gd fmla="*/ 50 w 53" name="T16"/>
                  <a:gd fmla="*/ 45 h 68" name="T17"/>
                  <a:gd fmla="*/ 41 w 53" name="T18"/>
                  <a:gd fmla="*/ 31 h 68" name="T19"/>
                  <a:gd fmla="*/ 35 w 53" name="T20"/>
                  <a:gd fmla="*/ 27 h 68" name="T21"/>
                  <a:gd fmla="*/ 33 w 53" name="T22"/>
                  <a:gd fmla="*/ 12 h 6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8" w="52">
                    <a:moveTo>
                      <a:pt x="33" y="12"/>
                    </a:moveTo>
                    <a:cubicBezTo>
                      <a:pt x="34" y="9"/>
                      <a:pt x="28" y="0"/>
                      <a:pt x="23" y="4"/>
                    </a:cubicBezTo>
                    <a:cubicBezTo>
                      <a:pt x="19" y="7"/>
                      <a:pt x="11" y="1"/>
                      <a:pt x="8" y="5"/>
                    </a:cubicBezTo>
                    <a:cubicBezTo>
                      <a:pt x="8" y="10"/>
                      <a:pt x="0" y="8"/>
                      <a:pt x="9" y="21"/>
                    </a:cubicBezTo>
                    <a:cubicBezTo>
                      <a:pt x="16" y="31"/>
                      <a:pt x="20" y="17"/>
                      <a:pt x="21" y="27"/>
                    </a:cubicBezTo>
                    <a:cubicBezTo>
                      <a:pt x="21" y="29"/>
                      <a:pt x="21" y="35"/>
                      <a:pt x="25" y="36"/>
                    </a:cubicBezTo>
                    <a:cubicBezTo>
                      <a:pt x="30" y="37"/>
                      <a:pt x="25" y="60"/>
                      <a:pt x="32" y="53"/>
                    </a:cubicBezTo>
                    <a:cubicBezTo>
                      <a:pt x="36" y="49"/>
                      <a:pt x="35" y="39"/>
                      <a:pt x="39" y="49"/>
                    </a:cubicBezTo>
                    <a:cubicBezTo>
                      <a:pt x="40" y="50"/>
                      <a:pt x="47" y="68"/>
                      <a:pt x="50" y="45"/>
                    </a:cubicBezTo>
                    <a:cubicBezTo>
                      <a:pt x="53" y="25"/>
                      <a:pt x="44" y="24"/>
                      <a:pt x="41" y="31"/>
                    </a:cubicBezTo>
                    <a:cubicBezTo>
                      <a:pt x="39" y="35"/>
                      <a:pt x="36" y="38"/>
                      <a:pt x="35" y="27"/>
                    </a:cubicBezTo>
                    <a:cubicBezTo>
                      <a:pt x="35" y="24"/>
                      <a:pt x="38" y="12"/>
                      <a:pt x="33" y="12"/>
                    </a:cubicBezTo>
                    <a:close/>
                  </a:path>
                </a:pathLst>
              </a:custGeom>
              <a:solidFill>
                <a:srgbClr val="F5D0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1" name="Freeform 270"/>
              <p:cNvSpPr/>
              <p:nvPr/>
            </p:nvSpPr>
            <p:spPr bwMode="auto">
              <a:xfrm>
                <a:off x="2423" y="1177"/>
                <a:ext cx="125" cy="132"/>
              </a:xfrm>
              <a:custGeom>
                <a:gdLst>
                  <a:gd fmla="*/ 39 w 53" name="T0"/>
                  <a:gd fmla="*/ 18 h 56" name="T1"/>
                  <a:gd fmla="*/ 29 w 53" name="T2"/>
                  <a:gd fmla="*/ 3 h 56" name="T3"/>
                  <a:gd fmla="*/ 22 w 53" name="T4"/>
                  <a:gd fmla="*/ 5 h 56" name="T5"/>
                  <a:gd fmla="*/ 23 w 53" name="T6"/>
                  <a:gd fmla="*/ 12 h 56" name="T7"/>
                  <a:gd fmla="*/ 12 w 53" name="T8"/>
                  <a:gd fmla="*/ 17 h 56" name="T9"/>
                  <a:gd fmla="*/ 11 w 53" name="T10"/>
                  <a:gd fmla="*/ 28 h 56" name="T11"/>
                  <a:gd fmla="*/ 3 w 53" name="T12"/>
                  <a:gd fmla="*/ 32 h 56" name="T13"/>
                  <a:gd fmla="*/ 5 w 53" name="T14"/>
                  <a:gd fmla="*/ 39 h 56" name="T15"/>
                  <a:gd fmla="*/ 20 w 53" name="T16"/>
                  <a:gd fmla="*/ 36 h 56" name="T17"/>
                  <a:gd fmla="*/ 26 w 53" name="T18"/>
                  <a:gd fmla="*/ 38 h 56" name="T19"/>
                  <a:gd fmla="*/ 31 w 53" name="T20"/>
                  <a:gd fmla="*/ 39 h 56" name="T21"/>
                  <a:gd fmla="*/ 27 w 53" name="T22"/>
                  <a:gd fmla="*/ 41 h 56" name="T23"/>
                  <a:gd fmla="*/ 12 w 53" name="T24"/>
                  <a:gd fmla="*/ 46 h 56" name="T25"/>
                  <a:gd fmla="*/ 13 w 53" name="T26"/>
                  <a:gd fmla="*/ 52 h 56" name="T27"/>
                  <a:gd fmla="*/ 20 w 53" name="T28"/>
                  <a:gd fmla="*/ 53 h 56" name="T29"/>
                  <a:gd fmla="*/ 36 w 53" name="T30"/>
                  <a:gd fmla="*/ 47 h 56" name="T31"/>
                  <a:gd fmla="*/ 30 w 53" name="T32"/>
                  <a:gd fmla="*/ 55 h 56" name="T33"/>
                  <a:gd fmla="*/ 43 w 53" name="T34"/>
                  <a:gd fmla="*/ 47 h 56" name="T35"/>
                  <a:gd fmla="*/ 45 w 53" name="T36"/>
                  <a:gd fmla="*/ 33 h 56" name="T37"/>
                  <a:gd fmla="*/ 43 w 53" name="T38"/>
                  <a:gd fmla="*/ 24 h 56" name="T39"/>
                  <a:gd fmla="*/ 39 w 53" name="T40"/>
                  <a:gd fmla="*/ 18 h 5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6" w="52">
                    <a:moveTo>
                      <a:pt x="39" y="18"/>
                    </a:moveTo>
                    <a:cubicBezTo>
                      <a:pt x="43" y="11"/>
                      <a:pt x="33" y="4"/>
                      <a:pt x="29" y="3"/>
                    </a:cubicBezTo>
                    <a:cubicBezTo>
                      <a:pt x="26" y="2"/>
                      <a:pt x="21" y="0"/>
                      <a:pt x="22" y="5"/>
                    </a:cubicBezTo>
                    <a:cubicBezTo>
                      <a:pt x="23" y="9"/>
                      <a:pt x="16" y="9"/>
                      <a:pt x="23" y="12"/>
                    </a:cubicBezTo>
                    <a:cubicBezTo>
                      <a:pt x="29" y="14"/>
                      <a:pt x="19" y="12"/>
                      <a:pt x="12" y="17"/>
                    </a:cubicBezTo>
                    <a:cubicBezTo>
                      <a:pt x="9" y="19"/>
                      <a:pt x="15" y="23"/>
                      <a:pt x="11" y="28"/>
                    </a:cubicBezTo>
                    <a:cubicBezTo>
                      <a:pt x="10" y="31"/>
                      <a:pt x="9" y="30"/>
                      <a:pt x="3" y="32"/>
                    </a:cubicBezTo>
                    <a:cubicBezTo>
                      <a:pt x="1" y="33"/>
                      <a:pt x="0" y="41"/>
                      <a:pt x="5" y="39"/>
                    </a:cubicBezTo>
                    <a:cubicBezTo>
                      <a:pt x="9" y="37"/>
                      <a:pt x="16" y="35"/>
                      <a:pt x="20" y="36"/>
                    </a:cubicBezTo>
                    <a:cubicBezTo>
                      <a:pt x="23" y="36"/>
                      <a:pt x="24" y="39"/>
                      <a:pt x="26" y="38"/>
                    </a:cubicBezTo>
                    <a:cubicBezTo>
                      <a:pt x="33" y="35"/>
                      <a:pt x="33" y="39"/>
                      <a:pt x="31" y="39"/>
                    </a:cubicBezTo>
                    <a:cubicBezTo>
                      <a:pt x="27" y="39"/>
                      <a:pt x="29" y="40"/>
                      <a:pt x="27" y="41"/>
                    </a:cubicBezTo>
                    <a:cubicBezTo>
                      <a:pt x="21" y="42"/>
                      <a:pt x="16" y="41"/>
                      <a:pt x="12" y="46"/>
                    </a:cubicBezTo>
                    <a:cubicBezTo>
                      <a:pt x="11" y="48"/>
                      <a:pt x="14" y="49"/>
                      <a:pt x="13" y="52"/>
                    </a:cubicBezTo>
                    <a:cubicBezTo>
                      <a:pt x="12" y="54"/>
                      <a:pt x="17" y="56"/>
                      <a:pt x="20" y="53"/>
                    </a:cubicBezTo>
                    <a:cubicBezTo>
                      <a:pt x="24" y="49"/>
                      <a:pt x="34" y="46"/>
                      <a:pt x="36" y="47"/>
                    </a:cubicBezTo>
                    <a:cubicBezTo>
                      <a:pt x="36" y="47"/>
                      <a:pt x="19" y="52"/>
                      <a:pt x="30" y="55"/>
                    </a:cubicBezTo>
                    <a:cubicBezTo>
                      <a:pt x="32" y="55"/>
                      <a:pt x="37" y="48"/>
                      <a:pt x="43" y="47"/>
                    </a:cubicBezTo>
                    <a:cubicBezTo>
                      <a:pt x="53" y="46"/>
                      <a:pt x="37" y="38"/>
                      <a:pt x="45" y="33"/>
                    </a:cubicBezTo>
                    <a:cubicBezTo>
                      <a:pt x="50" y="30"/>
                      <a:pt x="47" y="26"/>
                      <a:pt x="43" y="24"/>
                    </a:cubicBezTo>
                    <a:cubicBezTo>
                      <a:pt x="42" y="24"/>
                      <a:pt x="36" y="21"/>
                      <a:pt x="39" y="18"/>
                    </a:cubicBezTo>
                    <a:close/>
                  </a:path>
                </a:pathLst>
              </a:custGeom>
              <a:solidFill>
                <a:srgbClr val="F5D0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2" name="Freeform 271"/>
              <p:cNvSpPr/>
              <p:nvPr/>
            </p:nvSpPr>
            <p:spPr bwMode="auto">
              <a:xfrm>
                <a:off x="2645" y="1132"/>
                <a:ext cx="87" cy="163"/>
              </a:xfrm>
              <a:custGeom>
                <a:gdLst>
                  <a:gd fmla="*/ 9 w 37" name="T0"/>
                  <a:gd fmla="*/ 6 h 69" name="T1"/>
                  <a:gd fmla="*/ 6 w 37" name="T2"/>
                  <a:gd fmla="*/ 29 h 69" name="T3"/>
                  <a:gd fmla="*/ 5 w 37" name="T4"/>
                  <a:gd fmla="*/ 41 h 69" name="T5"/>
                  <a:gd fmla="*/ 7 w 37" name="T6"/>
                  <a:gd fmla="*/ 52 h 69" name="T7"/>
                  <a:gd fmla="*/ 9 w 37" name="T8"/>
                  <a:gd fmla="*/ 59 h 69" name="T9"/>
                  <a:gd fmla="*/ 12 w 37" name="T10"/>
                  <a:gd fmla="*/ 68 h 69" name="T11"/>
                  <a:gd fmla="*/ 22 w 37" name="T12"/>
                  <a:gd fmla="*/ 51 h 69" name="T13"/>
                  <a:gd fmla="*/ 28 w 37" name="T14"/>
                  <a:gd fmla="*/ 45 h 69" name="T15"/>
                  <a:gd fmla="*/ 35 w 37" name="T16"/>
                  <a:gd fmla="*/ 31 h 69" name="T17"/>
                  <a:gd fmla="*/ 26 w 37" name="T18"/>
                  <a:gd fmla="*/ 31 h 69" name="T19"/>
                  <a:gd fmla="*/ 24 w 37" name="T20"/>
                  <a:gd fmla="*/ 24 h 69" name="T21"/>
                  <a:gd fmla="*/ 24 w 37" name="T22"/>
                  <a:gd fmla="*/ 12 h 69" name="T23"/>
                  <a:gd fmla="*/ 17 w 37" name="T24"/>
                  <a:gd fmla="*/ 11 h 69" name="T25"/>
                  <a:gd fmla="*/ 17 w 37" name="T26"/>
                  <a:gd fmla="*/ 5 h 69" name="T27"/>
                  <a:gd fmla="*/ 9 w 37" name="T28"/>
                  <a:gd fmla="*/ 6 h 6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9" w="37">
                    <a:moveTo>
                      <a:pt x="9" y="6"/>
                    </a:moveTo>
                    <a:cubicBezTo>
                      <a:pt x="7" y="12"/>
                      <a:pt x="3" y="24"/>
                      <a:pt x="6" y="29"/>
                    </a:cubicBezTo>
                    <a:cubicBezTo>
                      <a:pt x="7" y="31"/>
                      <a:pt x="0" y="38"/>
                      <a:pt x="5" y="41"/>
                    </a:cubicBezTo>
                    <a:cubicBezTo>
                      <a:pt x="10" y="45"/>
                      <a:pt x="3" y="51"/>
                      <a:pt x="7" y="52"/>
                    </a:cubicBezTo>
                    <a:cubicBezTo>
                      <a:pt x="10" y="54"/>
                      <a:pt x="9" y="55"/>
                      <a:pt x="9" y="59"/>
                    </a:cubicBezTo>
                    <a:cubicBezTo>
                      <a:pt x="9" y="62"/>
                      <a:pt x="7" y="69"/>
                      <a:pt x="12" y="68"/>
                    </a:cubicBezTo>
                    <a:cubicBezTo>
                      <a:pt x="19" y="67"/>
                      <a:pt x="18" y="56"/>
                      <a:pt x="22" y="51"/>
                    </a:cubicBezTo>
                    <a:cubicBezTo>
                      <a:pt x="24" y="48"/>
                      <a:pt x="27" y="49"/>
                      <a:pt x="28" y="45"/>
                    </a:cubicBezTo>
                    <a:cubicBezTo>
                      <a:pt x="28" y="38"/>
                      <a:pt x="37" y="35"/>
                      <a:pt x="35" y="31"/>
                    </a:cubicBezTo>
                    <a:cubicBezTo>
                      <a:pt x="29" y="22"/>
                      <a:pt x="27" y="28"/>
                      <a:pt x="26" y="31"/>
                    </a:cubicBezTo>
                    <a:cubicBezTo>
                      <a:pt x="25" y="36"/>
                      <a:pt x="20" y="33"/>
                      <a:pt x="24" y="24"/>
                    </a:cubicBezTo>
                    <a:cubicBezTo>
                      <a:pt x="27" y="21"/>
                      <a:pt x="28" y="18"/>
                      <a:pt x="24" y="12"/>
                    </a:cubicBezTo>
                    <a:cubicBezTo>
                      <a:pt x="22" y="9"/>
                      <a:pt x="20" y="9"/>
                      <a:pt x="17" y="11"/>
                    </a:cubicBezTo>
                    <a:cubicBezTo>
                      <a:pt x="15" y="12"/>
                      <a:pt x="15" y="9"/>
                      <a:pt x="17" y="5"/>
                    </a:cubicBezTo>
                    <a:cubicBezTo>
                      <a:pt x="18" y="4"/>
                      <a:pt x="13" y="0"/>
                      <a:pt x="9" y="6"/>
                    </a:cubicBezTo>
                    <a:close/>
                  </a:path>
                </a:pathLst>
              </a:custGeom>
              <a:solidFill>
                <a:srgbClr val="F5CE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3" name="Freeform 272"/>
              <p:cNvSpPr/>
              <p:nvPr/>
            </p:nvSpPr>
            <p:spPr bwMode="auto">
              <a:xfrm>
                <a:off x="2652" y="1155"/>
                <a:ext cx="57" cy="126"/>
              </a:xfrm>
              <a:custGeom>
                <a:gdLst>
                  <a:gd fmla="*/ 13 w 24" name="T0"/>
                  <a:gd fmla="*/ 30 h 53" name="T1"/>
                  <a:gd fmla="*/ 17 w 24" name="T2"/>
                  <a:gd fmla="*/ 6 h 53" name="T3"/>
                  <a:gd fmla="*/ 9 w 24" name="T4"/>
                  <a:gd fmla="*/ 3 h 53" name="T5"/>
                  <a:gd fmla="*/ 5 w 24" name="T6"/>
                  <a:gd fmla="*/ 20 h 53" name="T7"/>
                  <a:gd fmla="*/ 7 w 24" name="T8"/>
                  <a:gd fmla="*/ 29 h 53" name="T9"/>
                  <a:gd fmla="*/ 7 w 24" name="T10"/>
                  <a:gd fmla="*/ 42 h 53" name="T11"/>
                  <a:gd fmla="*/ 13 w 24" name="T12"/>
                  <a:gd fmla="*/ 30 h 5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2" w="24">
                    <a:moveTo>
                      <a:pt x="13" y="30"/>
                    </a:moveTo>
                    <a:cubicBezTo>
                      <a:pt x="19" y="12"/>
                      <a:pt x="24" y="4"/>
                      <a:pt x="17" y="6"/>
                    </a:cubicBezTo>
                    <a:cubicBezTo>
                      <a:pt x="10" y="8"/>
                      <a:pt x="12" y="0"/>
                      <a:pt x="9" y="3"/>
                    </a:cubicBezTo>
                    <a:cubicBezTo>
                      <a:pt x="0" y="12"/>
                      <a:pt x="10" y="11"/>
                      <a:pt x="5" y="20"/>
                    </a:cubicBezTo>
                    <a:cubicBezTo>
                      <a:pt x="3" y="22"/>
                      <a:pt x="2" y="32"/>
                      <a:pt x="7" y="29"/>
                    </a:cubicBezTo>
                    <a:cubicBezTo>
                      <a:pt x="10" y="27"/>
                      <a:pt x="6" y="37"/>
                      <a:pt x="7" y="42"/>
                    </a:cubicBezTo>
                    <a:cubicBezTo>
                      <a:pt x="8" y="53"/>
                      <a:pt x="10" y="36"/>
                      <a:pt x="13" y="30"/>
                    </a:cubicBez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4" name="Freeform 273"/>
              <p:cNvSpPr/>
              <p:nvPr/>
            </p:nvSpPr>
            <p:spPr bwMode="auto">
              <a:xfrm>
                <a:off x="2555" y="1111"/>
                <a:ext cx="52" cy="101"/>
              </a:xfrm>
              <a:custGeom>
                <a:gdLst>
                  <a:gd fmla="*/ 9 w 22" name="T0"/>
                  <a:gd fmla="*/ 12 h 43" name="T1"/>
                  <a:gd fmla="*/ 15 w 22" name="T2"/>
                  <a:gd fmla="*/ 23 h 43" name="T3"/>
                  <a:gd fmla="*/ 16 w 22" name="T4"/>
                  <a:gd fmla="*/ 37 h 43" name="T5"/>
                  <a:gd fmla="*/ 21 w 22" name="T6"/>
                  <a:gd fmla="*/ 35 h 43" name="T7"/>
                  <a:gd fmla="*/ 18 w 22" name="T8"/>
                  <a:gd fmla="*/ 12 h 43" name="T9"/>
                  <a:gd fmla="*/ 10 w 22" name="T10"/>
                  <a:gd fmla="*/ 3 h 43" name="T11"/>
                  <a:gd fmla="*/ 9 w 22" name="T12"/>
                  <a:gd fmla="*/ 12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22">
                    <a:moveTo>
                      <a:pt x="9" y="12"/>
                    </a:moveTo>
                    <a:cubicBezTo>
                      <a:pt x="10" y="14"/>
                      <a:pt x="8" y="26"/>
                      <a:pt x="15" y="23"/>
                    </a:cubicBezTo>
                    <a:cubicBezTo>
                      <a:pt x="17" y="22"/>
                      <a:pt x="16" y="32"/>
                      <a:pt x="16" y="37"/>
                    </a:cubicBezTo>
                    <a:cubicBezTo>
                      <a:pt x="17" y="42"/>
                      <a:pt x="20" y="43"/>
                      <a:pt x="21" y="35"/>
                    </a:cubicBezTo>
                    <a:cubicBezTo>
                      <a:pt x="22" y="22"/>
                      <a:pt x="20" y="15"/>
                      <a:pt x="18" y="12"/>
                    </a:cubicBezTo>
                    <a:cubicBezTo>
                      <a:pt x="15" y="1"/>
                      <a:pt x="13" y="7"/>
                      <a:pt x="10" y="3"/>
                    </a:cubicBezTo>
                    <a:cubicBezTo>
                      <a:pt x="7" y="0"/>
                      <a:pt x="0" y="1"/>
                      <a:pt x="9" y="12"/>
                    </a:cubicBezTo>
                    <a:close/>
                  </a:path>
                </a:pathLst>
              </a:custGeom>
              <a:solidFill>
                <a:srgbClr val="FADAD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5" name="Freeform 274"/>
              <p:cNvSpPr/>
              <p:nvPr/>
            </p:nvSpPr>
            <p:spPr bwMode="auto">
              <a:xfrm>
                <a:off x="2621" y="1160"/>
                <a:ext cx="29" cy="64"/>
              </a:xfrm>
              <a:custGeom>
                <a:gdLst>
                  <a:gd fmla="*/ 1 w 12" name="T0"/>
                  <a:gd fmla="*/ 8 h 27" name="T1"/>
                  <a:gd fmla="*/ 4 w 12" name="T2"/>
                  <a:gd fmla="*/ 25 h 27" name="T3"/>
                  <a:gd fmla="*/ 7 w 12" name="T4"/>
                  <a:gd fmla="*/ 3 h 27" name="T5"/>
                  <a:gd fmla="*/ 1 w 12" name="T6"/>
                  <a:gd fmla="*/ 8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12">
                    <a:moveTo>
                      <a:pt x="1" y="8"/>
                    </a:moveTo>
                    <a:cubicBezTo>
                      <a:pt x="4" y="13"/>
                      <a:pt x="1" y="27"/>
                      <a:pt x="4" y="25"/>
                    </a:cubicBezTo>
                    <a:cubicBezTo>
                      <a:pt x="8" y="23"/>
                      <a:pt x="12" y="9"/>
                      <a:pt x="7" y="3"/>
                    </a:cubicBezTo>
                    <a:cubicBezTo>
                      <a:pt x="3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rgbClr val="F7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6" name="Freeform 275"/>
              <p:cNvSpPr/>
              <p:nvPr/>
            </p:nvSpPr>
            <p:spPr bwMode="auto">
              <a:xfrm>
                <a:off x="2428" y="1212"/>
                <a:ext cx="104" cy="90"/>
              </a:xfrm>
              <a:custGeom>
                <a:gdLst>
                  <a:gd fmla="*/ 38 w 44" name="T0"/>
                  <a:gd fmla="*/ 10 h 38" name="T1"/>
                  <a:gd fmla="*/ 34 w 44" name="T2"/>
                  <a:gd fmla="*/ 7 h 38" name="T3"/>
                  <a:gd fmla="*/ 15 w 44" name="T4"/>
                  <a:gd fmla="*/ 3 h 38" name="T5"/>
                  <a:gd fmla="*/ 14 w 44" name="T6"/>
                  <a:gd fmla="*/ 8 h 38" name="T7"/>
                  <a:gd fmla="*/ 5 w 44" name="T8"/>
                  <a:gd fmla="*/ 18 h 38" name="T9"/>
                  <a:gd fmla="*/ 5 w 44" name="T10"/>
                  <a:gd fmla="*/ 22 h 38" name="T11"/>
                  <a:gd fmla="*/ 16 w 44" name="T12"/>
                  <a:gd fmla="*/ 19 h 38" name="T13"/>
                  <a:gd fmla="*/ 31 w 44" name="T14"/>
                  <a:gd fmla="*/ 20 h 38" name="T15"/>
                  <a:gd fmla="*/ 36 w 44" name="T16"/>
                  <a:gd fmla="*/ 25 h 38" name="T17"/>
                  <a:gd fmla="*/ 21 w 44" name="T18"/>
                  <a:gd fmla="*/ 27 h 38" name="T19"/>
                  <a:gd fmla="*/ 14 w 44" name="T20"/>
                  <a:gd fmla="*/ 31 h 38" name="T21"/>
                  <a:gd fmla="*/ 13 w 44" name="T22"/>
                  <a:gd fmla="*/ 34 h 38" name="T23"/>
                  <a:gd fmla="*/ 15 w 44" name="T24"/>
                  <a:gd fmla="*/ 37 h 38" name="T25"/>
                  <a:gd fmla="*/ 37 w 44" name="T26"/>
                  <a:gd fmla="*/ 30 h 38" name="T27"/>
                  <a:gd fmla="*/ 38 w 44" name="T28"/>
                  <a:gd fmla="*/ 21 h 38" name="T29"/>
                  <a:gd fmla="*/ 38 w 44" name="T30"/>
                  <a:gd fmla="*/ 10 h 3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8" w="44">
                    <a:moveTo>
                      <a:pt x="38" y="10"/>
                    </a:moveTo>
                    <a:cubicBezTo>
                      <a:pt x="36" y="9"/>
                      <a:pt x="31" y="12"/>
                      <a:pt x="34" y="7"/>
                    </a:cubicBezTo>
                    <a:cubicBezTo>
                      <a:pt x="37" y="2"/>
                      <a:pt x="23" y="0"/>
                      <a:pt x="15" y="3"/>
                    </a:cubicBezTo>
                    <a:cubicBezTo>
                      <a:pt x="13" y="3"/>
                      <a:pt x="10" y="7"/>
                      <a:pt x="14" y="8"/>
                    </a:cubicBezTo>
                    <a:cubicBezTo>
                      <a:pt x="18" y="9"/>
                      <a:pt x="15" y="16"/>
                      <a:pt x="5" y="18"/>
                    </a:cubicBezTo>
                    <a:cubicBezTo>
                      <a:pt x="0" y="18"/>
                      <a:pt x="2" y="24"/>
                      <a:pt x="5" y="22"/>
                    </a:cubicBezTo>
                    <a:cubicBezTo>
                      <a:pt x="8" y="20"/>
                      <a:pt x="14" y="20"/>
                      <a:pt x="16" y="19"/>
                    </a:cubicBezTo>
                    <a:cubicBezTo>
                      <a:pt x="21" y="17"/>
                      <a:pt x="23" y="21"/>
                      <a:pt x="31" y="20"/>
                    </a:cubicBezTo>
                    <a:cubicBezTo>
                      <a:pt x="34" y="19"/>
                      <a:pt x="40" y="24"/>
                      <a:pt x="36" y="25"/>
                    </a:cubicBezTo>
                    <a:cubicBezTo>
                      <a:pt x="30" y="26"/>
                      <a:pt x="26" y="26"/>
                      <a:pt x="21" y="27"/>
                    </a:cubicBezTo>
                    <a:cubicBezTo>
                      <a:pt x="19" y="28"/>
                      <a:pt x="17" y="30"/>
                      <a:pt x="14" y="31"/>
                    </a:cubicBezTo>
                    <a:cubicBezTo>
                      <a:pt x="12" y="32"/>
                      <a:pt x="14" y="33"/>
                      <a:pt x="13" y="34"/>
                    </a:cubicBezTo>
                    <a:cubicBezTo>
                      <a:pt x="12" y="38"/>
                      <a:pt x="13" y="38"/>
                      <a:pt x="15" y="37"/>
                    </a:cubicBezTo>
                    <a:cubicBezTo>
                      <a:pt x="23" y="32"/>
                      <a:pt x="28" y="32"/>
                      <a:pt x="37" y="30"/>
                    </a:cubicBezTo>
                    <a:cubicBezTo>
                      <a:pt x="44" y="28"/>
                      <a:pt x="36" y="24"/>
                      <a:pt x="38" y="21"/>
                    </a:cubicBezTo>
                    <a:cubicBezTo>
                      <a:pt x="42" y="17"/>
                      <a:pt x="41" y="12"/>
                      <a:pt x="38" y="10"/>
                    </a:cubicBezTo>
                    <a:close/>
                  </a:path>
                </a:pathLst>
              </a:custGeom>
              <a:solidFill>
                <a:srgbClr val="F7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7" name="Freeform 276"/>
              <p:cNvSpPr/>
              <p:nvPr/>
            </p:nvSpPr>
            <p:spPr bwMode="auto">
              <a:xfrm>
                <a:off x="2487" y="1262"/>
                <a:ext cx="179" cy="241"/>
              </a:xfrm>
              <a:custGeom>
                <a:gdLst>
                  <a:gd fmla="*/ 55 w 76" name="T0"/>
                  <a:gd fmla="*/ 11 h 102" name="T1"/>
                  <a:gd fmla="*/ 39 w 76" name="T2"/>
                  <a:gd fmla="*/ 10 h 102" name="T3"/>
                  <a:gd fmla="*/ 29 w 76" name="T4"/>
                  <a:gd fmla="*/ 5 h 102" name="T5"/>
                  <a:gd fmla="*/ 23 w 76" name="T6"/>
                  <a:gd fmla="*/ 4 h 102" name="T7"/>
                  <a:gd fmla="*/ 18 w 76" name="T8"/>
                  <a:gd fmla="*/ 15 h 102" name="T9"/>
                  <a:gd fmla="*/ 18 w 76" name="T10"/>
                  <a:gd fmla="*/ 23 h 102" name="T11"/>
                  <a:gd fmla="*/ 19 w 76" name="T12"/>
                  <a:gd fmla="*/ 29 h 102" name="T13"/>
                  <a:gd fmla="*/ 16 w 76" name="T14"/>
                  <a:gd fmla="*/ 32 h 102" name="T15"/>
                  <a:gd fmla="*/ 13 w 76" name="T16"/>
                  <a:gd fmla="*/ 36 h 102" name="T17"/>
                  <a:gd fmla="*/ 9 w 76" name="T18"/>
                  <a:gd fmla="*/ 42 h 102" name="T19"/>
                  <a:gd fmla="*/ 4 w 76" name="T20"/>
                  <a:gd fmla="*/ 49 h 102" name="T21"/>
                  <a:gd fmla="*/ 9 w 76" name="T22"/>
                  <a:gd fmla="*/ 52 h 102" name="T23"/>
                  <a:gd fmla="*/ 8 w 76" name="T24"/>
                  <a:gd fmla="*/ 59 h 102" name="T25"/>
                  <a:gd fmla="*/ 7 w 76" name="T26"/>
                  <a:gd fmla="*/ 66 h 102" name="T27"/>
                  <a:gd fmla="*/ 8 w 76" name="T28"/>
                  <a:gd fmla="*/ 75 h 102" name="T29"/>
                  <a:gd fmla="*/ 12 w 76" name="T30"/>
                  <a:gd fmla="*/ 75 h 102" name="T31"/>
                  <a:gd fmla="*/ 14 w 76" name="T32"/>
                  <a:gd fmla="*/ 91 h 102" name="T33"/>
                  <a:gd fmla="*/ 14 w 76" name="T34"/>
                  <a:gd fmla="*/ 92 h 102" name="T35"/>
                  <a:gd fmla="*/ 15 w 76" name="T36"/>
                  <a:gd fmla="*/ 102 h 102" name="T37"/>
                  <a:gd fmla="*/ 18 w 76" name="T38"/>
                  <a:gd fmla="*/ 87 h 102" name="T39"/>
                  <a:gd fmla="*/ 22 w 76" name="T40"/>
                  <a:gd fmla="*/ 92 h 102" name="T41"/>
                  <a:gd fmla="*/ 28 w 76" name="T42"/>
                  <a:gd fmla="*/ 80 h 102" name="T43"/>
                  <a:gd fmla="*/ 31 w 76" name="T44"/>
                  <a:gd fmla="*/ 88 h 102" name="T45"/>
                  <a:gd fmla="*/ 38 w 76" name="T46"/>
                  <a:gd fmla="*/ 83 h 102" name="T47"/>
                  <a:gd fmla="*/ 43 w 76" name="T48"/>
                  <a:gd fmla="*/ 79 h 102" name="T49"/>
                  <a:gd fmla="*/ 64 w 76" name="T50"/>
                  <a:gd fmla="*/ 49 h 102" name="T51"/>
                  <a:gd fmla="*/ 67 w 76" name="T52"/>
                  <a:gd fmla="*/ 16 h 102" name="T53"/>
                  <a:gd fmla="*/ 55 w 76" name="T54"/>
                  <a:gd fmla="*/ 11 h 10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2" w="76">
                    <a:moveTo>
                      <a:pt x="55" y="11"/>
                    </a:moveTo>
                    <a:cubicBezTo>
                      <a:pt x="55" y="11"/>
                      <a:pt x="40" y="9"/>
                      <a:pt x="39" y="10"/>
                    </a:cubicBezTo>
                    <a:cubicBezTo>
                      <a:pt x="34" y="13"/>
                      <a:pt x="35" y="0"/>
                      <a:pt x="29" y="5"/>
                    </a:cubicBezTo>
                    <a:cubicBezTo>
                      <a:pt x="28" y="6"/>
                      <a:pt x="25" y="8"/>
                      <a:pt x="23" y="4"/>
                    </a:cubicBezTo>
                    <a:cubicBezTo>
                      <a:pt x="20" y="4"/>
                      <a:pt x="16" y="10"/>
                      <a:pt x="18" y="15"/>
                    </a:cubicBezTo>
                    <a:cubicBezTo>
                      <a:pt x="20" y="19"/>
                      <a:pt x="20" y="24"/>
                      <a:pt x="18" y="23"/>
                    </a:cubicBezTo>
                    <a:cubicBezTo>
                      <a:pt x="11" y="19"/>
                      <a:pt x="15" y="27"/>
                      <a:pt x="19" y="29"/>
                    </a:cubicBezTo>
                    <a:cubicBezTo>
                      <a:pt x="23" y="31"/>
                      <a:pt x="17" y="33"/>
                      <a:pt x="16" y="32"/>
                    </a:cubicBezTo>
                    <a:cubicBezTo>
                      <a:pt x="14" y="31"/>
                      <a:pt x="11" y="33"/>
                      <a:pt x="13" y="36"/>
                    </a:cubicBezTo>
                    <a:cubicBezTo>
                      <a:pt x="16" y="41"/>
                      <a:pt x="13" y="41"/>
                      <a:pt x="9" y="42"/>
                    </a:cubicBezTo>
                    <a:cubicBezTo>
                      <a:pt x="2" y="43"/>
                      <a:pt x="0" y="48"/>
                      <a:pt x="4" y="49"/>
                    </a:cubicBezTo>
                    <a:cubicBezTo>
                      <a:pt x="6" y="49"/>
                      <a:pt x="3" y="53"/>
                      <a:pt x="9" y="52"/>
                    </a:cubicBezTo>
                    <a:cubicBezTo>
                      <a:pt x="11" y="53"/>
                      <a:pt x="13" y="54"/>
                      <a:pt x="8" y="59"/>
                    </a:cubicBezTo>
                    <a:cubicBezTo>
                      <a:pt x="5" y="61"/>
                      <a:pt x="4" y="65"/>
                      <a:pt x="7" y="66"/>
                    </a:cubicBezTo>
                    <a:cubicBezTo>
                      <a:pt x="9" y="68"/>
                      <a:pt x="5" y="73"/>
                      <a:pt x="8" y="75"/>
                    </a:cubicBezTo>
                    <a:cubicBezTo>
                      <a:pt x="10" y="77"/>
                      <a:pt x="14" y="71"/>
                      <a:pt x="12" y="75"/>
                    </a:cubicBezTo>
                    <a:cubicBezTo>
                      <a:pt x="10" y="80"/>
                      <a:pt x="10" y="81"/>
                      <a:pt x="14" y="9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5" y="97"/>
                      <a:pt x="15" y="99"/>
                      <a:pt x="15" y="102"/>
                    </a:cubicBezTo>
                    <a:cubicBezTo>
                      <a:pt x="17" y="101"/>
                      <a:pt x="17" y="93"/>
                      <a:pt x="18" y="87"/>
                    </a:cubicBezTo>
                    <a:cubicBezTo>
                      <a:pt x="19" y="82"/>
                      <a:pt x="20" y="93"/>
                      <a:pt x="22" y="92"/>
                    </a:cubicBezTo>
                    <a:cubicBezTo>
                      <a:pt x="24" y="94"/>
                      <a:pt x="24" y="85"/>
                      <a:pt x="28" y="80"/>
                    </a:cubicBezTo>
                    <a:cubicBezTo>
                      <a:pt x="34" y="74"/>
                      <a:pt x="29" y="86"/>
                      <a:pt x="31" y="88"/>
                    </a:cubicBezTo>
                    <a:cubicBezTo>
                      <a:pt x="32" y="90"/>
                      <a:pt x="38" y="86"/>
                      <a:pt x="38" y="83"/>
                    </a:cubicBezTo>
                    <a:cubicBezTo>
                      <a:pt x="42" y="84"/>
                      <a:pt x="43" y="82"/>
                      <a:pt x="43" y="79"/>
                    </a:cubicBezTo>
                    <a:cubicBezTo>
                      <a:pt x="52" y="76"/>
                      <a:pt x="58" y="55"/>
                      <a:pt x="64" y="49"/>
                    </a:cubicBezTo>
                    <a:cubicBezTo>
                      <a:pt x="72" y="40"/>
                      <a:pt x="76" y="26"/>
                      <a:pt x="67" y="16"/>
                    </a:cubicBezTo>
                    <a:cubicBezTo>
                      <a:pt x="67" y="16"/>
                      <a:pt x="56" y="12"/>
                      <a:pt x="55" y="11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8" name="Freeform 277"/>
              <p:cNvSpPr/>
              <p:nvPr/>
            </p:nvSpPr>
            <p:spPr bwMode="auto">
              <a:xfrm>
                <a:off x="2548" y="1252"/>
                <a:ext cx="45" cy="29"/>
              </a:xfrm>
              <a:custGeom>
                <a:gdLst>
                  <a:gd fmla="*/ 5 w 19" name="T0"/>
                  <a:gd fmla="*/ 0 h 12" name="T1"/>
                  <a:gd fmla="*/ 17 w 19" name="T2"/>
                  <a:gd fmla="*/ 12 h 12" name="T3"/>
                  <a:gd fmla="*/ 5 w 19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19">
                    <a:moveTo>
                      <a:pt x="5" y="0"/>
                    </a:moveTo>
                    <a:cubicBezTo>
                      <a:pt x="0" y="11"/>
                      <a:pt x="15" y="12"/>
                      <a:pt x="17" y="12"/>
                    </a:cubicBezTo>
                    <a:cubicBezTo>
                      <a:pt x="19" y="12"/>
                      <a:pt x="7" y="4"/>
                      <a:pt x="5" y="0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39" name="Freeform 278"/>
              <p:cNvSpPr/>
              <p:nvPr/>
            </p:nvSpPr>
            <p:spPr bwMode="auto">
              <a:xfrm>
                <a:off x="2496" y="1618"/>
                <a:ext cx="69" cy="48"/>
              </a:xfrm>
              <a:custGeom>
                <a:gdLst>
                  <a:gd fmla="*/ 3 w 29" name="T0"/>
                  <a:gd fmla="*/ 0 h 20" name="T1"/>
                  <a:gd fmla="*/ 1 w 29" name="T2"/>
                  <a:gd fmla="*/ 11 h 20" name="T3"/>
                  <a:gd fmla="*/ 9 w 29" name="T4"/>
                  <a:gd fmla="*/ 15 h 20" name="T5"/>
                  <a:gd fmla="*/ 15 w 29" name="T6"/>
                  <a:gd fmla="*/ 16 h 20" name="T7"/>
                  <a:gd fmla="*/ 22 w 29" name="T8"/>
                  <a:gd fmla="*/ 18 h 20" name="T9"/>
                  <a:gd fmla="*/ 3 w 29" name="T10"/>
                  <a:gd fmla="*/ 0 h 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" w="28">
                    <a:moveTo>
                      <a:pt x="3" y="0"/>
                    </a:moveTo>
                    <a:cubicBezTo>
                      <a:pt x="3" y="3"/>
                      <a:pt x="0" y="7"/>
                      <a:pt x="1" y="11"/>
                    </a:cubicBezTo>
                    <a:cubicBezTo>
                      <a:pt x="6" y="8"/>
                      <a:pt x="6" y="18"/>
                      <a:pt x="9" y="15"/>
                    </a:cubicBezTo>
                    <a:cubicBezTo>
                      <a:pt x="11" y="13"/>
                      <a:pt x="16" y="14"/>
                      <a:pt x="15" y="16"/>
                    </a:cubicBezTo>
                    <a:cubicBezTo>
                      <a:pt x="14" y="19"/>
                      <a:pt x="20" y="20"/>
                      <a:pt x="22" y="18"/>
                    </a:cubicBezTo>
                    <a:cubicBezTo>
                      <a:pt x="29" y="1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0" name="Freeform 279"/>
              <p:cNvSpPr/>
              <p:nvPr/>
            </p:nvSpPr>
            <p:spPr bwMode="auto">
              <a:xfrm>
                <a:off x="2496" y="1618"/>
                <a:ext cx="69" cy="48"/>
              </a:xfrm>
              <a:custGeom>
                <a:gdLst>
                  <a:gd fmla="*/ 3 w 29" name="T0"/>
                  <a:gd fmla="*/ 0 h 20" name="T1"/>
                  <a:gd fmla="*/ 2 w 29" name="T2"/>
                  <a:gd fmla="*/ 10 h 20" name="T3"/>
                  <a:gd fmla="*/ 9 w 29" name="T4"/>
                  <a:gd fmla="*/ 14 h 20" name="T5"/>
                  <a:gd fmla="*/ 16 w 29" name="T6"/>
                  <a:gd fmla="*/ 15 h 20" name="T7"/>
                  <a:gd fmla="*/ 22 w 29" name="T8"/>
                  <a:gd fmla="*/ 18 h 20" name="T9"/>
                  <a:gd fmla="*/ 3 w 29" name="T10"/>
                  <a:gd fmla="*/ 0 h 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" w="28">
                    <a:moveTo>
                      <a:pt x="3" y="0"/>
                    </a:moveTo>
                    <a:cubicBezTo>
                      <a:pt x="3" y="3"/>
                      <a:pt x="0" y="6"/>
                      <a:pt x="2" y="10"/>
                    </a:cubicBezTo>
                    <a:cubicBezTo>
                      <a:pt x="6" y="8"/>
                      <a:pt x="6" y="17"/>
                      <a:pt x="9" y="14"/>
                    </a:cubicBezTo>
                    <a:cubicBezTo>
                      <a:pt x="11" y="12"/>
                      <a:pt x="17" y="13"/>
                      <a:pt x="16" y="15"/>
                    </a:cubicBezTo>
                    <a:cubicBezTo>
                      <a:pt x="15" y="18"/>
                      <a:pt x="20" y="20"/>
                      <a:pt x="22" y="18"/>
                    </a:cubicBezTo>
                    <a:cubicBezTo>
                      <a:pt x="29" y="1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781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1" name="Freeform 280"/>
              <p:cNvSpPr/>
              <p:nvPr/>
            </p:nvSpPr>
            <p:spPr bwMode="auto">
              <a:xfrm>
                <a:off x="2491" y="1574"/>
                <a:ext cx="74" cy="87"/>
              </a:xfrm>
              <a:custGeom>
                <a:gdLst>
                  <a:gd fmla="*/ 0 w 31" name="T0"/>
                  <a:gd fmla="*/ 22 h 37" name="T1"/>
                  <a:gd fmla="*/ 4 w 31" name="T2"/>
                  <a:gd fmla="*/ 24 h 37" name="T3"/>
                  <a:gd fmla="*/ 10 w 31" name="T4"/>
                  <a:gd fmla="*/ 28 h 37" name="T5"/>
                  <a:gd fmla="*/ 19 w 31" name="T6"/>
                  <a:gd fmla="*/ 30 h 37" name="T7"/>
                  <a:gd fmla="*/ 24 w 31" name="T8"/>
                  <a:gd fmla="*/ 37 h 37" name="T9"/>
                  <a:gd fmla="*/ 20 w 31" name="T10"/>
                  <a:gd fmla="*/ 11 h 37" name="T11"/>
                  <a:gd fmla="*/ 0 w 31" name="T12"/>
                  <a:gd fmla="*/ 22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31">
                    <a:moveTo>
                      <a:pt x="0" y="22"/>
                    </a:moveTo>
                    <a:cubicBezTo>
                      <a:pt x="0" y="22"/>
                      <a:pt x="1" y="27"/>
                      <a:pt x="4" y="24"/>
                    </a:cubicBezTo>
                    <a:cubicBezTo>
                      <a:pt x="7" y="22"/>
                      <a:pt x="10" y="23"/>
                      <a:pt x="10" y="28"/>
                    </a:cubicBezTo>
                    <a:cubicBezTo>
                      <a:pt x="11" y="32"/>
                      <a:pt x="18" y="26"/>
                      <a:pt x="19" y="30"/>
                    </a:cubicBezTo>
                    <a:cubicBezTo>
                      <a:pt x="20" y="35"/>
                      <a:pt x="27" y="33"/>
                      <a:pt x="24" y="37"/>
                    </a:cubicBezTo>
                    <a:cubicBezTo>
                      <a:pt x="31" y="34"/>
                      <a:pt x="19" y="23"/>
                      <a:pt x="20" y="11"/>
                    </a:cubicBezTo>
                    <a:cubicBezTo>
                      <a:pt x="22" y="0"/>
                      <a:pt x="0" y="15"/>
                      <a:pt x="0" y="22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2" name="Freeform 281"/>
              <p:cNvSpPr/>
              <p:nvPr/>
            </p:nvSpPr>
            <p:spPr bwMode="auto">
              <a:xfrm>
                <a:off x="2491" y="1569"/>
                <a:ext cx="74" cy="92"/>
              </a:xfrm>
              <a:custGeom>
                <a:gdLst>
                  <a:gd fmla="*/ 0 w 31" name="T0"/>
                  <a:gd fmla="*/ 24 h 39" name="T1"/>
                  <a:gd fmla="*/ 4 w 31" name="T2"/>
                  <a:gd fmla="*/ 26 h 39" name="T3"/>
                  <a:gd fmla="*/ 11 w 31" name="T4"/>
                  <a:gd fmla="*/ 29 h 39" name="T5"/>
                  <a:gd fmla="*/ 20 w 31" name="T6"/>
                  <a:gd fmla="*/ 32 h 39" name="T7"/>
                  <a:gd fmla="*/ 24 w 31" name="T8"/>
                  <a:gd fmla="*/ 39 h 39" name="T9"/>
                  <a:gd fmla="*/ 22 w 31" name="T10"/>
                  <a:gd fmla="*/ 11 h 39" name="T11"/>
                  <a:gd fmla="*/ 0 w 31" name="T12"/>
                  <a:gd fmla="*/ 24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1">
                    <a:moveTo>
                      <a:pt x="0" y="24"/>
                    </a:moveTo>
                    <a:cubicBezTo>
                      <a:pt x="0" y="24"/>
                      <a:pt x="1" y="28"/>
                      <a:pt x="4" y="26"/>
                    </a:cubicBezTo>
                    <a:cubicBezTo>
                      <a:pt x="7" y="23"/>
                      <a:pt x="10" y="24"/>
                      <a:pt x="11" y="29"/>
                    </a:cubicBezTo>
                    <a:cubicBezTo>
                      <a:pt x="11" y="33"/>
                      <a:pt x="18" y="28"/>
                      <a:pt x="20" y="32"/>
                    </a:cubicBezTo>
                    <a:cubicBezTo>
                      <a:pt x="21" y="36"/>
                      <a:pt x="27" y="35"/>
                      <a:pt x="24" y="39"/>
                    </a:cubicBezTo>
                    <a:cubicBezTo>
                      <a:pt x="31" y="36"/>
                      <a:pt x="20" y="24"/>
                      <a:pt x="22" y="11"/>
                    </a:cubicBezTo>
                    <a:cubicBezTo>
                      <a:pt x="23" y="0"/>
                      <a:pt x="0" y="17"/>
                      <a:pt x="0" y="24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3" name="Freeform 282"/>
              <p:cNvSpPr/>
              <p:nvPr/>
            </p:nvSpPr>
            <p:spPr bwMode="auto">
              <a:xfrm>
                <a:off x="2527" y="1531"/>
                <a:ext cx="94" cy="99"/>
              </a:xfrm>
              <a:custGeom>
                <a:gdLst>
                  <a:gd fmla="*/ 34 w 40" name="T0"/>
                  <a:gd fmla="*/ 0 h 42" name="T1"/>
                  <a:gd fmla="*/ 38 w 40" name="T2"/>
                  <a:gd fmla="*/ 5 h 42" name="T3"/>
                  <a:gd fmla="*/ 36 w 40" name="T4"/>
                  <a:gd fmla="*/ 6 h 42" name="T5"/>
                  <a:gd fmla="*/ 39 w 40" name="T6"/>
                  <a:gd fmla="*/ 7 h 42" name="T7"/>
                  <a:gd fmla="*/ 31 w 40" name="T8"/>
                  <a:gd fmla="*/ 11 h 42" name="T9"/>
                  <a:gd fmla="*/ 5 w 40" name="T10"/>
                  <a:gd fmla="*/ 36 h 42" name="T11"/>
                  <a:gd fmla="*/ 5 w 40" name="T12"/>
                  <a:gd fmla="*/ 40 h 42" name="T13"/>
                  <a:gd fmla="*/ 2 w 40" name="T14"/>
                  <a:gd fmla="*/ 34 h 42" name="T15"/>
                  <a:gd fmla="*/ 34 w 40" name="T16"/>
                  <a:gd fmla="*/ 0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40">
                    <a:moveTo>
                      <a:pt x="34" y="0"/>
                    </a:moveTo>
                    <a:cubicBezTo>
                      <a:pt x="34" y="1"/>
                      <a:pt x="37" y="4"/>
                      <a:pt x="38" y="5"/>
                    </a:cubicBezTo>
                    <a:cubicBezTo>
                      <a:pt x="37" y="5"/>
                      <a:pt x="37" y="6"/>
                      <a:pt x="36" y="6"/>
                    </a:cubicBezTo>
                    <a:cubicBezTo>
                      <a:pt x="38" y="7"/>
                      <a:pt x="38" y="7"/>
                      <a:pt x="39" y="7"/>
                    </a:cubicBezTo>
                    <a:cubicBezTo>
                      <a:pt x="40" y="14"/>
                      <a:pt x="34" y="12"/>
                      <a:pt x="31" y="11"/>
                    </a:cubicBezTo>
                    <a:cubicBezTo>
                      <a:pt x="27" y="8"/>
                      <a:pt x="8" y="33"/>
                      <a:pt x="5" y="36"/>
                    </a:cubicBezTo>
                    <a:cubicBezTo>
                      <a:pt x="4" y="36"/>
                      <a:pt x="4" y="39"/>
                      <a:pt x="5" y="40"/>
                    </a:cubicBezTo>
                    <a:cubicBezTo>
                      <a:pt x="1" y="42"/>
                      <a:pt x="0" y="37"/>
                      <a:pt x="2" y="34"/>
                    </a:cubicBezTo>
                    <a:cubicBezTo>
                      <a:pt x="9" y="21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4" name="Freeform 283"/>
              <p:cNvSpPr/>
              <p:nvPr/>
            </p:nvSpPr>
            <p:spPr bwMode="auto">
              <a:xfrm>
                <a:off x="2435" y="1264"/>
                <a:ext cx="111" cy="333"/>
              </a:xfrm>
              <a:custGeom>
                <a:gdLst>
                  <a:gd fmla="*/ 22 w 47" name="T0"/>
                  <a:gd fmla="*/ 11 h 141" name="T1"/>
                  <a:gd fmla="*/ 30 w 47" name="T2"/>
                  <a:gd fmla="*/ 19 h 141" name="T3"/>
                  <a:gd fmla="*/ 17 w 47" name="T4"/>
                  <a:gd fmla="*/ 29 h 141" name="T5"/>
                  <a:gd fmla="*/ 22 w 47" name="T6"/>
                  <a:gd fmla="*/ 37 h 141" name="T7"/>
                  <a:gd fmla="*/ 4 w 47" name="T8"/>
                  <a:gd fmla="*/ 49 h 141" name="T9"/>
                  <a:gd fmla="*/ 7 w 47" name="T10"/>
                  <a:gd fmla="*/ 70 h 141" name="T11"/>
                  <a:gd fmla="*/ 0 w 47" name="T12"/>
                  <a:gd fmla="*/ 75 h 141" name="T13"/>
                  <a:gd fmla="*/ 13 w 47" name="T14"/>
                  <a:gd fmla="*/ 112 h 141" name="T15"/>
                  <a:gd fmla="*/ 1 w 47" name="T16"/>
                  <a:gd fmla="*/ 138 h 141" name="T17"/>
                  <a:gd fmla="*/ 14 w 47" name="T18"/>
                  <a:gd fmla="*/ 139 h 141" name="T19"/>
                  <a:gd fmla="*/ 27 w 47" name="T20"/>
                  <a:gd fmla="*/ 111 h 141" name="T21"/>
                  <a:gd fmla="*/ 29 w 47" name="T22"/>
                  <a:gd fmla="*/ 44 h 141" name="T23"/>
                  <a:gd fmla="*/ 22 w 47" name="T24"/>
                  <a:gd fmla="*/ 11 h 14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1" w="47">
                    <a:moveTo>
                      <a:pt x="22" y="11"/>
                    </a:moveTo>
                    <a:cubicBezTo>
                      <a:pt x="26" y="14"/>
                      <a:pt x="25" y="14"/>
                      <a:pt x="30" y="19"/>
                    </a:cubicBezTo>
                    <a:cubicBezTo>
                      <a:pt x="36" y="25"/>
                      <a:pt x="21" y="29"/>
                      <a:pt x="17" y="29"/>
                    </a:cubicBezTo>
                    <a:cubicBezTo>
                      <a:pt x="17" y="31"/>
                      <a:pt x="22" y="34"/>
                      <a:pt x="22" y="37"/>
                    </a:cubicBezTo>
                    <a:cubicBezTo>
                      <a:pt x="21" y="37"/>
                      <a:pt x="5" y="48"/>
                      <a:pt x="4" y="49"/>
                    </a:cubicBezTo>
                    <a:cubicBezTo>
                      <a:pt x="14" y="53"/>
                      <a:pt x="12" y="69"/>
                      <a:pt x="7" y="70"/>
                    </a:cubicBezTo>
                    <a:cubicBezTo>
                      <a:pt x="1" y="71"/>
                      <a:pt x="3" y="74"/>
                      <a:pt x="0" y="75"/>
                    </a:cubicBezTo>
                    <a:cubicBezTo>
                      <a:pt x="11" y="79"/>
                      <a:pt x="16" y="101"/>
                      <a:pt x="13" y="112"/>
                    </a:cubicBezTo>
                    <a:cubicBezTo>
                      <a:pt x="13" y="116"/>
                      <a:pt x="7" y="131"/>
                      <a:pt x="1" y="138"/>
                    </a:cubicBezTo>
                    <a:cubicBezTo>
                      <a:pt x="7" y="137"/>
                      <a:pt x="6" y="141"/>
                      <a:pt x="14" y="139"/>
                    </a:cubicBezTo>
                    <a:cubicBezTo>
                      <a:pt x="14" y="135"/>
                      <a:pt x="26" y="128"/>
                      <a:pt x="27" y="111"/>
                    </a:cubicBezTo>
                    <a:cubicBezTo>
                      <a:pt x="28" y="88"/>
                      <a:pt x="19" y="62"/>
                      <a:pt x="29" y="44"/>
                    </a:cubicBezTo>
                    <a:cubicBezTo>
                      <a:pt x="34" y="35"/>
                      <a:pt x="47" y="0"/>
                      <a:pt x="22" y="11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5" name="Freeform 284"/>
              <p:cNvSpPr/>
              <p:nvPr/>
            </p:nvSpPr>
            <p:spPr bwMode="auto">
              <a:xfrm>
                <a:off x="2432" y="1245"/>
                <a:ext cx="220" cy="378"/>
              </a:xfrm>
              <a:custGeom>
                <a:gdLst>
                  <a:gd fmla="*/ 61 w 93" name="T0"/>
                  <a:gd fmla="*/ 13 h 160" name="T1"/>
                  <a:gd fmla="*/ 58 w 93" name="T2"/>
                  <a:gd fmla="*/ 8 h 160" name="T3"/>
                  <a:gd fmla="*/ 52 w 93" name="T4"/>
                  <a:gd fmla="*/ 3 h 160" name="T5"/>
                  <a:gd fmla="*/ 43 w 93" name="T6"/>
                  <a:gd fmla="*/ 5 h 160" name="T7"/>
                  <a:gd fmla="*/ 32 w 93" name="T8"/>
                  <a:gd fmla="*/ 14 h 160" name="T9"/>
                  <a:gd fmla="*/ 23 w 93" name="T10"/>
                  <a:gd fmla="*/ 19 h 160" name="T11"/>
                  <a:gd fmla="*/ 29 w 93" name="T12"/>
                  <a:gd fmla="*/ 26 h 160" name="T13"/>
                  <a:gd fmla="*/ 27 w 93" name="T14"/>
                  <a:gd fmla="*/ 32 h 160" name="T15"/>
                  <a:gd fmla="*/ 21 w 93" name="T16"/>
                  <a:gd fmla="*/ 34 h 160" name="T17"/>
                  <a:gd fmla="*/ 20 w 93" name="T18"/>
                  <a:gd fmla="*/ 38 h 160" name="T19"/>
                  <a:gd fmla="*/ 21 w 93" name="T20"/>
                  <a:gd fmla="*/ 42 h 160" name="T21"/>
                  <a:gd fmla="*/ 11 w 93" name="T22"/>
                  <a:gd fmla="*/ 48 h 160" name="T23"/>
                  <a:gd fmla="*/ 7 w 93" name="T24"/>
                  <a:gd fmla="*/ 53 h 160" name="T25"/>
                  <a:gd fmla="*/ 6 w 93" name="T26"/>
                  <a:gd fmla="*/ 57 h 160" name="T27"/>
                  <a:gd fmla="*/ 9 w 93" name="T28"/>
                  <a:gd fmla="*/ 64 h 160" name="T29"/>
                  <a:gd fmla="*/ 4 w 93" name="T30"/>
                  <a:gd fmla="*/ 68 h 160" name="T31"/>
                  <a:gd fmla="*/ 3 w 93" name="T32"/>
                  <a:gd fmla="*/ 75 h 160" name="T33"/>
                  <a:gd fmla="*/ 5 w 93" name="T34"/>
                  <a:gd fmla="*/ 76 h 160" name="T35"/>
                  <a:gd fmla="*/ 5 w 93" name="T36"/>
                  <a:gd fmla="*/ 82 h 160" name="T37"/>
                  <a:gd fmla="*/ 1 w 93" name="T38"/>
                  <a:gd fmla="*/ 83 h 160" name="T39"/>
                  <a:gd fmla="*/ 6 w 93" name="T40"/>
                  <a:gd fmla="*/ 90 h 160" name="T41"/>
                  <a:gd fmla="*/ 5 w 93" name="T42"/>
                  <a:gd fmla="*/ 98 h 160" name="T43"/>
                  <a:gd fmla="*/ 5 w 93" name="T44"/>
                  <a:gd fmla="*/ 105 h 160" name="T45"/>
                  <a:gd fmla="*/ 7 w 93" name="T46"/>
                  <a:gd fmla="*/ 111 h 160" name="T47"/>
                  <a:gd fmla="*/ 13 w 93" name="T48"/>
                  <a:gd fmla="*/ 119 h 160" name="T49"/>
                  <a:gd fmla="*/ 17 w 93" name="T50"/>
                  <a:gd fmla="*/ 124 h 160" name="T51"/>
                  <a:gd fmla="*/ 20 w 93" name="T52"/>
                  <a:gd fmla="*/ 126 h 160" name="T53"/>
                  <a:gd fmla="*/ 9 w 93" name="T54"/>
                  <a:gd fmla="*/ 138 h 160" name="T55"/>
                  <a:gd fmla="*/ 11 w 93" name="T56"/>
                  <a:gd fmla="*/ 142 h 160" name="T57"/>
                  <a:gd fmla="*/ 6 w 93" name="T58"/>
                  <a:gd fmla="*/ 144 h 160" name="T59"/>
                  <a:gd fmla="*/ 2 w 93" name="T60"/>
                  <a:gd fmla="*/ 146 h 160" name="T61"/>
                  <a:gd fmla="*/ 4 w 93" name="T62"/>
                  <a:gd fmla="*/ 150 h 160" name="T63"/>
                  <a:gd fmla="*/ 9 w 93" name="T64"/>
                  <a:gd fmla="*/ 157 h 160" name="T65"/>
                  <a:gd fmla="*/ 17 w 93" name="T66"/>
                  <a:gd fmla="*/ 156 h 160" name="T67"/>
                  <a:gd fmla="*/ 26 w 93" name="T68"/>
                  <a:gd fmla="*/ 155 h 160" name="T69"/>
                  <a:gd fmla="*/ 58 w 93" name="T70"/>
                  <a:gd fmla="*/ 60 h 160" name="T71"/>
                  <a:gd fmla="*/ 85 w 93" name="T72"/>
                  <a:gd fmla="*/ 19 h 160" name="T73"/>
                  <a:gd fmla="*/ 67 w 93" name="T74"/>
                  <a:gd fmla="*/ 10 h 160" name="T75"/>
                  <a:gd fmla="*/ 61 w 93" name="T76"/>
                  <a:gd fmla="*/ 13 h 16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60" w="93">
                    <a:moveTo>
                      <a:pt x="61" y="13"/>
                    </a:moveTo>
                    <a:cubicBezTo>
                      <a:pt x="59" y="11"/>
                      <a:pt x="57" y="12"/>
                      <a:pt x="58" y="8"/>
                    </a:cubicBezTo>
                    <a:cubicBezTo>
                      <a:pt x="51" y="9"/>
                      <a:pt x="56" y="1"/>
                      <a:pt x="52" y="3"/>
                    </a:cubicBezTo>
                    <a:cubicBezTo>
                      <a:pt x="47" y="5"/>
                      <a:pt x="45" y="0"/>
                      <a:pt x="43" y="5"/>
                    </a:cubicBezTo>
                    <a:cubicBezTo>
                      <a:pt x="42" y="8"/>
                      <a:pt x="31" y="2"/>
                      <a:pt x="32" y="14"/>
                    </a:cubicBezTo>
                    <a:cubicBezTo>
                      <a:pt x="28" y="13"/>
                      <a:pt x="22" y="9"/>
                      <a:pt x="23" y="19"/>
                    </a:cubicBezTo>
                    <a:cubicBezTo>
                      <a:pt x="23" y="22"/>
                      <a:pt x="29" y="17"/>
                      <a:pt x="29" y="26"/>
                    </a:cubicBezTo>
                    <a:cubicBezTo>
                      <a:pt x="26" y="25"/>
                      <a:pt x="25" y="30"/>
                      <a:pt x="27" y="32"/>
                    </a:cubicBezTo>
                    <a:cubicBezTo>
                      <a:pt x="24" y="34"/>
                      <a:pt x="22" y="29"/>
                      <a:pt x="21" y="34"/>
                    </a:cubicBezTo>
                    <a:cubicBezTo>
                      <a:pt x="16" y="33"/>
                      <a:pt x="17" y="40"/>
                      <a:pt x="20" y="38"/>
                    </a:cubicBezTo>
                    <a:cubicBezTo>
                      <a:pt x="23" y="36"/>
                      <a:pt x="24" y="39"/>
                      <a:pt x="21" y="42"/>
                    </a:cubicBezTo>
                    <a:cubicBezTo>
                      <a:pt x="17" y="45"/>
                      <a:pt x="15" y="37"/>
                      <a:pt x="11" y="48"/>
                    </a:cubicBezTo>
                    <a:cubicBezTo>
                      <a:pt x="7" y="45"/>
                      <a:pt x="0" y="50"/>
                      <a:pt x="7" y="53"/>
                    </a:cubicBezTo>
                    <a:cubicBezTo>
                      <a:pt x="4" y="55"/>
                      <a:pt x="5" y="57"/>
                      <a:pt x="6" y="57"/>
                    </a:cubicBezTo>
                    <a:cubicBezTo>
                      <a:pt x="12" y="57"/>
                      <a:pt x="5" y="60"/>
                      <a:pt x="9" y="64"/>
                    </a:cubicBezTo>
                    <a:cubicBezTo>
                      <a:pt x="8" y="67"/>
                      <a:pt x="2" y="65"/>
                      <a:pt x="4" y="68"/>
                    </a:cubicBezTo>
                    <a:cubicBezTo>
                      <a:pt x="5" y="70"/>
                      <a:pt x="1" y="72"/>
                      <a:pt x="3" y="75"/>
                    </a:cubicBezTo>
                    <a:cubicBezTo>
                      <a:pt x="4" y="75"/>
                      <a:pt x="2" y="78"/>
                      <a:pt x="5" y="76"/>
                    </a:cubicBezTo>
                    <a:cubicBezTo>
                      <a:pt x="7" y="79"/>
                      <a:pt x="3" y="79"/>
                      <a:pt x="5" y="82"/>
                    </a:cubicBezTo>
                    <a:cubicBezTo>
                      <a:pt x="6" y="83"/>
                      <a:pt x="2" y="83"/>
                      <a:pt x="1" y="83"/>
                    </a:cubicBezTo>
                    <a:cubicBezTo>
                      <a:pt x="0" y="88"/>
                      <a:pt x="3" y="90"/>
                      <a:pt x="6" y="90"/>
                    </a:cubicBezTo>
                    <a:cubicBezTo>
                      <a:pt x="6" y="94"/>
                      <a:pt x="2" y="95"/>
                      <a:pt x="5" y="98"/>
                    </a:cubicBezTo>
                    <a:cubicBezTo>
                      <a:pt x="6" y="98"/>
                      <a:pt x="9" y="104"/>
                      <a:pt x="5" y="105"/>
                    </a:cubicBezTo>
                    <a:cubicBezTo>
                      <a:pt x="5" y="106"/>
                      <a:pt x="2" y="110"/>
                      <a:pt x="7" y="111"/>
                    </a:cubicBezTo>
                    <a:cubicBezTo>
                      <a:pt x="9" y="116"/>
                      <a:pt x="5" y="116"/>
                      <a:pt x="13" y="119"/>
                    </a:cubicBezTo>
                    <a:cubicBezTo>
                      <a:pt x="15" y="119"/>
                      <a:pt x="14" y="126"/>
                      <a:pt x="17" y="124"/>
                    </a:cubicBezTo>
                    <a:cubicBezTo>
                      <a:pt x="19" y="122"/>
                      <a:pt x="18" y="128"/>
                      <a:pt x="20" y="126"/>
                    </a:cubicBezTo>
                    <a:cubicBezTo>
                      <a:pt x="21" y="135"/>
                      <a:pt x="8" y="128"/>
                      <a:pt x="9" y="138"/>
                    </a:cubicBezTo>
                    <a:cubicBezTo>
                      <a:pt x="6" y="141"/>
                      <a:pt x="9" y="143"/>
                      <a:pt x="11" y="142"/>
                    </a:cubicBezTo>
                    <a:cubicBezTo>
                      <a:pt x="12" y="145"/>
                      <a:pt x="11" y="146"/>
                      <a:pt x="6" y="144"/>
                    </a:cubicBezTo>
                    <a:cubicBezTo>
                      <a:pt x="4" y="142"/>
                      <a:pt x="3" y="144"/>
                      <a:pt x="2" y="146"/>
                    </a:cubicBezTo>
                    <a:cubicBezTo>
                      <a:pt x="3" y="147"/>
                      <a:pt x="6" y="147"/>
                      <a:pt x="4" y="150"/>
                    </a:cubicBezTo>
                    <a:cubicBezTo>
                      <a:pt x="3" y="152"/>
                      <a:pt x="10" y="151"/>
                      <a:pt x="9" y="157"/>
                    </a:cubicBezTo>
                    <a:cubicBezTo>
                      <a:pt x="9" y="160"/>
                      <a:pt x="18" y="160"/>
                      <a:pt x="17" y="156"/>
                    </a:cubicBezTo>
                    <a:cubicBezTo>
                      <a:pt x="20" y="160"/>
                      <a:pt x="22" y="152"/>
                      <a:pt x="26" y="155"/>
                    </a:cubicBezTo>
                    <a:cubicBezTo>
                      <a:pt x="55" y="121"/>
                      <a:pt x="36" y="79"/>
                      <a:pt x="58" y="60"/>
                    </a:cubicBezTo>
                    <a:cubicBezTo>
                      <a:pt x="83" y="39"/>
                      <a:pt x="93" y="32"/>
                      <a:pt x="85" y="19"/>
                    </a:cubicBezTo>
                    <a:cubicBezTo>
                      <a:pt x="81" y="17"/>
                      <a:pt x="75" y="12"/>
                      <a:pt x="67" y="10"/>
                    </a:cubicBezTo>
                    <a:cubicBezTo>
                      <a:pt x="64" y="10"/>
                      <a:pt x="62" y="8"/>
                      <a:pt x="61" y="13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6" name="Freeform 285"/>
              <p:cNvSpPr/>
              <p:nvPr/>
            </p:nvSpPr>
            <p:spPr bwMode="auto">
              <a:xfrm>
                <a:off x="2432" y="1245"/>
                <a:ext cx="220" cy="378"/>
              </a:xfrm>
              <a:custGeom>
                <a:gdLst>
                  <a:gd fmla="*/ 62 w 93" name="T0"/>
                  <a:gd fmla="*/ 14 h 160" name="T1"/>
                  <a:gd fmla="*/ 58 w 93" name="T2"/>
                  <a:gd fmla="*/ 8 h 160" name="T3"/>
                  <a:gd fmla="*/ 52 w 93" name="T4"/>
                  <a:gd fmla="*/ 4 h 160" name="T5"/>
                  <a:gd fmla="*/ 43 w 93" name="T6"/>
                  <a:gd fmla="*/ 5 h 160" name="T7"/>
                  <a:gd fmla="*/ 32 w 93" name="T8"/>
                  <a:gd fmla="*/ 15 h 160" name="T9"/>
                  <a:gd fmla="*/ 24 w 93" name="T10"/>
                  <a:gd fmla="*/ 18 h 160" name="T11"/>
                  <a:gd fmla="*/ 29 w 93" name="T12"/>
                  <a:gd fmla="*/ 26 h 160" name="T13"/>
                  <a:gd fmla="*/ 28 w 93" name="T14"/>
                  <a:gd fmla="*/ 32 h 160" name="T15"/>
                  <a:gd fmla="*/ 21 w 93" name="T16"/>
                  <a:gd fmla="*/ 34 h 160" name="T17"/>
                  <a:gd fmla="*/ 21 w 93" name="T18"/>
                  <a:gd fmla="*/ 37 h 160" name="T19"/>
                  <a:gd fmla="*/ 22 w 93" name="T20"/>
                  <a:gd fmla="*/ 42 h 160" name="T21"/>
                  <a:gd fmla="*/ 11 w 93" name="T22"/>
                  <a:gd fmla="*/ 49 h 160" name="T23"/>
                  <a:gd fmla="*/ 7 w 93" name="T24"/>
                  <a:gd fmla="*/ 53 h 160" name="T25"/>
                  <a:gd fmla="*/ 6 w 93" name="T26"/>
                  <a:gd fmla="*/ 57 h 160" name="T27"/>
                  <a:gd fmla="*/ 9 w 93" name="T28"/>
                  <a:gd fmla="*/ 64 h 160" name="T29"/>
                  <a:gd fmla="*/ 4 w 93" name="T30"/>
                  <a:gd fmla="*/ 69 h 160" name="T31"/>
                  <a:gd fmla="*/ 3 w 93" name="T32"/>
                  <a:gd fmla="*/ 75 h 160" name="T33"/>
                  <a:gd fmla="*/ 6 w 93" name="T34"/>
                  <a:gd fmla="*/ 76 h 160" name="T35"/>
                  <a:gd fmla="*/ 5 w 93" name="T36"/>
                  <a:gd fmla="*/ 82 h 160" name="T37"/>
                  <a:gd fmla="*/ 1 w 93" name="T38"/>
                  <a:gd fmla="*/ 83 h 160" name="T39"/>
                  <a:gd fmla="*/ 6 w 93" name="T40"/>
                  <a:gd fmla="*/ 89 h 160" name="T41"/>
                  <a:gd fmla="*/ 6 w 93" name="T42"/>
                  <a:gd fmla="*/ 98 h 160" name="T43"/>
                  <a:gd fmla="*/ 5 w 93" name="T44"/>
                  <a:gd fmla="*/ 105 h 160" name="T45"/>
                  <a:gd fmla="*/ 8 w 93" name="T46"/>
                  <a:gd fmla="*/ 111 h 160" name="T47"/>
                  <a:gd fmla="*/ 13 w 93" name="T48"/>
                  <a:gd fmla="*/ 118 h 160" name="T49"/>
                  <a:gd fmla="*/ 17 w 93" name="T50"/>
                  <a:gd fmla="*/ 123 h 160" name="T51"/>
                  <a:gd fmla="*/ 20 w 93" name="T52"/>
                  <a:gd fmla="*/ 126 h 160" name="T53"/>
                  <a:gd fmla="*/ 10 w 93" name="T54"/>
                  <a:gd fmla="*/ 138 h 160" name="T55"/>
                  <a:gd fmla="*/ 11 w 93" name="T56"/>
                  <a:gd fmla="*/ 142 h 160" name="T57"/>
                  <a:gd fmla="*/ 7 w 93" name="T58"/>
                  <a:gd fmla="*/ 144 h 160" name="T59"/>
                  <a:gd fmla="*/ 3 w 93" name="T60"/>
                  <a:gd fmla="*/ 146 h 160" name="T61"/>
                  <a:gd fmla="*/ 5 w 93" name="T62"/>
                  <a:gd fmla="*/ 149 h 160" name="T63"/>
                  <a:gd fmla="*/ 9 w 93" name="T64"/>
                  <a:gd fmla="*/ 157 h 160" name="T65"/>
                  <a:gd fmla="*/ 17 w 93" name="T66"/>
                  <a:gd fmla="*/ 155 h 160" name="T67"/>
                  <a:gd fmla="*/ 26 w 93" name="T68"/>
                  <a:gd fmla="*/ 155 h 160" name="T69"/>
                  <a:gd fmla="*/ 58 w 93" name="T70"/>
                  <a:gd fmla="*/ 60 h 160" name="T71"/>
                  <a:gd fmla="*/ 85 w 93" name="T72"/>
                  <a:gd fmla="*/ 19 h 160" name="T73"/>
                  <a:gd fmla="*/ 66 w 93" name="T74"/>
                  <a:gd fmla="*/ 10 h 160" name="T75"/>
                  <a:gd fmla="*/ 62 w 93" name="T76"/>
                  <a:gd fmla="*/ 14 h 16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60" w="93">
                    <a:moveTo>
                      <a:pt x="62" y="14"/>
                    </a:moveTo>
                    <a:cubicBezTo>
                      <a:pt x="59" y="12"/>
                      <a:pt x="56" y="12"/>
                      <a:pt x="58" y="8"/>
                    </a:cubicBezTo>
                    <a:cubicBezTo>
                      <a:pt x="51" y="11"/>
                      <a:pt x="55" y="2"/>
                      <a:pt x="52" y="4"/>
                    </a:cubicBezTo>
                    <a:cubicBezTo>
                      <a:pt x="46" y="6"/>
                      <a:pt x="45" y="0"/>
                      <a:pt x="43" y="5"/>
                    </a:cubicBezTo>
                    <a:cubicBezTo>
                      <a:pt x="42" y="8"/>
                      <a:pt x="32" y="3"/>
                      <a:pt x="32" y="15"/>
                    </a:cubicBezTo>
                    <a:cubicBezTo>
                      <a:pt x="28" y="15"/>
                      <a:pt x="23" y="8"/>
                      <a:pt x="24" y="18"/>
                    </a:cubicBezTo>
                    <a:cubicBezTo>
                      <a:pt x="24" y="21"/>
                      <a:pt x="31" y="17"/>
                      <a:pt x="29" y="26"/>
                    </a:cubicBezTo>
                    <a:cubicBezTo>
                      <a:pt x="26" y="25"/>
                      <a:pt x="25" y="31"/>
                      <a:pt x="28" y="32"/>
                    </a:cubicBezTo>
                    <a:cubicBezTo>
                      <a:pt x="25" y="34"/>
                      <a:pt x="22" y="30"/>
                      <a:pt x="21" y="34"/>
                    </a:cubicBezTo>
                    <a:cubicBezTo>
                      <a:pt x="16" y="34"/>
                      <a:pt x="17" y="39"/>
                      <a:pt x="21" y="37"/>
                    </a:cubicBezTo>
                    <a:cubicBezTo>
                      <a:pt x="23" y="35"/>
                      <a:pt x="25" y="39"/>
                      <a:pt x="22" y="42"/>
                    </a:cubicBezTo>
                    <a:cubicBezTo>
                      <a:pt x="18" y="45"/>
                      <a:pt x="15" y="38"/>
                      <a:pt x="11" y="49"/>
                    </a:cubicBezTo>
                    <a:cubicBezTo>
                      <a:pt x="8" y="46"/>
                      <a:pt x="1" y="50"/>
                      <a:pt x="7" y="53"/>
                    </a:cubicBezTo>
                    <a:cubicBezTo>
                      <a:pt x="5" y="55"/>
                      <a:pt x="5" y="57"/>
                      <a:pt x="6" y="57"/>
                    </a:cubicBezTo>
                    <a:cubicBezTo>
                      <a:pt x="12" y="57"/>
                      <a:pt x="6" y="60"/>
                      <a:pt x="9" y="64"/>
                    </a:cubicBezTo>
                    <a:cubicBezTo>
                      <a:pt x="9" y="67"/>
                      <a:pt x="2" y="65"/>
                      <a:pt x="4" y="69"/>
                    </a:cubicBezTo>
                    <a:cubicBezTo>
                      <a:pt x="5" y="71"/>
                      <a:pt x="1" y="71"/>
                      <a:pt x="3" y="75"/>
                    </a:cubicBezTo>
                    <a:cubicBezTo>
                      <a:pt x="5" y="75"/>
                      <a:pt x="2" y="78"/>
                      <a:pt x="6" y="76"/>
                    </a:cubicBezTo>
                    <a:cubicBezTo>
                      <a:pt x="7" y="79"/>
                      <a:pt x="4" y="79"/>
                      <a:pt x="5" y="82"/>
                    </a:cubicBezTo>
                    <a:cubicBezTo>
                      <a:pt x="6" y="83"/>
                      <a:pt x="2" y="83"/>
                      <a:pt x="1" y="83"/>
                    </a:cubicBezTo>
                    <a:cubicBezTo>
                      <a:pt x="0" y="88"/>
                      <a:pt x="3" y="90"/>
                      <a:pt x="6" y="89"/>
                    </a:cubicBezTo>
                    <a:cubicBezTo>
                      <a:pt x="6" y="93"/>
                      <a:pt x="2" y="95"/>
                      <a:pt x="6" y="98"/>
                    </a:cubicBezTo>
                    <a:cubicBezTo>
                      <a:pt x="7" y="98"/>
                      <a:pt x="9" y="105"/>
                      <a:pt x="5" y="105"/>
                    </a:cubicBezTo>
                    <a:cubicBezTo>
                      <a:pt x="6" y="106"/>
                      <a:pt x="3" y="109"/>
                      <a:pt x="8" y="111"/>
                    </a:cubicBezTo>
                    <a:cubicBezTo>
                      <a:pt x="9" y="116"/>
                      <a:pt x="5" y="116"/>
                      <a:pt x="13" y="118"/>
                    </a:cubicBezTo>
                    <a:cubicBezTo>
                      <a:pt x="16" y="119"/>
                      <a:pt x="14" y="126"/>
                      <a:pt x="17" y="123"/>
                    </a:cubicBezTo>
                    <a:cubicBezTo>
                      <a:pt x="19" y="122"/>
                      <a:pt x="18" y="128"/>
                      <a:pt x="20" y="126"/>
                    </a:cubicBezTo>
                    <a:cubicBezTo>
                      <a:pt x="22" y="136"/>
                      <a:pt x="9" y="128"/>
                      <a:pt x="10" y="138"/>
                    </a:cubicBezTo>
                    <a:cubicBezTo>
                      <a:pt x="8" y="141"/>
                      <a:pt x="9" y="143"/>
                      <a:pt x="11" y="142"/>
                    </a:cubicBezTo>
                    <a:cubicBezTo>
                      <a:pt x="12" y="145"/>
                      <a:pt x="11" y="146"/>
                      <a:pt x="7" y="144"/>
                    </a:cubicBezTo>
                    <a:cubicBezTo>
                      <a:pt x="5" y="143"/>
                      <a:pt x="4" y="144"/>
                      <a:pt x="3" y="146"/>
                    </a:cubicBezTo>
                    <a:cubicBezTo>
                      <a:pt x="4" y="147"/>
                      <a:pt x="7" y="146"/>
                      <a:pt x="5" y="149"/>
                    </a:cubicBezTo>
                    <a:cubicBezTo>
                      <a:pt x="4" y="152"/>
                      <a:pt x="10" y="151"/>
                      <a:pt x="9" y="157"/>
                    </a:cubicBezTo>
                    <a:cubicBezTo>
                      <a:pt x="9" y="160"/>
                      <a:pt x="18" y="159"/>
                      <a:pt x="17" y="155"/>
                    </a:cubicBezTo>
                    <a:cubicBezTo>
                      <a:pt x="20" y="159"/>
                      <a:pt x="22" y="152"/>
                      <a:pt x="26" y="155"/>
                    </a:cubicBezTo>
                    <a:cubicBezTo>
                      <a:pt x="55" y="121"/>
                      <a:pt x="36" y="79"/>
                      <a:pt x="58" y="60"/>
                    </a:cubicBezTo>
                    <a:cubicBezTo>
                      <a:pt x="83" y="39"/>
                      <a:pt x="93" y="32"/>
                      <a:pt x="85" y="19"/>
                    </a:cubicBezTo>
                    <a:cubicBezTo>
                      <a:pt x="81" y="17"/>
                      <a:pt x="75" y="13"/>
                      <a:pt x="66" y="10"/>
                    </a:cubicBezTo>
                    <a:cubicBezTo>
                      <a:pt x="64" y="10"/>
                      <a:pt x="62" y="10"/>
                      <a:pt x="62" y="14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7" name="Freeform 286"/>
              <p:cNvSpPr/>
              <p:nvPr/>
            </p:nvSpPr>
            <p:spPr bwMode="auto">
              <a:xfrm>
                <a:off x="2458" y="1415"/>
                <a:ext cx="102" cy="206"/>
              </a:xfrm>
              <a:custGeom>
                <a:gdLst>
                  <a:gd fmla="*/ 29 w 43" name="T0"/>
                  <a:gd fmla="*/ 55 h 87" name="T1"/>
                  <a:gd fmla="*/ 20 w 43" name="T2"/>
                  <a:gd fmla="*/ 77 h 87" name="T3"/>
                  <a:gd fmla="*/ 9 w 43" name="T4"/>
                  <a:gd fmla="*/ 83 h 87" name="T5"/>
                  <a:gd fmla="*/ 6 w 43" name="T6"/>
                  <a:gd fmla="*/ 82 h 87" name="T7"/>
                  <a:gd fmla="*/ 0 w 43" name="T8"/>
                  <a:gd fmla="*/ 85 h 87" name="T9"/>
                  <a:gd fmla="*/ 4 w 43" name="T10"/>
                  <a:gd fmla="*/ 76 h 87" name="T11"/>
                  <a:gd fmla="*/ 12 w 43" name="T12"/>
                  <a:gd fmla="*/ 61 h 87" name="T13"/>
                  <a:gd fmla="*/ 24 w 43" name="T14"/>
                  <a:gd fmla="*/ 43 h 87" name="T15"/>
                  <a:gd fmla="*/ 38 w 43" name="T16"/>
                  <a:gd fmla="*/ 1 h 87" name="T17"/>
                  <a:gd fmla="*/ 29 w 43" name="T18"/>
                  <a:gd fmla="*/ 55 h 8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7" w="43">
                    <a:moveTo>
                      <a:pt x="29" y="55"/>
                    </a:moveTo>
                    <a:cubicBezTo>
                      <a:pt x="26" y="63"/>
                      <a:pt x="23" y="69"/>
                      <a:pt x="20" y="77"/>
                    </a:cubicBezTo>
                    <a:cubicBezTo>
                      <a:pt x="18" y="84"/>
                      <a:pt x="14" y="79"/>
                      <a:pt x="9" y="83"/>
                    </a:cubicBezTo>
                    <a:cubicBezTo>
                      <a:pt x="8" y="84"/>
                      <a:pt x="7" y="83"/>
                      <a:pt x="6" y="82"/>
                    </a:cubicBezTo>
                    <a:cubicBezTo>
                      <a:pt x="6" y="84"/>
                      <a:pt x="4" y="87"/>
                      <a:pt x="0" y="85"/>
                    </a:cubicBezTo>
                    <a:cubicBezTo>
                      <a:pt x="0" y="81"/>
                      <a:pt x="3" y="82"/>
                      <a:pt x="4" y="76"/>
                    </a:cubicBezTo>
                    <a:cubicBezTo>
                      <a:pt x="5" y="69"/>
                      <a:pt x="9" y="70"/>
                      <a:pt x="12" y="61"/>
                    </a:cubicBezTo>
                    <a:cubicBezTo>
                      <a:pt x="15" y="49"/>
                      <a:pt x="22" y="57"/>
                      <a:pt x="24" y="43"/>
                    </a:cubicBezTo>
                    <a:cubicBezTo>
                      <a:pt x="25" y="31"/>
                      <a:pt x="24" y="2"/>
                      <a:pt x="38" y="1"/>
                    </a:cubicBezTo>
                    <a:cubicBezTo>
                      <a:pt x="43" y="0"/>
                      <a:pt x="30" y="53"/>
                      <a:pt x="29" y="55"/>
                    </a:cubicBezTo>
                    <a:close/>
                  </a:path>
                </a:pathLst>
              </a:custGeom>
              <a:solidFill>
                <a:srgbClr val="F78F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8" name="Freeform 287"/>
              <p:cNvSpPr/>
              <p:nvPr/>
            </p:nvSpPr>
            <p:spPr bwMode="auto">
              <a:xfrm>
                <a:off x="2484" y="1389"/>
                <a:ext cx="149" cy="246"/>
              </a:xfrm>
              <a:custGeom>
                <a:gdLst>
                  <a:gd fmla="*/ 21 w 63" name="T0"/>
                  <a:gd fmla="*/ 53 h 104" name="T1"/>
                  <a:gd fmla="*/ 3 w 63" name="T2"/>
                  <a:gd fmla="*/ 100 h 104" name="T3"/>
                  <a:gd fmla="*/ 11 w 63" name="T4"/>
                  <a:gd fmla="*/ 95 h 104" name="T5"/>
                  <a:gd fmla="*/ 14 w 63" name="T6"/>
                  <a:gd fmla="*/ 100 h 104" name="T7"/>
                  <a:gd fmla="*/ 23 w 63" name="T8"/>
                  <a:gd fmla="*/ 100 h 104" name="T9"/>
                  <a:gd fmla="*/ 21 w 63" name="T10"/>
                  <a:gd fmla="*/ 96 h 104" name="T11"/>
                  <a:gd fmla="*/ 25 w 63" name="T12"/>
                  <a:gd fmla="*/ 95 h 104" name="T13"/>
                  <a:gd fmla="*/ 32 w 63" name="T14"/>
                  <a:gd fmla="*/ 93 h 104" name="T15"/>
                  <a:gd fmla="*/ 39 w 63" name="T16"/>
                  <a:gd fmla="*/ 93 h 104" name="T17"/>
                  <a:gd fmla="*/ 40 w 63" name="T18"/>
                  <a:gd fmla="*/ 87 h 104" name="T19"/>
                  <a:gd fmla="*/ 45 w 63" name="T20"/>
                  <a:gd fmla="*/ 84 h 104" name="T21"/>
                  <a:gd fmla="*/ 45 w 63" name="T22"/>
                  <a:gd fmla="*/ 79 h 104" name="T23"/>
                  <a:gd fmla="*/ 52 w 63" name="T24"/>
                  <a:gd fmla="*/ 73 h 104" name="T25"/>
                  <a:gd fmla="*/ 57 w 63" name="T26"/>
                  <a:gd fmla="*/ 67 h 104" name="T27"/>
                  <a:gd fmla="*/ 56 w 63" name="T28"/>
                  <a:gd fmla="*/ 66 h 104" name="T29"/>
                  <a:gd fmla="*/ 52 w 63" name="T30"/>
                  <a:gd fmla="*/ 64 h 104" name="T31"/>
                  <a:gd fmla="*/ 51 w 63" name="T32"/>
                  <a:gd fmla="*/ 57 h 104" name="T33"/>
                  <a:gd fmla="*/ 57 w 63" name="T34"/>
                  <a:gd fmla="*/ 45 h 104" name="T35"/>
                  <a:gd fmla="*/ 58 w 63" name="T36"/>
                  <a:gd fmla="*/ 39 h 104" name="T37"/>
                  <a:gd fmla="*/ 54 w 63" name="T38"/>
                  <a:gd fmla="*/ 30 h 104" name="T39"/>
                  <a:gd fmla="*/ 53 w 63" name="T40"/>
                  <a:gd fmla="*/ 25 h 104" name="T41"/>
                  <a:gd fmla="*/ 56 w 63" name="T42"/>
                  <a:gd fmla="*/ 9 h 104" name="T43"/>
                  <a:gd fmla="*/ 21 w 63" name="T44"/>
                  <a:gd fmla="*/ 53 h 10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04" w="62">
                    <a:moveTo>
                      <a:pt x="21" y="53"/>
                    </a:moveTo>
                    <a:cubicBezTo>
                      <a:pt x="20" y="81"/>
                      <a:pt x="0" y="82"/>
                      <a:pt x="3" y="100"/>
                    </a:cubicBezTo>
                    <a:cubicBezTo>
                      <a:pt x="4" y="92"/>
                      <a:pt x="10" y="104"/>
                      <a:pt x="11" y="95"/>
                    </a:cubicBezTo>
                    <a:cubicBezTo>
                      <a:pt x="14" y="95"/>
                      <a:pt x="16" y="97"/>
                      <a:pt x="14" y="100"/>
                    </a:cubicBezTo>
                    <a:cubicBezTo>
                      <a:pt x="18" y="101"/>
                      <a:pt x="21" y="103"/>
                      <a:pt x="23" y="100"/>
                    </a:cubicBezTo>
                    <a:cubicBezTo>
                      <a:pt x="23" y="99"/>
                      <a:pt x="19" y="99"/>
                      <a:pt x="21" y="96"/>
                    </a:cubicBezTo>
                    <a:cubicBezTo>
                      <a:pt x="22" y="95"/>
                      <a:pt x="23" y="100"/>
                      <a:pt x="25" y="95"/>
                    </a:cubicBezTo>
                    <a:cubicBezTo>
                      <a:pt x="31" y="98"/>
                      <a:pt x="31" y="95"/>
                      <a:pt x="32" y="93"/>
                    </a:cubicBezTo>
                    <a:cubicBezTo>
                      <a:pt x="32" y="90"/>
                      <a:pt x="36" y="98"/>
                      <a:pt x="39" y="93"/>
                    </a:cubicBezTo>
                    <a:cubicBezTo>
                      <a:pt x="43" y="93"/>
                      <a:pt x="43" y="88"/>
                      <a:pt x="40" y="87"/>
                    </a:cubicBezTo>
                    <a:cubicBezTo>
                      <a:pt x="44" y="88"/>
                      <a:pt x="47" y="86"/>
                      <a:pt x="45" y="84"/>
                    </a:cubicBezTo>
                    <a:cubicBezTo>
                      <a:pt x="44" y="83"/>
                      <a:pt x="48" y="82"/>
                      <a:pt x="45" y="79"/>
                    </a:cubicBezTo>
                    <a:cubicBezTo>
                      <a:pt x="54" y="79"/>
                      <a:pt x="48" y="76"/>
                      <a:pt x="52" y="73"/>
                    </a:cubicBezTo>
                    <a:cubicBezTo>
                      <a:pt x="55" y="74"/>
                      <a:pt x="60" y="71"/>
                      <a:pt x="57" y="67"/>
                    </a:cubicBezTo>
                    <a:cubicBezTo>
                      <a:pt x="56" y="70"/>
                      <a:pt x="54" y="67"/>
                      <a:pt x="56" y="66"/>
                    </a:cubicBezTo>
                    <a:cubicBezTo>
                      <a:pt x="57" y="65"/>
                      <a:pt x="54" y="64"/>
                      <a:pt x="52" y="64"/>
                    </a:cubicBezTo>
                    <a:cubicBezTo>
                      <a:pt x="56" y="60"/>
                      <a:pt x="51" y="59"/>
                      <a:pt x="51" y="57"/>
                    </a:cubicBezTo>
                    <a:cubicBezTo>
                      <a:pt x="63" y="54"/>
                      <a:pt x="50" y="48"/>
                      <a:pt x="57" y="45"/>
                    </a:cubicBezTo>
                    <a:cubicBezTo>
                      <a:pt x="59" y="45"/>
                      <a:pt x="60" y="41"/>
                      <a:pt x="58" y="39"/>
                    </a:cubicBezTo>
                    <a:cubicBezTo>
                      <a:pt x="60" y="32"/>
                      <a:pt x="52" y="36"/>
                      <a:pt x="54" y="30"/>
                    </a:cubicBezTo>
                    <a:cubicBezTo>
                      <a:pt x="56" y="27"/>
                      <a:pt x="53" y="28"/>
                      <a:pt x="53" y="25"/>
                    </a:cubicBezTo>
                    <a:cubicBezTo>
                      <a:pt x="53" y="21"/>
                      <a:pt x="58" y="13"/>
                      <a:pt x="56" y="9"/>
                    </a:cubicBezTo>
                    <a:cubicBezTo>
                      <a:pt x="42" y="0"/>
                      <a:pt x="24" y="7"/>
                      <a:pt x="21" y="53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49" name="Freeform 288"/>
              <p:cNvSpPr/>
              <p:nvPr/>
            </p:nvSpPr>
            <p:spPr bwMode="auto">
              <a:xfrm>
                <a:off x="2484" y="1347"/>
                <a:ext cx="149" cy="288"/>
              </a:xfrm>
              <a:custGeom>
                <a:gdLst>
                  <a:gd fmla="*/ 61 w 63" name="T0"/>
                  <a:gd fmla="*/ 0 h 122" name="T1"/>
                  <a:gd fmla="*/ 16 w 63" name="T2"/>
                  <a:gd fmla="*/ 67 h 122" name="T3"/>
                  <a:gd fmla="*/ 3 w 63" name="T4"/>
                  <a:gd fmla="*/ 118 h 122" name="T5"/>
                  <a:gd fmla="*/ 10 w 63" name="T6"/>
                  <a:gd fmla="*/ 113 h 122" name="T7"/>
                  <a:gd fmla="*/ 15 w 63" name="T8"/>
                  <a:gd fmla="*/ 118 h 122" name="T9"/>
                  <a:gd fmla="*/ 22 w 63" name="T10"/>
                  <a:gd fmla="*/ 118 h 122" name="T11"/>
                  <a:gd fmla="*/ 21 w 63" name="T12"/>
                  <a:gd fmla="*/ 114 h 122" name="T13"/>
                  <a:gd fmla="*/ 25 w 63" name="T14"/>
                  <a:gd fmla="*/ 112 h 122" name="T15"/>
                  <a:gd fmla="*/ 31 w 63" name="T16"/>
                  <a:gd fmla="*/ 111 h 122" name="T17"/>
                  <a:gd fmla="*/ 39 w 63" name="T18"/>
                  <a:gd fmla="*/ 110 h 122" name="T19"/>
                  <a:gd fmla="*/ 40 w 63" name="T20"/>
                  <a:gd fmla="*/ 105 h 122" name="T21"/>
                  <a:gd fmla="*/ 45 w 63" name="T22"/>
                  <a:gd fmla="*/ 102 h 122" name="T23"/>
                  <a:gd fmla="*/ 44 w 63" name="T24"/>
                  <a:gd fmla="*/ 97 h 122" name="T25"/>
                  <a:gd fmla="*/ 52 w 63" name="T26"/>
                  <a:gd fmla="*/ 90 h 122" name="T27"/>
                  <a:gd fmla="*/ 57 w 63" name="T28"/>
                  <a:gd fmla="*/ 85 h 122" name="T29"/>
                  <a:gd fmla="*/ 56 w 63" name="T30"/>
                  <a:gd fmla="*/ 84 h 122" name="T31"/>
                  <a:gd fmla="*/ 52 w 63" name="T32"/>
                  <a:gd fmla="*/ 82 h 122" name="T33"/>
                  <a:gd fmla="*/ 51 w 63" name="T34"/>
                  <a:gd fmla="*/ 75 h 122" name="T35"/>
                  <a:gd fmla="*/ 56 w 63" name="T36"/>
                  <a:gd fmla="*/ 63 h 122" name="T37"/>
                  <a:gd fmla="*/ 57 w 63" name="T38"/>
                  <a:gd fmla="*/ 58 h 122" name="T39"/>
                  <a:gd fmla="*/ 54 w 63" name="T40"/>
                  <a:gd fmla="*/ 49 h 122" name="T41"/>
                  <a:gd fmla="*/ 53 w 63" name="T42"/>
                  <a:gd fmla="*/ 43 h 122" name="T43"/>
                  <a:gd fmla="*/ 56 w 63" name="T44"/>
                  <a:gd fmla="*/ 27 h 122" name="T45"/>
                  <a:gd fmla="*/ 61 w 63" name="T46"/>
                  <a:gd fmla="*/ 0 h 12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2" w="62">
                    <a:moveTo>
                      <a:pt x="61" y="0"/>
                    </a:moveTo>
                    <a:cubicBezTo>
                      <a:pt x="26" y="8"/>
                      <a:pt x="18" y="32"/>
                      <a:pt x="16" y="67"/>
                    </a:cubicBezTo>
                    <a:cubicBezTo>
                      <a:pt x="14" y="95"/>
                      <a:pt x="0" y="100"/>
                      <a:pt x="3" y="118"/>
                    </a:cubicBezTo>
                    <a:cubicBezTo>
                      <a:pt x="4" y="110"/>
                      <a:pt x="9" y="122"/>
                      <a:pt x="10" y="113"/>
                    </a:cubicBezTo>
                    <a:cubicBezTo>
                      <a:pt x="13" y="113"/>
                      <a:pt x="17" y="115"/>
                      <a:pt x="15" y="118"/>
                    </a:cubicBezTo>
                    <a:cubicBezTo>
                      <a:pt x="18" y="119"/>
                      <a:pt x="20" y="121"/>
                      <a:pt x="22" y="118"/>
                    </a:cubicBezTo>
                    <a:cubicBezTo>
                      <a:pt x="22" y="117"/>
                      <a:pt x="19" y="116"/>
                      <a:pt x="21" y="114"/>
                    </a:cubicBezTo>
                    <a:cubicBezTo>
                      <a:pt x="22" y="113"/>
                      <a:pt x="23" y="117"/>
                      <a:pt x="25" y="112"/>
                    </a:cubicBezTo>
                    <a:cubicBezTo>
                      <a:pt x="31" y="116"/>
                      <a:pt x="31" y="113"/>
                      <a:pt x="31" y="111"/>
                    </a:cubicBezTo>
                    <a:cubicBezTo>
                      <a:pt x="32" y="108"/>
                      <a:pt x="36" y="115"/>
                      <a:pt x="39" y="110"/>
                    </a:cubicBezTo>
                    <a:cubicBezTo>
                      <a:pt x="43" y="111"/>
                      <a:pt x="42" y="106"/>
                      <a:pt x="40" y="105"/>
                    </a:cubicBezTo>
                    <a:cubicBezTo>
                      <a:pt x="43" y="106"/>
                      <a:pt x="47" y="104"/>
                      <a:pt x="45" y="102"/>
                    </a:cubicBezTo>
                    <a:cubicBezTo>
                      <a:pt x="44" y="101"/>
                      <a:pt x="47" y="99"/>
                      <a:pt x="44" y="97"/>
                    </a:cubicBezTo>
                    <a:cubicBezTo>
                      <a:pt x="53" y="96"/>
                      <a:pt x="47" y="94"/>
                      <a:pt x="52" y="90"/>
                    </a:cubicBezTo>
                    <a:cubicBezTo>
                      <a:pt x="55" y="92"/>
                      <a:pt x="60" y="89"/>
                      <a:pt x="57" y="85"/>
                    </a:cubicBezTo>
                    <a:cubicBezTo>
                      <a:pt x="56" y="89"/>
                      <a:pt x="53" y="86"/>
                      <a:pt x="56" y="84"/>
                    </a:cubicBezTo>
                    <a:cubicBezTo>
                      <a:pt x="57" y="83"/>
                      <a:pt x="54" y="82"/>
                      <a:pt x="52" y="82"/>
                    </a:cubicBezTo>
                    <a:cubicBezTo>
                      <a:pt x="56" y="79"/>
                      <a:pt x="51" y="77"/>
                      <a:pt x="51" y="75"/>
                    </a:cubicBezTo>
                    <a:cubicBezTo>
                      <a:pt x="63" y="71"/>
                      <a:pt x="49" y="66"/>
                      <a:pt x="56" y="63"/>
                    </a:cubicBezTo>
                    <a:cubicBezTo>
                      <a:pt x="58" y="63"/>
                      <a:pt x="60" y="59"/>
                      <a:pt x="57" y="58"/>
                    </a:cubicBezTo>
                    <a:cubicBezTo>
                      <a:pt x="60" y="50"/>
                      <a:pt x="52" y="54"/>
                      <a:pt x="54" y="49"/>
                    </a:cubicBezTo>
                    <a:cubicBezTo>
                      <a:pt x="55" y="45"/>
                      <a:pt x="53" y="46"/>
                      <a:pt x="53" y="43"/>
                    </a:cubicBezTo>
                    <a:cubicBezTo>
                      <a:pt x="53" y="39"/>
                      <a:pt x="58" y="31"/>
                      <a:pt x="56" y="27"/>
                    </a:cubicBezTo>
                    <a:cubicBezTo>
                      <a:pt x="57" y="14"/>
                      <a:pt x="53" y="11"/>
                      <a:pt x="61" y="0"/>
                    </a:cubicBezTo>
                    <a:close/>
                  </a:path>
                </a:pathLst>
              </a:custGeom>
              <a:solidFill>
                <a:srgbClr val="FAA0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0" name="Freeform 289"/>
              <p:cNvSpPr/>
              <p:nvPr/>
            </p:nvSpPr>
            <p:spPr bwMode="auto">
              <a:xfrm>
                <a:off x="2491" y="1408"/>
                <a:ext cx="126" cy="215"/>
              </a:xfrm>
              <a:custGeom>
                <a:gdLst>
                  <a:gd fmla="*/ 1 w 53" name="T0"/>
                  <a:gd fmla="*/ 86 h 91" name="T1"/>
                  <a:gd fmla="*/ 16 w 53" name="T2"/>
                  <a:gd fmla="*/ 40 h 91" name="T3"/>
                  <a:gd fmla="*/ 18 w 53" name="T4"/>
                  <a:gd fmla="*/ 9 h 91" name="T5"/>
                  <a:gd fmla="*/ 28 w 53" name="T6"/>
                  <a:gd fmla="*/ 17 h 91" name="T7"/>
                  <a:gd fmla="*/ 27 w 53" name="T8"/>
                  <a:gd fmla="*/ 29 h 91" name="T9"/>
                  <a:gd fmla="*/ 31 w 53" name="T10"/>
                  <a:gd fmla="*/ 32 h 91" name="T11"/>
                  <a:gd fmla="*/ 35 w 53" name="T12"/>
                  <a:gd fmla="*/ 37 h 91" name="T13"/>
                  <a:gd fmla="*/ 35 w 53" name="T14"/>
                  <a:gd fmla="*/ 27 h 91" name="T15"/>
                  <a:gd fmla="*/ 43 w 53" name="T16"/>
                  <a:gd fmla="*/ 19 h 91" name="T17"/>
                  <a:gd fmla="*/ 48 w 53" name="T18"/>
                  <a:gd fmla="*/ 17 h 91" name="T19"/>
                  <a:gd fmla="*/ 48 w 53" name="T20"/>
                  <a:gd fmla="*/ 25 h 91" name="T21"/>
                  <a:gd fmla="*/ 51 w 53" name="T22"/>
                  <a:gd fmla="*/ 33 h 91" name="T23"/>
                  <a:gd fmla="*/ 44 w 53" name="T24"/>
                  <a:gd fmla="*/ 40 h 91" name="T25"/>
                  <a:gd fmla="*/ 46 w 53" name="T26"/>
                  <a:gd fmla="*/ 47 h 91" name="T27"/>
                  <a:gd fmla="*/ 47 w 53" name="T28"/>
                  <a:gd fmla="*/ 59 h 91" name="T29"/>
                  <a:gd fmla="*/ 39 w 53" name="T30"/>
                  <a:gd fmla="*/ 66 h 91" name="T31"/>
                  <a:gd fmla="*/ 26 w 53" name="T32"/>
                  <a:gd fmla="*/ 50 h 91" name="T33"/>
                  <a:gd fmla="*/ 25 w 53" name="T34"/>
                  <a:gd fmla="*/ 72 h 91" name="T35"/>
                  <a:gd fmla="*/ 25 w 53" name="T36"/>
                  <a:gd fmla="*/ 80 h 91" name="T37"/>
                  <a:gd fmla="*/ 15 w 53" name="T38"/>
                  <a:gd fmla="*/ 86 h 91" name="T39"/>
                  <a:gd fmla="*/ 7 w 53" name="T40"/>
                  <a:gd fmla="*/ 87 h 91" name="T41"/>
                  <a:gd fmla="*/ 3 w 53" name="T42"/>
                  <a:gd fmla="*/ 89 h 91" name="T43"/>
                  <a:gd fmla="*/ 1 w 53" name="T44"/>
                  <a:gd fmla="*/ 86 h 91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1" w="52">
                    <a:moveTo>
                      <a:pt x="1" y="86"/>
                    </a:moveTo>
                    <a:cubicBezTo>
                      <a:pt x="2" y="71"/>
                      <a:pt x="15" y="62"/>
                      <a:pt x="16" y="40"/>
                    </a:cubicBezTo>
                    <a:cubicBezTo>
                      <a:pt x="16" y="37"/>
                      <a:pt x="15" y="11"/>
                      <a:pt x="18" y="9"/>
                    </a:cubicBezTo>
                    <a:cubicBezTo>
                      <a:pt x="27" y="0"/>
                      <a:pt x="32" y="10"/>
                      <a:pt x="28" y="17"/>
                    </a:cubicBezTo>
                    <a:cubicBezTo>
                      <a:pt x="23" y="22"/>
                      <a:pt x="23" y="27"/>
                      <a:pt x="27" y="29"/>
                    </a:cubicBezTo>
                    <a:cubicBezTo>
                      <a:pt x="28" y="29"/>
                      <a:pt x="32" y="28"/>
                      <a:pt x="31" y="32"/>
                    </a:cubicBezTo>
                    <a:cubicBezTo>
                      <a:pt x="31" y="33"/>
                      <a:pt x="32" y="38"/>
                      <a:pt x="35" y="37"/>
                    </a:cubicBezTo>
                    <a:cubicBezTo>
                      <a:pt x="37" y="33"/>
                      <a:pt x="34" y="29"/>
                      <a:pt x="35" y="27"/>
                    </a:cubicBezTo>
                    <a:cubicBezTo>
                      <a:pt x="41" y="29"/>
                      <a:pt x="39" y="25"/>
                      <a:pt x="43" y="19"/>
                    </a:cubicBezTo>
                    <a:cubicBezTo>
                      <a:pt x="46" y="14"/>
                      <a:pt x="49" y="16"/>
                      <a:pt x="48" y="17"/>
                    </a:cubicBezTo>
                    <a:cubicBezTo>
                      <a:pt x="47" y="20"/>
                      <a:pt x="50" y="21"/>
                      <a:pt x="48" y="25"/>
                    </a:cubicBezTo>
                    <a:cubicBezTo>
                      <a:pt x="47" y="27"/>
                      <a:pt x="51" y="30"/>
                      <a:pt x="51" y="33"/>
                    </a:cubicBezTo>
                    <a:cubicBezTo>
                      <a:pt x="51" y="38"/>
                      <a:pt x="45" y="35"/>
                      <a:pt x="44" y="40"/>
                    </a:cubicBezTo>
                    <a:cubicBezTo>
                      <a:pt x="44" y="40"/>
                      <a:pt x="53" y="43"/>
                      <a:pt x="46" y="47"/>
                    </a:cubicBezTo>
                    <a:cubicBezTo>
                      <a:pt x="52" y="59"/>
                      <a:pt x="42" y="54"/>
                      <a:pt x="47" y="59"/>
                    </a:cubicBezTo>
                    <a:cubicBezTo>
                      <a:pt x="50" y="62"/>
                      <a:pt x="44" y="69"/>
                      <a:pt x="39" y="66"/>
                    </a:cubicBezTo>
                    <a:cubicBezTo>
                      <a:pt x="29" y="60"/>
                      <a:pt x="28" y="41"/>
                      <a:pt x="26" y="50"/>
                    </a:cubicBezTo>
                    <a:cubicBezTo>
                      <a:pt x="24" y="56"/>
                      <a:pt x="27" y="62"/>
                      <a:pt x="25" y="72"/>
                    </a:cubicBezTo>
                    <a:cubicBezTo>
                      <a:pt x="23" y="77"/>
                      <a:pt x="29" y="78"/>
                      <a:pt x="25" y="80"/>
                    </a:cubicBezTo>
                    <a:cubicBezTo>
                      <a:pt x="24" y="88"/>
                      <a:pt x="18" y="82"/>
                      <a:pt x="15" y="86"/>
                    </a:cubicBezTo>
                    <a:cubicBezTo>
                      <a:pt x="14" y="88"/>
                      <a:pt x="9" y="84"/>
                      <a:pt x="7" y="87"/>
                    </a:cubicBezTo>
                    <a:cubicBezTo>
                      <a:pt x="7" y="89"/>
                      <a:pt x="6" y="91"/>
                      <a:pt x="3" y="89"/>
                    </a:cubicBezTo>
                    <a:cubicBezTo>
                      <a:pt x="2" y="88"/>
                      <a:pt x="0" y="88"/>
                      <a:pt x="1" y="86"/>
                    </a:cubicBezTo>
                    <a:close/>
                  </a:path>
                </a:pathLst>
              </a:custGeom>
              <a:solidFill>
                <a:srgbClr val="FCAB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1" name="Freeform 290"/>
              <p:cNvSpPr/>
              <p:nvPr/>
            </p:nvSpPr>
            <p:spPr bwMode="auto">
              <a:xfrm>
                <a:off x="2444" y="1283"/>
                <a:ext cx="121" cy="267"/>
              </a:xfrm>
              <a:custGeom>
                <a:gdLst>
                  <a:gd fmla="*/ 36 w 51" name="T0"/>
                  <a:gd fmla="*/ 59 h 113" name="T1"/>
                  <a:gd fmla="*/ 29 w 51" name="T2"/>
                  <a:gd fmla="*/ 87 h 113" name="T3"/>
                  <a:gd fmla="*/ 26 w 51" name="T4"/>
                  <a:gd fmla="*/ 103 h 113" name="T5"/>
                  <a:gd fmla="*/ 13 w 51" name="T6"/>
                  <a:gd fmla="*/ 104 h 113" name="T7"/>
                  <a:gd fmla="*/ 6 w 51" name="T8"/>
                  <a:gd fmla="*/ 99 h 113" name="T9"/>
                  <a:gd fmla="*/ 4 w 51" name="T10"/>
                  <a:gd fmla="*/ 94 h 113" name="T11"/>
                  <a:gd fmla="*/ 0 w 51" name="T12"/>
                  <a:gd fmla="*/ 89 h 113" name="T13"/>
                  <a:gd fmla="*/ 3 w 51" name="T14"/>
                  <a:gd fmla="*/ 80 h 113" name="T15"/>
                  <a:gd fmla="*/ 4 w 51" name="T16"/>
                  <a:gd fmla="*/ 73 h 113" name="T17"/>
                  <a:gd fmla="*/ 8 w 51" name="T18"/>
                  <a:gd fmla="*/ 57 h 113" name="T19"/>
                  <a:gd fmla="*/ 24 w 51" name="T20"/>
                  <a:gd fmla="*/ 52 h 113" name="T21"/>
                  <a:gd fmla="*/ 14 w 51" name="T22"/>
                  <a:gd fmla="*/ 42 h 113" name="T23"/>
                  <a:gd fmla="*/ 8 w 51" name="T24"/>
                  <a:gd fmla="*/ 42 h 113" name="T25"/>
                  <a:gd fmla="*/ 8 w 51" name="T26"/>
                  <a:gd fmla="*/ 35 h 113" name="T27"/>
                  <a:gd fmla="*/ 17 w 51" name="T28"/>
                  <a:gd fmla="*/ 29 h 113" name="T29"/>
                  <a:gd fmla="*/ 24 w 51" name="T30"/>
                  <a:gd fmla="*/ 24 h 113" name="T31"/>
                  <a:gd fmla="*/ 25 w 51" name="T32"/>
                  <a:gd fmla="*/ 16 h 113" name="T33"/>
                  <a:gd fmla="*/ 25 w 51" name="T34"/>
                  <a:gd fmla="*/ 3 h 113" name="T35"/>
                  <a:gd fmla="*/ 30 w 51" name="T36"/>
                  <a:gd fmla="*/ 0 h 113" name="T37"/>
                  <a:gd fmla="*/ 36 w 51" name="T38"/>
                  <a:gd fmla="*/ 9 h 113" name="T39"/>
                  <a:gd fmla="*/ 34 w 51" name="T40"/>
                  <a:gd fmla="*/ 20 h 113" name="T41"/>
                  <a:gd fmla="*/ 31 w 51" name="T42"/>
                  <a:gd fmla="*/ 30 h 113" name="T43"/>
                  <a:gd fmla="*/ 28 w 51" name="T44"/>
                  <a:gd fmla="*/ 40 h 113" name="T45"/>
                  <a:gd fmla="*/ 36 w 51" name="T46"/>
                  <a:gd fmla="*/ 59 h 11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13" w="51">
                    <a:moveTo>
                      <a:pt x="36" y="59"/>
                    </a:moveTo>
                    <a:cubicBezTo>
                      <a:pt x="27" y="63"/>
                      <a:pt x="28" y="79"/>
                      <a:pt x="29" y="87"/>
                    </a:cubicBezTo>
                    <a:cubicBezTo>
                      <a:pt x="29" y="90"/>
                      <a:pt x="25" y="97"/>
                      <a:pt x="26" y="103"/>
                    </a:cubicBezTo>
                    <a:cubicBezTo>
                      <a:pt x="27" y="108"/>
                      <a:pt x="17" y="113"/>
                      <a:pt x="13" y="104"/>
                    </a:cubicBezTo>
                    <a:cubicBezTo>
                      <a:pt x="11" y="101"/>
                      <a:pt x="9" y="99"/>
                      <a:pt x="6" y="99"/>
                    </a:cubicBezTo>
                    <a:cubicBezTo>
                      <a:pt x="5" y="99"/>
                      <a:pt x="6" y="95"/>
                      <a:pt x="4" y="94"/>
                    </a:cubicBezTo>
                    <a:cubicBezTo>
                      <a:pt x="1" y="94"/>
                      <a:pt x="0" y="92"/>
                      <a:pt x="0" y="89"/>
                    </a:cubicBezTo>
                    <a:cubicBezTo>
                      <a:pt x="4" y="89"/>
                      <a:pt x="6" y="83"/>
                      <a:pt x="3" y="80"/>
                    </a:cubicBezTo>
                    <a:cubicBezTo>
                      <a:pt x="1" y="78"/>
                      <a:pt x="5" y="76"/>
                      <a:pt x="4" y="73"/>
                    </a:cubicBezTo>
                    <a:cubicBezTo>
                      <a:pt x="2" y="68"/>
                      <a:pt x="3" y="63"/>
                      <a:pt x="8" y="57"/>
                    </a:cubicBezTo>
                    <a:cubicBezTo>
                      <a:pt x="14" y="50"/>
                      <a:pt x="18" y="56"/>
                      <a:pt x="24" y="52"/>
                    </a:cubicBezTo>
                    <a:cubicBezTo>
                      <a:pt x="34" y="43"/>
                      <a:pt x="13" y="48"/>
                      <a:pt x="14" y="42"/>
                    </a:cubicBezTo>
                    <a:cubicBezTo>
                      <a:pt x="14" y="41"/>
                      <a:pt x="13" y="38"/>
                      <a:pt x="8" y="42"/>
                    </a:cubicBezTo>
                    <a:cubicBezTo>
                      <a:pt x="4" y="41"/>
                      <a:pt x="4" y="33"/>
                      <a:pt x="8" y="35"/>
                    </a:cubicBezTo>
                    <a:cubicBezTo>
                      <a:pt x="9" y="30"/>
                      <a:pt x="12" y="29"/>
                      <a:pt x="17" y="29"/>
                    </a:cubicBezTo>
                    <a:cubicBezTo>
                      <a:pt x="24" y="30"/>
                      <a:pt x="26" y="25"/>
                      <a:pt x="24" y="24"/>
                    </a:cubicBezTo>
                    <a:cubicBezTo>
                      <a:pt x="22" y="23"/>
                      <a:pt x="21" y="18"/>
                      <a:pt x="25" y="16"/>
                    </a:cubicBezTo>
                    <a:cubicBezTo>
                      <a:pt x="26" y="16"/>
                      <a:pt x="29" y="4"/>
                      <a:pt x="25" y="3"/>
                    </a:cubicBezTo>
                    <a:cubicBezTo>
                      <a:pt x="20" y="2"/>
                      <a:pt x="24" y="0"/>
                      <a:pt x="30" y="0"/>
                    </a:cubicBezTo>
                    <a:cubicBezTo>
                      <a:pt x="34" y="0"/>
                      <a:pt x="33" y="4"/>
                      <a:pt x="36" y="9"/>
                    </a:cubicBezTo>
                    <a:cubicBezTo>
                      <a:pt x="38" y="12"/>
                      <a:pt x="26" y="8"/>
                      <a:pt x="34" y="20"/>
                    </a:cubicBezTo>
                    <a:cubicBezTo>
                      <a:pt x="29" y="19"/>
                      <a:pt x="27" y="23"/>
                      <a:pt x="31" y="30"/>
                    </a:cubicBezTo>
                    <a:cubicBezTo>
                      <a:pt x="30" y="34"/>
                      <a:pt x="26" y="36"/>
                      <a:pt x="28" y="40"/>
                    </a:cubicBezTo>
                    <a:cubicBezTo>
                      <a:pt x="28" y="40"/>
                      <a:pt x="51" y="51"/>
                      <a:pt x="36" y="59"/>
                    </a:cubicBezTo>
                    <a:close/>
                  </a:path>
                </a:pathLst>
              </a:custGeom>
              <a:solidFill>
                <a:srgbClr val="FAA0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2" name="Freeform 291"/>
              <p:cNvSpPr/>
              <p:nvPr/>
            </p:nvSpPr>
            <p:spPr bwMode="auto">
              <a:xfrm>
                <a:off x="2527" y="1356"/>
                <a:ext cx="97" cy="118"/>
              </a:xfrm>
              <a:custGeom>
                <a:gdLst>
                  <a:gd fmla="*/ 37 w 41" name="T0"/>
                  <a:gd fmla="*/ 19 h 50" name="T1"/>
                  <a:gd fmla="*/ 31 w 41" name="T2"/>
                  <a:gd fmla="*/ 35 h 50" name="T3"/>
                  <a:gd fmla="*/ 24 w 41" name="T4"/>
                  <a:gd fmla="*/ 31 h 50" name="T5"/>
                  <a:gd fmla="*/ 19 w 41" name="T6"/>
                  <a:gd fmla="*/ 28 h 50" name="T7"/>
                  <a:gd fmla="*/ 6 w 41" name="T8"/>
                  <a:gd fmla="*/ 47 h 50" name="T9"/>
                  <a:gd fmla="*/ 2 w 41" name="T10"/>
                  <a:gd fmla="*/ 42 h 50" name="T11"/>
                  <a:gd fmla="*/ 17 w 41" name="T12"/>
                  <a:gd fmla="*/ 11 h 50" name="T13"/>
                  <a:gd fmla="*/ 24 w 41" name="T14"/>
                  <a:gd fmla="*/ 2 h 50" name="T15"/>
                  <a:gd fmla="*/ 37 w 41" name="T16"/>
                  <a:gd fmla="*/ 19 h 5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0" w="41">
                    <a:moveTo>
                      <a:pt x="37" y="19"/>
                    </a:moveTo>
                    <a:cubicBezTo>
                      <a:pt x="34" y="31"/>
                      <a:pt x="35" y="35"/>
                      <a:pt x="31" y="35"/>
                    </a:cubicBezTo>
                    <a:cubicBezTo>
                      <a:pt x="29" y="36"/>
                      <a:pt x="27" y="28"/>
                      <a:pt x="24" y="31"/>
                    </a:cubicBezTo>
                    <a:cubicBezTo>
                      <a:pt x="21" y="36"/>
                      <a:pt x="21" y="28"/>
                      <a:pt x="19" y="28"/>
                    </a:cubicBezTo>
                    <a:cubicBezTo>
                      <a:pt x="15" y="28"/>
                      <a:pt x="10" y="35"/>
                      <a:pt x="6" y="47"/>
                    </a:cubicBezTo>
                    <a:cubicBezTo>
                      <a:pt x="5" y="50"/>
                      <a:pt x="2" y="46"/>
                      <a:pt x="2" y="42"/>
                    </a:cubicBezTo>
                    <a:cubicBezTo>
                      <a:pt x="0" y="23"/>
                      <a:pt x="14" y="20"/>
                      <a:pt x="17" y="11"/>
                    </a:cubicBezTo>
                    <a:cubicBezTo>
                      <a:pt x="18" y="9"/>
                      <a:pt x="23" y="2"/>
                      <a:pt x="24" y="2"/>
                    </a:cubicBezTo>
                    <a:cubicBezTo>
                      <a:pt x="33" y="0"/>
                      <a:pt x="41" y="2"/>
                      <a:pt x="37" y="19"/>
                    </a:cubicBezTo>
                    <a:close/>
                  </a:path>
                </a:pathLst>
              </a:custGeom>
              <a:solidFill>
                <a:srgbClr val="FC8D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3" name="Freeform 292"/>
              <p:cNvSpPr/>
              <p:nvPr/>
            </p:nvSpPr>
            <p:spPr bwMode="auto">
              <a:xfrm>
                <a:off x="2517" y="1283"/>
                <a:ext cx="140" cy="182"/>
              </a:xfrm>
              <a:custGeom>
                <a:gdLst>
                  <a:gd fmla="*/ 44 w 59" name="T0"/>
                  <a:gd fmla="*/ 11 h 77" name="T1"/>
                  <a:gd fmla="*/ 27 w 59" name="T2"/>
                  <a:gd fmla="*/ 7 h 77" name="T3"/>
                  <a:gd fmla="*/ 15 w 59" name="T4"/>
                  <a:gd fmla="*/ 10 h 77" name="T5"/>
                  <a:gd fmla="*/ 11 w 59" name="T6"/>
                  <a:gd fmla="*/ 25 h 77" name="T7"/>
                  <a:gd fmla="*/ 3 w 59" name="T8"/>
                  <a:gd fmla="*/ 34 h 77" name="T9"/>
                  <a:gd fmla="*/ 11 w 59" name="T10"/>
                  <a:gd fmla="*/ 45 h 77" name="T11"/>
                  <a:gd fmla="*/ 4 w 59" name="T12"/>
                  <a:gd fmla="*/ 56 h 77" name="T13"/>
                  <a:gd fmla="*/ 2 w 59" name="T14"/>
                  <a:gd fmla="*/ 71 h 77" name="T15"/>
                  <a:gd fmla="*/ 8 w 59" name="T16"/>
                  <a:gd fmla="*/ 60 h 77" name="T17"/>
                  <a:gd fmla="*/ 8 w 59" name="T18"/>
                  <a:gd fmla="*/ 65 h 77" name="T19"/>
                  <a:gd fmla="*/ 9 w 59" name="T20"/>
                  <a:gd fmla="*/ 75 h 77" name="T21"/>
                  <a:gd fmla="*/ 17 w 59" name="T22"/>
                  <a:gd fmla="*/ 58 h 77" name="T23"/>
                  <a:gd fmla="*/ 29 w 59" name="T24"/>
                  <a:gd fmla="*/ 54 h 77" name="T25"/>
                  <a:gd fmla="*/ 50 w 59" name="T26"/>
                  <a:gd fmla="*/ 32 h 77" name="T27"/>
                  <a:gd fmla="*/ 45 w 59" name="T28"/>
                  <a:gd fmla="*/ 11 h 77" name="T29"/>
                  <a:gd fmla="*/ 44 w 59" name="T30"/>
                  <a:gd fmla="*/ 11 h 7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7" w="59">
                    <a:moveTo>
                      <a:pt x="44" y="11"/>
                    </a:moveTo>
                    <a:cubicBezTo>
                      <a:pt x="42" y="10"/>
                      <a:pt x="29" y="2"/>
                      <a:pt x="27" y="7"/>
                    </a:cubicBezTo>
                    <a:cubicBezTo>
                      <a:pt x="26" y="11"/>
                      <a:pt x="18" y="0"/>
                      <a:pt x="15" y="10"/>
                    </a:cubicBezTo>
                    <a:cubicBezTo>
                      <a:pt x="11" y="10"/>
                      <a:pt x="6" y="14"/>
                      <a:pt x="11" y="25"/>
                    </a:cubicBezTo>
                    <a:cubicBezTo>
                      <a:pt x="15" y="34"/>
                      <a:pt x="6" y="27"/>
                      <a:pt x="3" y="34"/>
                    </a:cubicBezTo>
                    <a:cubicBezTo>
                      <a:pt x="0" y="41"/>
                      <a:pt x="8" y="38"/>
                      <a:pt x="11" y="45"/>
                    </a:cubicBezTo>
                    <a:cubicBezTo>
                      <a:pt x="12" y="47"/>
                      <a:pt x="7" y="50"/>
                      <a:pt x="4" y="56"/>
                    </a:cubicBezTo>
                    <a:cubicBezTo>
                      <a:pt x="1" y="62"/>
                      <a:pt x="0" y="66"/>
                      <a:pt x="2" y="71"/>
                    </a:cubicBezTo>
                    <a:cubicBezTo>
                      <a:pt x="3" y="76"/>
                      <a:pt x="3" y="65"/>
                      <a:pt x="8" y="60"/>
                    </a:cubicBezTo>
                    <a:cubicBezTo>
                      <a:pt x="9" y="58"/>
                      <a:pt x="10" y="59"/>
                      <a:pt x="8" y="65"/>
                    </a:cubicBezTo>
                    <a:cubicBezTo>
                      <a:pt x="7" y="70"/>
                      <a:pt x="7" y="77"/>
                      <a:pt x="9" y="75"/>
                    </a:cubicBezTo>
                    <a:cubicBezTo>
                      <a:pt x="10" y="74"/>
                      <a:pt x="13" y="63"/>
                      <a:pt x="17" y="58"/>
                    </a:cubicBezTo>
                    <a:cubicBezTo>
                      <a:pt x="21" y="53"/>
                      <a:pt x="27" y="56"/>
                      <a:pt x="29" y="54"/>
                    </a:cubicBezTo>
                    <a:cubicBezTo>
                      <a:pt x="38" y="49"/>
                      <a:pt x="50" y="32"/>
                      <a:pt x="50" y="32"/>
                    </a:cubicBezTo>
                    <a:cubicBezTo>
                      <a:pt x="59" y="21"/>
                      <a:pt x="49" y="13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</a:path>
                </a:pathLst>
              </a:custGeom>
              <a:solidFill>
                <a:srgbClr val="FA89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4" name="Freeform 293"/>
              <p:cNvSpPr/>
              <p:nvPr/>
            </p:nvSpPr>
            <p:spPr bwMode="auto">
              <a:xfrm>
                <a:off x="2527" y="1304"/>
                <a:ext cx="109" cy="147"/>
              </a:xfrm>
              <a:custGeom>
                <a:gdLst>
                  <a:gd fmla="*/ 23 w 46" name="T0"/>
                  <a:gd fmla="*/ 6 h 62" name="T1"/>
                  <a:gd fmla="*/ 17 w 46" name="T2"/>
                  <a:gd fmla="*/ 1 h 62" name="T3"/>
                  <a:gd fmla="*/ 19 w 46" name="T4"/>
                  <a:gd fmla="*/ 15 h 62" name="T5"/>
                  <a:gd fmla="*/ 13 w 46" name="T6"/>
                  <a:gd fmla="*/ 10 h 62" name="T7"/>
                  <a:gd fmla="*/ 14 w 46" name="T8"/>
                  <a:gd fmla="*/ 18 h 62" name="T9"/>
                  <a:gd fmla="*/ 12 w 46" name="T10"/>
                  <a:gd fmla="*/ 23 h 62" name="T11"/>
                  <a:gd fmla="*/ 7 w 46" name="T12"/>
                  <a:gd fmla="*/ 28 h 62" name="T13"/>
                  <a:gd fmla="*/ 10 w 46" name="T14"/>
                  <a:gd fmla="*/ 38 h 62" name="T15"/>
                  <a:gd fmla="*/ 0 w 46" name="T16"/>
                  <a:gd fmla="*/ 53 h 62" name="T17"/>
                  <a:gd fmla="*/ 8 w 46" name="T18"/>
                  <a:gd fmla="*/ 45 h 62" name="T19"/>
                  <a:gd fmla="*/ 4 w 46" name="T20"/>
                  <a:gd fmla="*/ 62 h 62" name="T21"/>
                  <a:gd fmla="*/ 19 w 46" name="T22"/>
                  <a:gd fmla="*/ 42 h 62" name="T23"/>
                  <a:gd fmla="*/ 26 w 46" name="T24"/>
                  <a:gd fmla="*/ 47 h 62" name="T25"/>
                  <a:gd fmla="*/ 46 w 46" name="T26"/>
                  <a:gd fmla="*/ 20 h 62" name="T27"/>
                  <a:gd fmla="*/ 23 w 46" name="T28"/>
                  <a:gd fmla="*/ 6 h 6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2" w="46">
                    <a:moveTo>
                      <a:pt x="23" y="6"/>
                    </a:moveTo>
                    <a:cubicBezTo>
                      <a:pt x="20" y="1"/>
                      <a:pt x="18" y="2"/>
                      <a:pt x="17" y="1"/>
                    </a:cubicBezTo>
                    <a:cubicBezTo>
                      <a:pt x="14" y="0"/>
                      <a:pt x="13" y="9"/>
                      <a:pt x="19" y="15"/>
                    </a:cubicBezTo>
                    <a:cubicBezTo>
                      <a:pt x="20" y="17"/>
                      <a:pt x="15" y="14"/>
                      <a:pt x="13" y="10"/>
                    </a:cubicBezTo>
                    <a:cubicBezTo>
                      <a:pt x="11" y="8"/>
                      <a:pt x="9" y="11"/>
                      <a:pt x="14" y="18"/>
                    </a:cubicBezTo>
                    <a:cubicBezTo>
                      <a:pt x="20" y="26"/>
                      <a:pt x="15" y="23"/>
                      <a:pt x="12" y="23"/>
                    </a:cubicBezTo>
                    <a:cubicBezTo>
                      <a:pt x="8" y="22"/>
                      <a:pt x="13" y="26"/>
                      <a:pt x="7" y="28"/>
                    </a:cubicBezTo>
                    <a:cubicBezTo>
                      <a:pt x="1" y="31"/>
                      <a:pt x="17" y="29"/>
                      <a:pt x="10" y="38"/>
                    </a:cubicBezTo>
                    <a:cubicBezTo>
                      <a:pt x="10" y="38"/>
                      <a:pt x="2" y="44"/>
                      <a:pt x="0" y="53"/>
                    </a:cubicBezTo>
                    <a:cubicBezTo>
                      <a:pt x="0" y="53"/>
                      <a:pt x="4" y="46"/>
                      <a:pt x="8" y="45"/>
                    </a:cubicBezTo>
                    <a:cubicBezTo>
                      <a:pt x="12" y="43"/>
                      <a:pt x="5" y="53"/>
                      <a:pt x="4" y="62"/>
                    </a:cubicBezTo>
                    <a:cubicBezTo>
                      <a:pt x="10" y="42"/>
                      <a:pt x="13" y="49"/>
                      <a:pt x="19" y="42"/>
                    </a:cubicBezTo>
                    <a:cubicBezTo>
                      <a:pt x="21" y="40"/>
                      <a:pt x="23" y="48"/>
                      <a:pt x="26" y="47"/>
                    </a:cubicBezTo>
                    <a:cubicBezTo>
                      <a:pt x="35" y="42"/>
                      <a:pt x="46" y="31"/>
                      <a:pt x="46" y="20"/>
                    </a:cubicBezTo>
                    <a:cubicBezTo>
                      <a:pt x="35" y="6"/>
                      <a:pt x="29" y="16"/>
                      <a:pt x="23" y="6"/>
                    </a:cubicBezTo>
                    <a:close/>
                  </a:path>
                </a:pathLst>
              </a:custGeom>
              <a:solidFill>
                <a:srgbClr val="FA7F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5" name="Freeform 294"/>
              <p:cNvSpPr/>
              <p:nvPr/>
            </p:nvSpPr>
            <p:spPr bwMode="auto">
              <a:xfrm>
                <a:off x="2447" y="1415"/>
                <a:ext cx="68" cy="123"/>
              </a:xfrm>
              <a:custGeom>
                <a:gdLst>
                  <a:gd fmla="*/ 6 w 29" name="T0"/>
                  <a:gd fmla="*/ 10 h 52" name="T1"/>
                  <a:gd fmla="*/ 8 w 29" name="T2"/>
                  <a:gd fmla="*/ 19 h 52" name="T3"/>
                  <a:gd fmla="*/ 10 w 29" name="T4"/>
                  <a:gd fmla="*/ 38 h 52" name="T5"/>
                  <a:gd fmla="*/ 21 w 29" name="T6"/>
                  <a:gd fmla="*/ 40 h 52" name="T7"/>
                  <a:gd fmla="*/ 24 w 29" name="T8"/>
                  <a:gd fmla="*/ 20 h 52" name="T9"/>
                  <a:gd fmla="*/ 22 w 29" name="T10"/>
                  <a:gd fmla="*/ 8 h 52" name="T11"/>
                  <a:gd fmla="*/ 20 w 29" name="T12"/>
                  <a:gd fmla="*/ 0 h 52" name="T13"/>
                  <a:gd fmla="*/ 6 w 29" name="T14"/>
                  <a:gd fmla="*/ 10 h 5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28">
                    <a:moveTo>
                      <a:pt x="6" y="10"/>
                    </a:moveTo>
                    <a:cubicBezTo>
                      <a:pt x="0" y="18"/>
                      <a:pt x="12" y="15"/>
                      <a:pt x="8" y="19"/>
                    </a:cubicBezTo>
                    <a:cubicBezTo>
                      <a:pt x="5" y="24"/>
                      <a:pt x="2" y="35"/>
                      <a:pt x="10" y="38"/>
                    </a:cubicBezTo>
                    <a:cubicBezTo>
                      <a:pt x="11" y="39"/>
                      <a:pt x="20" y="52"/>
                      <a:pt x="21" y="40"/>
                    </a:cubicBezTo>
                    <a:cubicBezTo>
                      <a:pt x="21" y="32"/>
                      <a:pt x="21" y="27"/>
                      <a:pt x="24" y="20"/>
                    </a:cubicBezTo>
                    <a:cubicBezTo>
                      <a:pt x="29" y="9"/>
                      <a:pt x="21" y="15"/>
                      <a:pt x="22" y="8"/>
                    </a:cubicBezTo>
                    <a:cubicBezTo>
                      <a:pt x="22" y="7"/>
                      <a:pt x="22" y="0"/>
                      <a:pt x="20" y="0"/>
                    </a:cubicBezTo>
                    <a:cubicBezTo>
                      <a:pt x="10" y="1"/>
                      <a:pt x="4" y="3"/>
                      <a:pt x="6" y="10"/>
                    </a:cubicBezTo>
                    <a:close/>
                  </a:path>
                </a:pathLst>
              </a:custGeom>
              <a:solidFill>
                <a:srgbClr val="F5A4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6" name="Freeform 295"/>
              <p:cNvSpPr/>
              <p:nvPr/>
            </p:nvSpPr>
            <p:spPr bwMode="auto">
              <a:xfrm>
                <a:off x="2482" y="1503"/>
                <a:ext cx="40" cy="104"/>
              </a:xfrm>
              <a:custGeom>
                <a:gdLst>
                  <a:gd fmla="*/ 17 w 17" name="T0"/>
                  <a:gd fmla="*/ 0 h 44" name="T1"/>
                  <a:gd fmla="*/ 13 w 17" name="T2"/>
                  <a:gd fmla="*/ 16 h 44" name="T3"/>
                  <a:gd fmla="*/ 6 w 17" name="T4"/>
                  <a:gd fmla="*/ 26 h 44" name="T5"/>
                  <a:gd fmla="*/ 4 w 17" name="T6"/>
                  <a:gd fmla="*/ 34 h 44" name="T7"/>
                  <a:gd fmla="*/ 4 w 17" name="T8"/>
                  <a:gd fmla="*/ 44 h 44" name="T9"/>
                  <a:gd fmla="*/ 10 w 17" name="T10"/>
                  <a:gd fmla="*/ 28 h 44" name="T11"/>
                  <a:gd fmla="*/ 17 w 17" name="T12"/>
                  <a:gd fmla="*/ 0 h 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4" w="17">
                    <a:moveTo>
                      <a:pt x="17" y="0"/>
                    </a:moveTo>
                    <a:cubicBezTo>
                      <a:pt x="16" y="3"/>
                      <a:pt x="15" y="11"/>
                      <a:pt x="13" y="16"/>
                    </a:cubicBezTo>
                    <a:cubicBezTo>
                      <a:pt x="11" y="23"/>
                      <a:pt x="8" y="21"/>
                      <a:pt x="6" y="26"/>
                    </a:cubicBezTo>
                    <a:cubicBezTo>
                      <a:pt x="4" y="29"/>
                      <a:pt x="5" y="35"/>
                      <a:pt x="4" y="34"/>
                    </a:cubicBezTo>
                    <a:cubicBezTo>
                      <a:pt x="1" y="33"/>
                      <a:pt x="0" y="43"/>
                      <a:pt x="4" y="44"/>
                    </a:cubicBezTo>
                    <a:cubicBezTo>
                      <a:pt x="5" y="36"/>
                      <a:pt x="9" y="31"/>
                      <a:pt x="10" y="28"/>
                    </a:cubicBezTo>
                    <a:cubicBezTo>
                      <a:pt x="16" y="15"/>
                      <a:pt x="16" y="12"/>
                      <a:pt x="17" y="0"/>
                    </a:cubicBezTo>
                    <a:close/>
                  </a:path>
                </a:pathLst>
              </a:custGeom>
              <a:solidFill>
                <a:srgbClr val="F589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7" name="Freeform 296"/>
              <p:cNvSpPr/>
              <p:nvPr/>
            </p:nvSpPr>
            <p:spPr bwMode="auto">
              <a:xfrm>
                <a:off x="2442" y="1375"/>
                <a:ext cx="57" cy="64"/>
              </a:xfrm>
              <a:custGeom>
                <a:gdLst>
                  <a:gd fmla="*/ 8 w 24" name="T0"/>
                  <a:gd fmla="*/ 3 h 27" name="T1"/>
                  <a:gd fmla="*/ 15 w 24" name="T2"/>
                  <a:gd fmla="*/ 7 h 27" name="T3"/>
                  <a:gd fmla="*/ 21 w 24" name="T4"/>
                  <a:gd fmla="*/ 9 h 27" name="T5"/>
                  <a:gd fmla="*/ 21 w 24" name="T6"/>
                  <a:gd fmla="*/ 11 h 27" name="T7"/>
                  <a:gd fmla="*/ 12 w 24" name="T8"/>
                  <a:gd fmla="*/ 14 h 27" name="T9"/>
                  <a:gd fmla="*/ 6 w 24" name="T10"/>
                  <a:gd fmla="*/ 19 h 27" name="T11"/>
                  <a:gd fmla="*/ 2 w 24" name="T12"/>
                  <a:gd fmla="*/ 26 h 27" name="T13"/>
                  <a:gd fmla="*/ 1 w 24" name="T14"/>
                  <a:gd fmla="*/ 26 h 27" name="T15"/>
                  <a:gd fmla="*/ 2 w 24" name="T16"/>
                  <a:gd fmla="*/ 20 h 27" name="T17"/>
                  <a:gd fmla="*/ 1 w 24" name="T18"/>
                  <a:gd fmla="*/ 17 h 27" name="T19"/>
                  <a:gd fmla="*/ 3 w 24" name="T20"/>
                  <a:gd fmla="*/ 11 h 27" name="T21"/>
                  <a:gd fmla="*/ 7 w 24" name="T22"/>
                  <a:gd fmla="*/ 8 h 27" name="T23"/>
                  <a:gd fmla="*/ 8 w 24" name="T24"/>
                  <a:gd fmla="*/ 3 h 2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7" w="24">
                    <a:moveTo>
                      <a:pt x="8" y="3"/>
                    </a:moveTo>
                    <a:cubicBezTo>
                      <a:pt x="13" y="9"/>
                      <a:pt x="12" y="0"/>
                      <a:pt x="15" y="7"/>
                    </a:cubicBezTo>
                    <a:cubicBezTo>
                      <a:pt x="15" y="7"/>
                      <a:pt x="19" y="8"/>
                      <a:pt x="21" y="9"/>
                    </a:cubicBezTo>
                    <a:cubicBezTo>
                      <a:pt x="23" y="9"/>
                      <a:pt x="24" y="12"/>
                      <a:pt x="21" y="11"/>
                    </a:cubicBezTo>
                    <a:cubicBezTo>
                      <a:pt x="18" y="11"/>
                      <a:pt x="15" y="12"/>
                      <a:pt x="12" y="14"/>
                    </a:cubicBezTo>
                    <a:cubicBezTo>
                      <a:pt x="11" y="14"/>
                      <a:pt x="7" y="16"/>
                      <a:pt x="6" y="19"/>
                    </a:cubicBezTo>
                    <a:cubicBezTo>
                      <a:pt x="6" y="23"/>
                      <a:pt x="2" y="25"/>
                      <a:pt x="2" y="26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4"/>
                      <a:pt x="3" y="22"/>
                      <a:pt x="2" y="20"/>
                    </a:cubicBezTo>
                    <a:cubicBezTo>
                      <a:pt x="1" y="20"/>
                      <a:pt x="0" y="18"/>
                      <a:pt x="1" y="17"/>
                    </a:cubicBezTo>
                    <a:cubicBezTo>
                      <a:pt x="3" y="15"/>
                      <a:pt x="1" y="12"/>
                      <a:pt x="3" y="11"/>
                    </a:cubicBezTo>
                    <a:cubicBezTo>
                      <a:pt x="5" y="11"/>
                      <a:pt x="8" y="11"/>
                      <a:pt x="7" y="8"/>
                    </a:cubicBezTo>
                    <a:cubicBezTo>
                      <a:pt x="4" y="5"/>
                      <a:pt x="7" y="2"/>
                      <a:pt x="8" y="3"/>
                    </a:cubicBezTo>
                    <a:close/>
                  </a:path>
                </a:pathLst>
              </a:custGeom>
              <a:solidFill>
                <a:srgbClr val="FA93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8" name="Freeform 297"/>
              <p:cNvSpPr/>
              <p:nvPr/>
            </p:nvSpPr>
            <p:spPr bwMode="auto">
              <a:xfrm>
                <a:off x="2551" y="1533"/>
                <a:ext cx="40" cy="78"/>
              </a:xfrm>
              <a:custGeom>
                <a:gdLst>
                  <a:gd fmla="*/ 2 w 17" name="T0"/>
                  <a:gd fmla="*/ 3 h 33" name="T1"/>
                  <a:gd fmla="*/ 5 w 17" name="T2"/>
                  <a:gd fmla="*/ 22 h 33" name="T3"/>
                  <a:gd fmla="*/ 7 w 17" name="T4"/>
                  <a:gd fmla="*/ 32 h 33" name="T5"/>
                  <a:gd fmla="*/ 10 w 17" name="T6"/>
                  <a:gd fmla="*/ 27 h 33" name="T7"/>
                  <a:gd fmla="*/ 14 w 17" name="T8"/>
                  <a:gd fmla="*/ 25 h 33" name="T9"/>
                  <a:gd fmla="*/ 15 w 17" name="T10"/>
                  <a:gd fmla="*/ 22 h 33" name="T11"/>
                  <a:gd fmla="*/ 13 w 17" name="T12"/>
                  <a:gd fmla="*/ 14 h 33" name="T13"/>
                  <a:gd fmla="*/ 5 w 17" name="T14"/>
                  <a:gd fmla="*/ 6 h 33" name="T15"/>
                  <a:gd fmla="*/ 2 w 17" name="T16"/>
                  <a:gd fmla="*/ 3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17">
                    <a:moveTo>
                      <a:pt x="2" y="3"/>
                    </a:moveTo>
                    <a:cubicBezTo>
                      <a:pt x="3" y="11"/>
                      <a:pt x="0" y="16"/>
                      <a:pt x="5" y="22"/>
                    </a:cubicBezTo>
                    <a:cubicBezTo>
                      <a:pt x="6" y="24"/>
                      <a:pt x="3" y="30"/>
                      <a:pt x="7" y="32"/>
                    </a:cubicBezTo>
                    <a:cubicBezTo>
                      <a:pt x="9" y="33"/>
                      <a:pt x="10" y="31"/>
                      <a:pt x="10" y="27"/>
                    </a:cubicBezTo>
                    <a:cubicBezTo>
                      <a:pt x="10" y="25"/>
                      <a:pt x="13" y="26"/>
                      <a:pt x="14" y="25"/>
                    </a:cubicBezTo>
                    <a:cubicBezTo>
                      <a:pt x="17" y="23"/>
                      <a:pt x="15" y="22"/>
                      <a:pt x="15" y="22"/>
                    </a:cubicBezTo>
                    <a:cubicBezTo>
                      <a:pt x="16" y="20"/>
                      <a:pt x="17" y="15"/>
                      <a:pt x="13" y="14"/>
                    </a:cubicBezTo>
                    <a:cubicBezTo>
                      <a:pt x="7" y="14"/>
                      <a:pt x="5" y="6"/>
                      <a:pt x="5" y="6"/>
                    </a:cubicBezTo>
                    <a:cubicBezTo>
                      <a:pt x="4" y="1"/>
                      <a:pt x="1" y="0"/>
                      <a:pt x="2" y="3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59" name="Freeform 298"/>
              <p:cNvSpPr/>
              <p:nvPr/>
            </p:nvSpPr>
            <p:spPr bwMode="auto">
              <a:xfrm>
                <a:off x="2496" y="1481"/>
                <a:ext cx="62" cy="140"/>
              </a:xfrm>
              <a:custGeom>
                <a:gdLst>
                  <a:gd fmla="*/ 12 w 26" name="T0"/>
                  <a:gd fmla="*/ 30 h 59" name="T1"/>
                  <a:gd fmla="*/ 0 w 26" name="T2"/>
                  <a:gd fmla="*/ 54 h 59" name="T3"/>
                  <a:gd fmla="*/ 5 w 26" name="T4"/>
                  <a:gd fmla="*/ 52 h 59" name="T5"/>
                  <a:gd fmla="*/ 11 w 26" name="T6"/>
                  <a:gd fmla="*/ 46 h 59" name="T7"/>
                  <a:gd fmla="*/ 16 w 26" name="T8"/>
                  <a:gd fmla="*/ 48 h 59" name="T9"/>
                  <a:gd fmla="*/ 20 w 26" name="T10"/>
                  <a:gd fmla="*/ 39 h 59" name="T11"/>
                  <a:gd fmla="*/ 22 w 26" name="T12"/>
                  <a:gd fmla="*/ 21 h 59" name="T13"/>
                  <a:gd fmla="*/ 23 w 26" name="T14"/>
                  <a:gd fmla="*/ 10 h 59" name="T15"/>
                  <a:gd fmla="*/ 20 w 26" name="T16"/>
                  <a:gd fmla="*/ 7 h 59" name="T17"/>
                  <a:gd fmla="*/ 15 w 26" name="T18"/>
                  <a:gd fmla="*/ 6 h 59" name="T19"/>
                  <a:gd fmla="*/ 12 w 26" name="T20"/>
                  <a:gd fmla="*/ 30 h 5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9" w="26">
                    <a:moveTo>
                      <a:pt x="12" y="30"/>
                    </a:moveTo>
                    <a:cubicBezTo>
                      <a:pt x="11" y="31"/>
                      <a:pt x="0" y="42"/>
                      <a:pt x="0" y="54"/>
                    </a:cubicBezTo>
                    <a:cubicBezTo>
                      <a:pt x="0" y="56"/>
                      <a:pt x="4" y="59"/>
                      <a:pt x="5" y="52"/>
                    </a:cubicBezTo>
                    <a:cubicBezTo>
                      <a:pt x="5" y="51"/>
                      <a:pt x="8" y="56"/>
                      <a:pt x="11" y="46"/>
                    </a:cubicBezTo>
                    <a:cubicBezTo>
                      <a:pt x="13" y="41"/>
                      <a:pt x="16" y="42"/>
                      <a:pt x="16" y="48"/>
                    </a:cubicBezTo>
                    <a:cubicBezTo>
                      <a:pt x="16" y="52"/>
                      <a:pt x="21" y="48"/>
                      <a:pt x="20" y="39"/>
                    </a:cubicBezTo>
                    <a:cubicBezTo>
                      <a:pt x="19" y="34"/>
                      <a:pt x="19" y="26"/>
                      <a:pt x="22" y="21"/>
                    </a:cubicBezTo>
                    <a:cubicBezTo>
                      <a:pt x="23" y="19"/>
                      <a:pt x="26" y="12"/>
                      <a:pt x="23" y="10"/>
                    </a:cubicBezTo>
                    <a:cubicBezTo>
                      <a:pt x="21" y="10"/>
                      <a:pt x="20" y="10"/>
                      <a:pt x="20" y="7"/>
                    </a:cubicBezTo>
                    <a:cubicBezTo>
                      <a:pt x="20" y="1"/>
                      <a:pt x="15" y="0"/>
                      <a:pt x="15" y="6"/>
                    </a:cubicBezTo>
                    <a:cubicBezTo>
                      <a:pt x="15" y="8"/>
                      <a:pt x="17" y="20"/>
                      <a:pt x="12" y="30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0" name="Freeform 299"/>
              <p:cNvSpPr/>
              <p:nvPr/>
            </p:nvSpPr>
            <p:spPr bwMode="auto">
              <a:xfrm>
                <a:off x="2553" y="1481"/>
                <a:ext cx="52" cy="78"/>
              </a:xfrm>
              <a:custGeom>
                <a:gdLst>
                  <a:gd fmla="*/ 0 w 22" name="T0"/>
                  <a:gd fmla="*/ 6 h 33" name="T1"/>
                  <a:gd fmla="*/ 12 w 22" name="T2"/>
                  <a:gd fmla="*/ 30 h 33" name="T3"/>
                  <a:gd fmla="*/ 16 w 22" name="T4"/>
                  <a:gd fmla="*/ 23 h 33" name="T5"/>
                  <a:gd fmla="*/ 18 w 22" name="T6"/>
                  <a:gd fmla="*/ 18 h 33" name="T7"/>
                  <a:gd fmla="*/ 18 w 22" name="T8"/>
                  <a:gd fmla="*/ 13 h 33" name="T9"/>
                  <a:gd fmla="*/ 10 w 22" name="T10"/>
                  <a:gd fmla="*/ 11 h 33" name="T11"/>
                  <a:gd fmla="*/ 6 w 22" name="T12"/>
                  <a:gd fmla="*/ 9 h 33" name="T13"/>
                  <a:gd fmla="*/ 0 w 22" name="T14"/>
                  <a:gd fmla="*/ 6 h 3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3" w="22">
                    <a:moveTo>
                      <a:pt x="0" y="6"/>
                    </a:moveTo>
                    <a:cubicBezTo>
                      <a:pt x="0" y="17"/>
                      <a:pt x="9" y="27"/>
                      <a:pt x="12" y="30"/>
                    </a:cubicBezTo>
                    <a:cubicBezTo>
                      <a:pt x="17" y="33"/>
                      <a:pt x="12" y="24"/>
                      <a:pt x="16" y="23"/>
                    </a:cubicBezTo>
                    <a:cubicBezTo>
                      <a:pt x="17" y="23"/>
                      <a:pt x="20" y="20"/>
                      <a:pt x="18" y="18"/>
                    </a:cubicBezTo>
                    <a:cubicBezTo>
                      <a:pt x="16" y="14"/>
                      <a:pt x="22" y="15"/>
                      <a:pt x="18" y="13"/>
                    </a:cubicBezTo>
                    <a:cubicBezTo>
                      <a:pt x="14" y="9"/>
                      <a:pt x="11" y="8"/>
                      <a:pt x="10" y="11"/>
                    </a:cubicBezTo>
                    <a:cubicBezTo>
                      <a:pt x="10" y="13"/>
                      <a:pt x="8" y="13"/>
                      <a:pt x="6" y="9"/>
                    </a:cubicBezTo>
                    <a:cubicBezTo>
                      <a:pt x="4" y="4"/>
                      <a:pt x="1" y="0"/>
                      <a:pt x="0" y="6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1" name="Freeform 300"/>
              <p:cNvSpPr/>
              <p:nvPr/>
            </p:nvSpPr>
            <p:spPr bwMode="auto">
              <a:xfrm>
                <a:off x="2465" y="1441"/>
                <a:ext cx="45" cy="76"/>
              </a:xfrm>
              <a:custGeom>
                <a:gdLst>
                  <a:gd fmla="*/ 15 w 19" name="T0"/>
                  <a:gd fmla="*/ 6 h 32" name="T1"/>
                  <a:gd fmla="*/ 8 w 19" name="T2"/>
                  <a:gd fmla="*/ 28 h 32" name="T3"/>
                  <a:gd fmla="*/ 5 w 19" name="T4"/>
                  <a:gd fmla="*/ 14 h 32" name="T5"/>
                  <a:gd fmla="*/ 2 w 19" name="T6"/>
                  <a:gd fmla="*/ 12 h 32" name="T7"/>
                  <a:gd fmla="*/ 15 w 19" name="T8"/>
                  <a:gd fmla="*/ 6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9">
                    <a:moveTo>
                      <a:pt x="15" y="6"/>
                    </a:moveTo>
                    <a:cubicBezTo>
                      <a:pt x="13" y="9"/>
                      <a:pt x="9" y="22"/>
                      <a:pt x="8" y="28"/>
                    </a:cubicBezTo>
                    <a:cubicBezTo>
                      <a:pt x="7" y="32"/>
                      <a:pt x="1" y="25"/>
                      <a:pt x="5" y="14"/>
                    </a:cubicBezTo>
                    <a:cubicBezTo>
                      <a:pt x="6" y="11"/>
                      <a:pt x="0" y="18"/>
                      <a:pt x="2" y="12"/>
                    </a:cubicBezTo>
                    <a:cubicBezTo>
                      <a:pt x="5" y="4"/>
                      <a:pt x="19" y="0"/>
                      <a:pt x="15" y="6"/>
                    </a:cubicBezTo>
                    <a:close/>
                  </a:path>
                </a:pathLst>
              </a:custGeom>
              <a:solidFill>
                <a:srgbClr val="F5B3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2" name="Freeform 301"/>
              <p:cNvSpPr/>
              <p:nvPr/>
            </p:nvSpPr>
            <p:spPr bwMode="auto">
              <a:xfrm>
                <a:off x="2565" y="1330"/>
                <a:ext cx="59" cy="57"/>
              </a:xfrm>
              <a:custGeom>
                <a:gdLst>
                  <a:gd fmla="*/ 18 w 25" name="T0"/>
                  <a:gd fmla="*/ 2 h 24" name="T1"/>
                  <a:gd fmla="*/ 4 w 25" name="T2"/>
                  <a:gd fmla="*/ 9 h 24" name="T3"/>
                  <a:gd fmla="*/ 0 w 25" name="T4"/>
                  <a:gd fmla="*/ 18 h 24" name="T5"/>
                  <a:gd fmla="*/ 5 w 25" name="T6"/>
                  <a:gd fmla="*/ 24 h 24" name="T7"/>
                  <a:gd fmla="*/ 18 w 25" name="T8"/>
                  <a:gd fmla="*/ 2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25">
                    <a:moveTo>
                      <a:pt x="18" y="2"/>
                    </a:moveTo>
                    <a:cubicBezTo>
                      <a:pt x="8" y="2"/>
                      <a:pt x="2" y="0"/>
                      <a:pt x="4" y="9"/>
                    </a:cubicBezTo>
                    <a:cubicBezTo>
                      <a:pt x="4" y="13"/>
                      <a:pt x="0" y="11"/>
                      <a:pt x="0" y="18"/>
                    </a:cubicBezTo>
                    <a:cubicBezTo>
                      <a:pt x="1" y="22"/>
                      <a:pt x="2" y="24"/>
                      <a:pt x="5" y="24"/>
                    </a:cubicBezTo>
                    <a:cubicBezTo>
                      <a:pt x="16" y="21"/>
                      <a:pt x="25" y="3"/>
                      <a:pt x="18" y="2"/>
                    </a:cubicBezTo>
                    <a:close/>
                  </a:path>
                </a:pathLst>
              </a:custGeom>
              <a:solidFill>
                <a:srgbClr val="D2D1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3" name="Freeform 302"/>
              <p:cNvSpPr/>
              <p:nvPr/>
            </p:nvSpPr>
            <p:spPr bwMode="auto">
              <a:xfrm>
                <a:off x="2565" y="1330"/>
                <a:ext cx="42" cy="57"/>
              </a:xfrm>
              <a:custGeom>
                <a:gdLst>
                  <a:gd fmla="*/ 15 w 18" name="T0"/>
                  <a:gd fmla="*/ 6 h 24" name="T1"/>
                  <a:gd fmla="*/ 4 w 18" name="T2"/>
                  <a:gd fmla="*/ 9 h 24" name="T3"/>
                  <a:gd fmla="*/ 1 w 18" name="T4"/>
                  <a:gd fmla="*/ 18 h 24" name="T5"/>
                  <a:gd fmla="*/ 6 w 18" name="T6"/>
                  <a:gd fmla="*/ 22 h 24" name="T7"/>
                  <a:gd fmla="*/ 15 w 18" name="T8"/>
                  <a:gd fmla="*/ 6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8">
                    <a:moveTo>
                      <a:pt x="15" y="6"/>
                    </a:moveTo>
                    <a:cubicBezTo>
                      <a:pt x="9" y="3"/>
                      <a:pt x="2" y="0"/>
                      <a:pt x="4" y="9"/>
                    </a:cubicBezTo>
                    <a:cubicBezTo>
                      <a:pt x="5" y="13"/>
                      <a:pt x="0" y="11"/>
                      <a:pt x="1" y="18"/>
                    </a:cubicBezTo>
                    <a:cubicBezTo>
                      <a:pt x="1" y="22"/>
                      <a:pt x="3" y="24"/>
                      <a:pt x="6" y="22"/>
                    </a:cubicBezTo>
                    <a:cubicBezTo>
                      <a:pt x="16" y="19"/>
                      <a:pt x="18" y="7"/>
                      <a:pt x="15" y="6"/>
                    </a:cubicBezTo>
                    <a:close/>
                  </a:path>
                </a:pathLst>
              </a:custGeom>
              <a:solidFill>
                <a:srgbClr val="F5E5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4" name="Freeform 303"/>
              <p:cNvSpPr/>
              <p:nvPr/>
            </p:nvSpPr>
            <p:spPr bwMode="auto">
              <a:xfrm>
                <a:off x="2567" y="1340"/>
                <a:ext cx="21" cy="42"/>
              </a:xfrm>
              <a:custGeom>
                <a:gdLst>
                  <a:gd fmla="*/ 4 w 9" name="T0"/>
                  <a:gd fmla="*/ 2 h 18" name="T1"/>
                  <a:gd fmla="*/ 4 w 9" name="T2"/>
                  <a:gd fmla="*/ 5 h 18" name="T3"/>
                  <a:gd fmla="*/ 1 w 9" name="T4"/>
                  <a:gd fmla="*/ 12 h 18" name="T5"/>
                  <a:gd fmla="*/ 1 w 9" name="T6"/>
                  <a:gd fmla="*/ 16 h 18" name="T7"/>
                  <a:gd fmla="*/ 3 w 9" name="T8"/>
                  <a:gd fmla="*/ 17 h 18" name="T9"/>
                  <a:gd fmla="*/ 3 w 9" name="T10"/>
                  <a:gd fmla="*/ 14 h 18" name="T11"/>
                  <a:gd fmla="*/ 7 w 9" name="T12"/>
                  <a:gd fmla="*/ 7 h 18" name="T13"/>
                  <a:gd fmla="*/ 8 w 9" name="T14"/>
                  <a:gd fmla="*/ 1 h 18" name="T15"/>
                  <a:gd fmla="*/ 4 w 9" name="T16"/>
                  <a:gd fmla="*/ 2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9">
                    <a:moveTo>
                      <a:pt x="4" y="2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5" y="7"/>
                      <a:pt x="2" y="9"/>
                      <a:pt x="1" y="12"/>
                    </a:cubicBezTo>
                    <a:cubicBezTo>
                      <a:pt x="0" y="13"/>
                      <a:pt x="1" y="15"/>
                      <a:pt x="1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4" y="17"/>
                      <a:pt x="4" y="15"/>
                      <a:pt x="3" y="14"/>
                    </a:cubicBezTo>
                    <a:cubicBezTo>
                      <a:pt x="2" y="11"/>
                      <a:pt x="6" y="10"/>
                      <a:pt x="7" y="7"/>
                    </a:cubicBezTo>
                    <a:cubicBezTo>
                      <a:pt x="8" y="6"/>
                      <a:pt x="9" y="3"/>
                      <a:pt x="8" y="1"/>
                    </a:cubicBezTo>
                    <a:cubicBezTo>
                      <a:pt x="8" y="0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FBF1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5" name="Freeform 304"/>
              <p:cNvSpPr/>
              <p:nvPr/>
            </p:nvSpPr>
            <p:spPr bwMode="auto">
              <a:xfrm>
                <a:off x="2576" y="1295"/>
                <a:ext cx="55" cy="130"/>
              </a:xfrm>
              <a:custGeom>
                <a:gdLst>
                  <a:gd fmla="*/ 1 w 23" name="T0"/>
                  <a:gd fmla="*/ 7 h 55" name="T1"/>
                  <a:gd fmla="*/ 9 w 23" name="T2"/>
                  <a:gd fmla="*/ 9 h 55" name="T3"/>
                  <a:gd fmla="*/ 0 w 23" name="T4"/>
                  <a:gd fmla="*/ 13 h 55" name="T5"/>
                  <a:gd fmla="*/ 6 w 23" name="T6"/>
                  <a:gd fmla="*/ 19 h 55" name="T7"/>
                  <a:gd fmla="*/ 8 w 23" name="T8"/>
                  <a:gd fmla="*/ 27 h 55" name="T9"/>
                  <a:gd fmla="*/ 1 w 23" name="T10"/>
                  <a:gd fmla="*/ 30 h 55" name="T11"/>
                  <a:gd fmla="*/ 4 w 23" name="T12"/>
                  <a:gd fmla="*/ 34 h 55" name="T13"/>
                  <a:gd fmla="*/ 5 w 23" name="T14"/>
                  <a:gd fmla="*/ 37 h 55" name="T15"/>
                  <a:gd fmla="*/ 0 w 23" name="T16"/>
                  <a:gd fmla="*/ 41 h 55" name="T17"/>
                  <a:gd fmla="*/ 2 w 23" name="T18"/>
                  <a:gd fmla="*/ 44 h 55" name="T19"/>
                  <a:gd fmla="*/ 7 w 23" name="T20"/>
                  <a:gd fmla="*/ 46 h 55" name="T21"/>
                  <a:gd fmla="*/ 4 w 23" name="T22"/>
                  <a:gd fmla="*/ 55 h 55" name="T23"/>
                  <a:gd fmla="*/ 11 w 23" name="T24"/>
                  <a:gd fmla="*/ 49 h 55" name="T25"/>
                  <a:gd fmla="*/ 7 w 23" name="T26"/>
                  <a:gd fmla="*/ 1 h 55" name="T27"/>
                  <a:gd fmla="*/ 1 w 23" name="T28"/>
                  <a:gd fmla="*/ 7 h 5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5" w="23">
                    <a:moveTo>
                      <a:pt x="1" y="7"/>
                    </a:moveTo>
                    <a:cubicBezTo>
                      <a:pt x="2" y="9"/>
                      <a:pt x="7" y="11"/>
                      <a:pt x="9" y="9"/>
                    </a:cubicBezTo>
                    <a:cubicBezTo>
                      <a:pt x="7" y="12"/>
                      <a:pt x="3" y="13"/>
                      <a:pt x="0" y="13"/>
                    </a:cubicBezTo>
                    <a:cubicBezTo>
                      <a:pt x="0" y="13"/>
                      <a:pt x="0" y="18"/>
                      <a:pt x="6" y="19"/>
                    </a:cubicBezTo>
                    <a:cubicBezTo>
                      <a:pt x="13" y="18"/>
                      <a:pt x="9" y="23"/>
                      <a:pt x="8" y="27"/>
                    </a:cubicBezTo>
                    <a:cubicBezTo>
                      <a:pt x="7" y="29"/>
                      <a:pt x="4" y="29"/>
                      <a:pt x="1" y="30"/>
                    </a:cubicBezTo>
                    <a:cubicBezTo>
                      <a:pt x="0" y="32"/>
                      <a:pt x="3" y="33"/>
                      <a:pt x="4" y="34"/>
                    </a:cubicBezTo>
                    <a:cubicBezTo>
                      <a:pt x="5" y="35"/>
                      <a:pt x="5" y="36"/>
                      <a:pt x="5" y="37"/>
                    </a:cubicBezTo>
                    <a:cubicBezTo>
                      <a:pt x="3" y="37"/>
                      <a:pt x="2" y="40"/>
                      <a:pt x="0" y="41"/>
                    </a:cubicBezTo>
                    <a:cubicBezTo>
                      <a:pt x="0" y="42"/>
                      <a:pt x="0" y="43"/>
                      <a:pt x="2" y="44"/>
                    </a:cubicBezTo>
                    <a:cubicBezTo>
                      <a:pt x="2" y="44"/>
                      <a:pt x="7" y="45"/>
                      <a:pt x="7" y="46"/>
                    </a:cubicBezTo>
                    <a:cubicBezTo>
                      <a:pt x="7" y="50"/>
                      <a:pt x="0" y="49"/>
                      <a:pt x="4" y="55"/>
                    </a:cubicBezTo>
                    <a:cubicBezTo>
                      <a:pt x="4" y="51"/>
                      <a:pt x="8" y="52"/>
                      <a:pt x="11" y="49"/>
                    </a:cubicBezTo>
                    <a:cubicBezTo>
                      <a:pt x="23" y="40"/>
                      <a:pt x="21" y="0"/>
                      <a:pt x="7" y="1"/>
                    </a:cubicBezTo>
                    <a:cubicBezTo>
                      <a:pt x="4" y="2"/>
                      <a:pt x="3" y="6"/>
                      <a:pt x="1" y="7"/>
                    </a:cubicBezTo>
                    <a:close/>
                  </a:path>
                </a:pathLst>
              </a:custGeom>
              <a:solidFill>
                <a:srgbClr val="F559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6" name="Freeform 305"/>
              <p:cNvSpPr/>
              <p:nvPr/>
            </p:nvSpPr>
            <p:spPr bwMode="auto">
              <a:xfrm>
                <a:off x="2569" y="1250"/>
                <a:ext cx="152" cy="198"/>
              </a:xfrm>
              <a:custGeom>
                <a:gdLst>
                  <a:gd fmla="*/ 11 w 64" name="T0"/>
                  <a:gd fmla="*/ 2 h 84" name="T1"/>
                  <a:gd fmla="*/ 7 w 64" name="T2"/>
                  <a:gd fmla="*/ 6 h 84" name="T3"/>
                  <a:gd fmla="*/ 5 w 64" name="T4"/>
                  <a:gd fmla="*/ 11 h 84" name="T5"/>
                  <a:gd fmla="*/ 6 w 64" name="T6"/>
                  <a:gd fmla="*/ 16 h 84" name="T7"/>
                  <a:gd fmla="*/ 4 w 64" name="T8"/>
                  <a:gd fmla="*/ 20 h 84" name="T9"/>
                  <a:gd fmla="*/ 4 w 64" name="T10"/>
                  <a:gd fmla="*/ 26 h 84" name="T11"/>
                  <a:gd fmla="*/ 8 w 64" name="T12"/>
                  <a:gd fmla="*/ 25 h 84" name="T13"/>
                  <a:gd fmla="*/ 6 w 64" name="T14"/>
                  <a:gd fmla="*/ 31 h 84" name="T15"/>
                  <a:gd fmla="*/ 7 w 64" name="T16"/>
                  <a:gd fmla="*/ 37 h 84" name="T17"/>
                  <a:gd fmla="*/ 8 w 64" name="T18"/>
                  <a:gd fmla="*/ 42 h 84" name="T19"/>
                  <a:gd fmla="*/ 11 w 64" name="T20"/>
                  <a:gd fmla="*/ 48 h 84" name="T21"/>
                  <a:gd fmla="*/ 5 w 64" name="T22"/>
                  <a:gd fmla="*/ 49 h 84" name="T23"/>
                  <a:gd fmla="*/ 6 w 64" name="T24"/>
                  <a:gd fmla="*/ 55 h 84" name="T25"/>
                  <a:gd fmla="*/ 3 w 64" name="T26"/>
                  <a:gd fmla="*/ 60 h 84" name="T27"/>
                  <a:gd fmla="*/ 6 w 64" name="T28"/>
                  <a:gd fmla="*/ 65 h 84" name="T29"/>
                  <a:gd fmla="*/ 11 w 64" name="T30"/>
                  <a:gd fmla="*/ 66 h 84" name="T31"/>
                  <a:gd fmla="*/ 7 w 64" name="T32"/>
                  <a:gd fmla="*/ 74 h 84" name="T33"/>
                  <a:gd fmla="*/ 12 w 64" name="T34"/>
                  <a:gd fmla="*/ 76 h 84" name="T35"/>
                  <a:gd fmla="*/ 18 w 64" name="T36"/>
                  <a:gd fmla="*/ 75 h 84" name="T37"/>
                  <a:gd fmla="*/ 17 w 64" name="T38"/>
                  <a:gd fmla="*/ 84 h 84" name="T39"/>
                  <a:gd fmla="*/ 36 w 64" name="T40"/>
                  <a:gd fmla="*/ 50 h 84" name="T41"/>
                  <a:gd fmla="*/ 64 w 64" name="T42"/>
                  <a:gd fmla="*/ 33 h 84" name="T43"/>
                  <a:gd fmla="*/ 34 w 64" name="T44"/>
                  <a:gd fmla="*/ 11 h 84" name="T45"/>
                  <a:gd fmla="*/ 11 w 64" name="T46"/>
                  <a:gd fmla="*/ 2 h 8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84" w="64">
                    <a:moveTo>
                      <a:pt x="11" y="2"/>
                    </a:moveTo>
                    <a:cubicBezTo>
                      <a:pt x="10" y="4"/>
                      <a:pt x="6" y="1"/>
                      <a:pt x="7" y="6"/>
                    </a:cubicBezTo>
                    <a:cubicBezTo>
                      <a:pt x="4" y="6"/>
                      <a:pt x="8" y="9"/>
                      <a:pt x="5" y="11"/>
                    </a:cubicBezTo>
                    <a:cubicBezTo>
                      <a:pt x="5" y="14"/>
                      <a:pt x="10" y="14"/>
                      <a:pt x="6" y="16"/>
                    </a:cubicBezTo>
                    <a:cubicBezTo>
                      <a:pt x="2" y="15"/>
                      <a:pt x="4" y="20"/>
                      <a:pt x="4" y="20"/>
                    </a:cubicBezTo>
                    <a:cubicBezTo>
                      <a:pt x="0" y="23"/>
                      <a:pt x="5" y="24"/>
                      <a:pt x="4" y="26"/>
                    </a:cubicBezTo>
                    <a:cubicBezTo>
                      <a:pt x="6" y="27"/>
                      <a:pt x="9" y="27"/>
                      <a:pt x="8" y="25"/>
                    </a:cubicBezTo>
                    <a:cubicBezTo>
                      <a:pt x="11" y="23"/>
                      <a:pt x="12" y="28"/>
                      <a:pt x="6" y="31"/>
                    </a:cubicBezTo>
                    <a:cubicBezTo>
                      <a:pt x="1" y="29"/>
                      <a:pt x="3" y="35"/>
                      <a:pt x="7" y="37"/>
                    </a:cubicBezTo>
                    <a:cubicBezTo>
                      <a:pt x="11" y="36"/>
                      <a:pt x="5" y="41"/>
                      <a:pt x="8" y="42"/>
                    </a:cubicBezTo>
                    <a:cubicBezTo>
                      <a:pt x="12" y="45"/>
                      <a:pt x="7" y="48"/>
                      <a:pt x="11" y="48"/>
                    </a:cubicBezTo>
                    <a:cubicBezTo>
                      <a:pt x="14" y="48"/>
                      <a:pt x="10" y="53"/>
                      <a:pt x="5" y="49"/>
                    </a:cubicBezTo>
                    <a:cubicBezTo>
                      <a:pt x="4" y="47"/>
                      <a:pt x="1" y="52"/>
                      <a:pt x="6" y="55"/>
                    </a:cubicBezTo>
                    <a:cubicBezTo>
                      <a:pt x="8" y="57"/>
                      <a:pt x="7" y="60"/>
                      <a:pt x="3" y="60"/>
                    </a:cubicBezTo>
                    <a:cubicBezTo>
                      <a:pt x="1" y="63"/>
                      <a:pt x="3" y="66"/>
                      <a:pt x="6" y="65"/>
                    </a:cubicBezTo>
                    <a:cubicBezTo>
                      <a:pt x="6" y="68"/>
                      <a:pt x="9" y="68"/>
                      <a:pt x="11" y="66"/>
                    </a:cubicBezTo>
                    <a:cubicBezTo>
                      <a:pt x="11" y="72"/>
                      <a:pt x="5" y="67"/>
                      <a:pt x="7" y="74"/>
                    </a:cubicBezTo>
                    <a:cubicBezTo>
                      <a:pt x="9" y="72"/>
                      <a:pt x="13" y="71"/>
                      <a:pt x="12" y="76"/>
                    </a:cubicBezTo>
                    <a:cubicBezTo>
                      <a:pt x="14" y="77"/>
                      <a:pt x="15" y="73"/>
                      <a:pt x="18" y="75"/>
                    </a:cubicBezTo>
                    <a:cubicBezTo>
                      <a:pt x="14" y="77"/>
                      <a:pt x="17" y="79"/>
                      <a:pt x="17" y="84"/>
                    </a:cubicBezTo>
                    <a:cubicBezTo>
                      <a:pt x="21" y="72"/>
                      <a:pt x="29" y="60"/>
                      <a:pt x="36" y="50"/>
                    </a:cubicBezTo>
                    <a:cubicBezTo>
                      <a:pt x="39" y="45"/>
                      <a:pt x="54" y="34"/>
                      <a:pt x="64" y="33"/>
                    </a:cubicBezTo>
                    <a:cubicBezTo>
                      <a:pt x="63" y="30"/>
                      <a:pt x="49" y="11"/>
                      <a:pt x="34" y="11"/>
                    </a:cubicBezTo>
                    <a:cubicBezTo>
                      <a:pt x="20" y="11"/>
                      <a:pt x="23" y="0"/>
                      <a:pt x="11" y="2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7" name="Freeform 306"/>
              <p:cNvSpPr/>
              <p:nvPr/>
            </p:nvSpPr>
            <p:spPr bwMode="auto">
              <a:xfrm>
                <a:off x="2572" y="1250"/>
                <a:ext cx="149" cy="198"/>
              </a:xfrm>
              <a:custGeom>
                <a:gdLst>
                  <a:gd fmla="*/ 10 w 63" name="T0"/>
                  <a:gd fmla="*/ 2 h 84" name="T1"/>
                  <a:gd fmla="*/ 6 w 63" name="T2"/>
                  <a:gd fmla="*/ 7 h 84" name="T3"/>
                  <a:gd fmla="*/ 4 w 63" name="T4"/>
                  <a:gd fmla="*/ 11 h 84" name="T5"/>
                  <a:gd fmla="*/ 6 w 63" name="T6"/>
                  <a:gd fmla="*/ 16 h 84" name="T7"/>
                  <a:gd fmla="*/ 3 w 63" name="T8"/>
                  <a:gd fmla="*/ 20 h 84" name="T9"/>
                  <a:gd fmla="*/ 3 w 63" name="T10"/>
                  <a:gd fmla="*/ 26 h 84" name="T11"/>
                  <a:gd fmla="*/ 7 w 63" name="T12"/>
                  <a:gd fmla="*/ 24 h 84" name="T13"/>
                  <a:gd fmla="*/ 5 w 63" name="T14"/>
                  <a:gd fmla="*/ 31 h 84" name="T15"/>
                  <a:gd fmla="*/ 6 w 63" name="T16"/>
                  <a:gd fmla="*/ 37 h 84" name="T17"/>
                  <a:gd fmla="*/ 9 w 63" name="T18"/>
                  <a:gd fmla="*/ 41 h 84" name="T19"/>
                  <a:gd fmla="*/ 10 w 63" name="T20"/>
                  <a:gd fmla="*/ 48 h 84" name="T21"/>
                  <a:gd fmla="*/ 5 w 63" name="T22"/>
                  <a:gd fmla="*/ 50 h 84" name="T23"/>
                  <a:gd fmla="*/ 5 w 63" name="T24"/>
                  <a:gd fmla="*/ 54 h 84" name="T25"/>
                  <a:gd fmla="*/ 2 w 63" name="T26"/>
                  <a:gd fmla="*/ 60 h 84" name="T27"/>
                  <a:gd fmla="*/ 5 w 63" name="T28"/>
                  <a:gd fmla="*/ 64 h 84" name="T29"/>
                  <a:gd fmla="*/ 10 w 63" name="T30"/>
                  <a:gd fmla="*/ 66 h 84" name="T31"/>
                  <a:gd fmla="*/ 6 w 63" name="T32"/>
                  <a:gd fmla="*/ 74 h 84" name="T33"/>
                  <a:gd fmla="*/ 12 w 63" name="T34"/>
                  <a:gd fmla="*/ 75 h 84" name="T35"/>
                  <a:gd fmla="*/ 17 w 63" name="T36"/>
                  <a:gd fmla="*/ 75 h 84" name="T37"/>
                  <a:gd fmla="*/ 16 w 63" name="T38"/>
                  <a:gd fmla="*/ 84 h 84" name="T39"/>
                  <a:gd fmla="*/ 35 w 63" name="T40"/>
                  <a:gd fmla="*/ 50 h 84" name="T41"/>
                  <a:gd fmla="*/ 63 w 63" name="T42"/>
                  <a:gd fmla="*/ 33 h 84" name="T43"/>
                  <a:gd fmla="*/ 33 w 63" name="T44"/>
                  <a:gd fmla="*/ 11 h 84" name="T45"/>
                  <a:gd fmla="*/ 10 w 63" name="T46"/>
                  <a:gd fmla="*/ 2 h 8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84" w="62">
                    <a:moveTo>
                      <a:pt x="10" y="2"/>
                    </a:moveTo>
                    <a:cubicBezTo>
                      <a:pt x="10" y="5"/>
                      <a:pt x="5" y="2"/>
                      <a:pt x="6" y="7"/>
                    </a:cubicBezTo>
                    <a:cubicBezTo>
                      <a:pt x="3" y="7"/>
                      <a:pt x="8" y="10"/>
                      <a:pt x="4" y="11"/>
                    </a:cubicBezTo>
                    <a:cubicBezTo>
                      <a:pt x="4" y="13"/>
                      <a:pt x="9" y="15"/>
                      <a:pt x="6" y="16"/>
                    </a:cubicBezTo>
                    <a:cubicBezTo>
                      <a:pt x="2" y="15"/>
                      <a:pt x="4" y="20"/>
                      <a:pt x="3" y="20"/>
                    </a:cubicBezTo>
                    <a:cubicBezTo>
                      <a:pt x="0" y="23"/>
                      <a:pt x="4" y="24"/>
                      <a:pt x="3" y="26"/>
                    </a:cubicBezTo>
                    <a:cubicBezTo>
                      <a:pt x="5" y="27"/>
                      <a:pt x="8" y="27"/>
                      <a:pt x="7" y="24"/>
                    </a:cubicBezTo>
                    <a:cubicBezTo>
                      <a:pt x="10" y="22"/>
                      <a:pt x="12" y="30"/>
                      <a:pt x="5" y="31"/>
                    </a:cubicBezTo>
                    <a:cubicBezTo>
                      <a:pt x="0" y="29"/>
                      <a:pt x="2" y="35"/>
                      <a:pt x="6" y="37"/>
                    </a:cubicBezTo>
                    <a:cubicBezTo>
                      <a:pt x="10" y="36"/>
                      <a:pt x="5" y="40"/>
                      <a:pt x="9" y="41"/>
                    </a:cubicBezTo>
                    <a:cubicBezTo>
                      <a:pt x="12" y="44"/>
                      <a:pt x="6" y="48"/>
                      <a:pt x="10" y="48"/>
                    </a:cubicBezTo>
                    <a:cubicBezTo>
                      <a:pt x="13" y="48"/>
                      <a:pt x="9" y="54"/>
                      <a:pt x="5" y="50"/>
                    </a:cubicBezTo>
                    <a:cubicBezTo>
                      <a:pt x="3" y="48"/>
                      <a:pt x="0" y="51"/>
                      <a:pt x="5" y="54"/>
                    </a:cubicBezTo>
                    <a:cubicBezTo>
                      <a:pt x="8" y="56"/>
                      <a:pt x="6" y="60"/>
                      <a:pt x="2" y="60"/>
                    </a:cubicBezTo>
                    <a:cubicBezTo>
                      <a:pt x="0" y="63"/>
                      <a:pt x="3" y="66"/>
                      <a:pt x="5" y="64"/>
                    </a:cubicBezTo>
                    <a:cubicBezTo>
                      <a:pt x="5" y="68"/>
                      <a:pt x="8" y="67"/>
                      <a:pt x="10" y="66"/>
                    </a:cubicBezTo>
                    <a:cubicBezTo>
                      <a:pt x="11" y="72"/>
                      <a:pt x="4" y="67"/>
                      <a:pt x="6" y="74"/>
                    </a:cubicBezTo>
                    <a:cubicBezTo>
                      <a:pt x="7" y="71"/>
                      <a:pt x="12" y="71"/>
                      <a:pt x="12" y="75"/>
                    </a:cubicBezTo>
                    <a:cubicBezTo>
                      <a:pt x="14" y="77"/>
                      <a:pt x="14" y="72"/>
                      <a:pt x="17" y="75"/>
                    </a:cubicBezTo>
                    <a:cubicBezTo>
                      <a:pt x="14" y="77"/>
                      <a:pt x="17" y="80"/>
                      <a:pt x="16" y="84"/>
                    </a:cubicBezTo>
                    <a:cubicBezTo>
                      <a:pt x="20" y="72"/>
                      <a:pt x="28" y="60"/>
                      <a:pt x="35" y="50"/>
                    </a:cubicBezTo>
                    <a:cubicBezTo>
                      <a:pt x="38" y="45"/>
                      <a:pt x="53" y="34"/>
                      <a:pt x="63" y="33"/>
                    </a:cubicBezTo>
                    <a:cubicBezTo>
                      <a:pt x="62" y="30"/>
                      <a:pt x="48" y="11"/>
                      <a:pt x="33" y="11"/>
                    </a:cubicBezTo>
                    <a:cubicBezTo>
                      <a:pt x="19" y="11"/>
                      <a:pt x="22" y="0"/>
                      <a:pt x="10" y="2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8" name="Freeform 307"/>
              <p:cNvSpPr/>
              <p:nvPr/>
            </p:nvSpPr>
            <p:spPr bwMode="auto">
              <a:xfrm>
                <a:off x="2574" y="1274"/>
                <a:ext cx="142" cy="151"/>
              </a:xfrm>
              <a:custGeom>
                <a:gdLst>
                  <a:gd fmla="*/ 5 w 60" name="T0"/>
                  <a:gd fmla="*/ 10 h 64" name="T1"/>
                  <a:gd fmla="*/ 4 w 60" name="T2"/>
                  <a:gd fmla="*/ 15 h 64" name="T3"/>
                  <a:gd fmla="*/ 10 w 60" name="T4"/>
                  <a:gd fmla="*/ 14 h 64" name="T5"/>
                  <a:gd fmla="*/ 29 w 60" name="T6"/>
                  <a:gd fmla="*/ 19 h 64" name="T7"/>
                  <a:gd fmla="*/ 12 w 60" name="T8"/>
                  <a:gd fmla="*/ 19 h 64" name="T9"/>
                  <a:gd fmla="*/ 5 w 60" name="T10"/>
                  <a:gd fmla="*/ 22 h 64" name="T11"/>
                  <a:gd fmla="*/ 11 w 60" name="T12"/>
                  <a:gd fmla="*/ 25 h 64" name="T13"/>
                  <a:gd fmla="*/ 17 w 60" name="T14"/>
                  <a:gd fmla="*/ 33 h 64" name="T15"/>
                  <a:gd fmla="*/ 13 w 60" name="T16"/>
                  <a:gd fmla="*/ 40 h 64" name="T17"/>
                  <a:gd fmla="*/ 6 w 60" name="T18"/>
                  <a:gd fmla="*/ 42 h 64" name="T19"/>
                  <a:gd fmla="*/ 4 w 60" name="T20"/>
                  <a:gd fmla="*/ 42 h 64" name="T21"/>
                  <a:gd fmla="*/ 5 w 60" name="T22"/>
                  <a:gd fmla="*/ 44 h 64" name="T23"/>
                  <a:gd fmla="*/ 5 w 60" name="T24"/>
                  <a:gd fmla="*/ 51 h 64" name="T25"/>
                  <a:gd fmla="*/ 5 w 60" name="T26"/>
                  <a:gd fmla="*/ 53 h 64" name="T27"/>
                  <a:gd fmla="*/ 10 w 60" name="T28"/>
                  <a:gd fmla="*/ 59 h 64" name="T29"/>
                  <a:gd fmla="*/ 5 w 60" name="T30"/>
                  <a:gd fmla="*/ 64 h 64" name="T31"/>
                  <a:gd fmla="*/ 12 w 60" name="T32"/>
                  <a:gd fmla="*/ 61 h 64" name="T33"/>
                  <a:gd fmla="*/ 16 w 60" name="T34"/>
                  <a:gd fmla="*/ 57 h 64" name="T35"/>
                  <a:gd fmla="*/ 25 w 60" name="T36"/>
                  <a:gd fmla="*/ 51 h 64" name="T37"/>
                  <a:gd fmla="*/ 51 w 60" name="T38"/>
                  <a:gd fmla="*/ 25 h 64" name="T39"/>
                  <a:gd fmla="*/ 55 w 60" name="T40"/>
                  <a:gd fmla="*/ 18 h 64" name="T41"/>
                  <a:gd fmla="*/ 35 w 60" name="T42"/>
                  <a:gd fmla="*/ 12 h 64" name="T43"/>
                  <a:gd fmla="*/ 10 w 60" name="T44"/>
                  <a:gd fmla="*/ 2 h 64" name="T45"/>
                  <a:gd fmla="*/ 7 w 60" name="T46"/>
                  <a:gd fmla="*/ 9 h 64" name="T47"/>
                  <a:gd fmla="*/ 5 w 60" name="T48"/>
                  <a:gd fmla="*/ 10 h 64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64" w="60">
                    <a:moveTo>
                      <a:pt x="5" y="10"/>
                    </a:moveTo>
                    <a:cubicBezTo>
                      <a:pt x="3" y="9"/>
                      <a:pt x="0" y="15"/>
                      <a:pt x="4" y="15"/>
                    </a:cubicBezTo>
                    <a:cubicBezTo>
                      <a:pt x="6" y="15"/>
                      <a:pt x="6" y="12"/>
                      <a:pt x="10" y="14"/>
                    </a:cubicBezTo>
                    <a:cubicBezTo>
                      <a:pt x="14" y="16"/>
                      <a:pt x="25" y="14"/>
                      <a:pt x="29" y="19"/>
                    </a:cubicBezTo>
                    <a:cubicBezTo>
                      <a:pt x="23" y="17"/>
                      <a:pt x="20" y="21"/>
                      <a:pt x="12" y="19"/>
                    </a:cubicBezTo>
                    <a:cubicBezTo>
                      <a:pt x="8" y="18"/>
                      <a:pt x="7" y="23"/>
                      <a:pt x="5" y="22"/>
                    </a:cubicBezTo>
                    <a:cubicBezTo>
                      <a:pt x="1" y="22"/>
                      <a:pt x="3" y="28"/>
                      <a:pt x="11" y="25"/>
                    </a:cubicBezTo>
                    <a:cubicBezTo>
                      <a:pt x="23" y="20"/>
                      <a:pt x="17" y="31"/>
                      <a:pt x="17" y="33"/>
                    </a:cubicBezTo>
                    <a:cubicBezTo>
                      <a:pt x="17" y="35"/>
                      <a:pt x="15" y="39"/>
                      <a:pt x="13" y="40"/>
                    </a:cubicBezTo>
                    <a:cubicBezTo>
                      <a:pt x="7" y="44"/>
                      <a:pt x="11" y="41"/>
                      <a:pt x="6" y="42"/>
                    </a:cubicBezTo>
                    <a:cubicBezTo>
                      <a:pt x="4" y="42"/>
                      <a:pt x="5" y="42"/>
                      <a:pt x="4" y="42"/>
                    </a:cubicBezTo>
                    <a:cubicBezTo>
                      <a:pt x="4" y="44"/>
                      <a:pt x="5" y="43"/>
                      <a:pt x="5" y="44"/>
                    </a:cubicBezTo>
                    <a:cubicBezTo>
                      <a:pt x="8" y="45"/>
                      <a:pt x="8" y="50"/>
                      <a:pt x="5" y="51"/>
                    </a:cubicBezTo>
                    <a:cubicBezTo>
                      <a:pt x="4" y="51"/>
                      <a:pt x="2" y="54"/>
                      <a:pt x="5" y="53"/>
                    </a:cubicBezTo>
                    <a:cubicBezTo>
                      <a:pt x="10" y="53"/>
                      <a:pt x="10" y="54"/>
                      <a:pt x="10" y="59"/>
                    </a:cubicBezTo>
                    <a:cubicBezTo>
                      <a:pt x="9" y="61"/>
                      <a:pt x="3" y="59"/>
                      <a:pt x="5" y="64"/>
                    </a:cubicBezTo>
                    <a:cubicBezTo>
                      <a:pt x="6" y="61"/>
                      <a:pt x="11" y="61"/>
                      <a:pt x="12" y="61"/>
                    </a:cubicBezTo>
                    <a:cubicBezTo>
                      <a:pt x="14" y="62"/>
                      <a:pt x="14" y="58"/>
                      <a:pt x="16" y="57"/>
                    </a:cubicBezTo>
                    <a:cubicBezTo>
                      <a:pt x="16" y="63"/>
                      <a:pt x="21" y="59"/>
                      <a:pt x="25" y="51"/>
                    </a:cubicBezTo>
                    <a:cubicBezTo>
                      <a:pt x="32" y="33"/>
                      <a:pt x="46" y="27"/>
                      <a:pt x="51" y="25"/>
                    </a:cubicBezTo>
                    <a:cubicBezTo>
                      <a:pt x="55" y="23"/>
                      <a:pt x="60" y="22"/>
                      <a:pt x="55" y="18"/>
                    </a:cubicBezTo>
                    <a:cubicBezTo>
                      <a:pt x="48" y="15"/>
                      <a:pt x="41" y="15"/>
                      <a:pt x="35" y="12"/>
                    </a:cubicBezTo>
                    <a:cubicBezTo>
                      <a:pt x="26" y="8"/>
                      <a:pt x="21" y="5"/>
                      <a:pt x="10" y="2"/>
                    </a:cubicBezTo>
                    <a:cubicBezTo>
                      <a:pt x="6" y="0"/>
                      <a:pt x="7" y="7"/>
                      <a:pt x="7" y="9"/>
                    </a:cubicBezTo>
                    <a:cubicBezTo>
                      <a:pt x="7" y="11"/>
                      <a:pt x="6" y="11"/>
                      <a:pt x="5" y="10"/>
                    </a:cubicBezTo>
                    <a:close/>
                  </a:path>
                </a:pathLst>
              </a:custGeom>
              <a:solidFill>
                <a:srgbClr val="F56E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69" name="Freeform 308"/>
              <p:cNvSpPr/>
              <p:nvPr/>
            </p:nvSpPr>
            <p:spPr bwMode="auto">
              <a:xfrm>
                <a:off x="2586" y="1252"/>
                <a:ext cx="97" cy="57"/>
              </a:xfrm>
              <a:custGeom>
                <a:gdLst>
                  <a:gd fmla="*/ 27 w 41" name="T0"/>
                  <a:gd fmla="*/ 13 h 24" name="T1"/>
                  <a:gd fmla="*/ 11 w 41" name="T2"/>
                  <a:gd fmla="*/ 4 h 24" name="T3"/>
                  <a:gd fmla="*/ 3 w 41" name="T4"/>
                  <a:gd fmla="*/ 9 h 24" name="T5"/>
                  <a:gd fmla="*/ 20 w 41" name="T6"/>
                  <a:gd fmla="*/ 15 h 24" name="T7"/>
                  <a:gd fmla="*/ 30 w 41" name="T8"/>
                  <a:gd fmla="*/ 19 h 24" name="T9"/>
                  <a:gd fmla="*/ 40 w 41" name="T10"/>
                  <a:gd fmla="*/ 20 h 24" name="T11"/>
                  <a:gd fmla="*/ 27 w 41" name="T12"/>
                  <a:gd fmla="*/ 13 h 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" w="41">
                    <a:moveTo>
                      <a:pt x="27" y="13"/>
                    </a:moveTo>
                    <a:cubicBezTo>
                      <a:pt x="19" y="15"/>
                      <a:pt x="16" y="7"/>
                      <a:pt x="11" y="4"/>
                    </a:cubicBezTo>
                    <a:cubicBezTo>
                      <a:pt x="4" y="0"/>
                      <a:pt x="0" y="8"/>
                      <a:pt x="3" y="9"/>
                    </a:cubicBezTo>
                    <a:cubicBezTo>
                      <a:pt x="8" y="10"/>
                      <a:pt x="16" y="12"/>
                      <a:pt x="20" y="15"/>
                    </a:cubicBezTo>
                    <a:cubicBezTo>
                      <a:pt x="23" y="18"/>
                      <a:pt x="26" y="15"/>
                      <a:pt x="30" y="19"/>
                    </a:cubicBezTo>
                    <a:cubicBezTo>
                      <a:pt x="31" y="22"/>
                      <a:pt x="41" y="24"/>
                      <a:pt x="40" y="20"/>
                    </a:cubicBezTo>
                    <a:cubicBezTo>
                      <a:pt x="38" y="15"/>
                      <a:pt x="32" y="11"/>
                      <a:pt x="27" y="13"/>
                    </a:cubicBezTo>
                    <a:close/>
                  </a:path>
                </a:pathLst>
              </a:custGeom>
              <a:solidFill>
                <a:srgbClr val="F781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0" name="Freeform 309"/>
              <p:cNvSpPr/>
              <p:nvPr/>
            </p:nvSpPr>
            <p:spPr bwMode="auto">
              <a:xfrm>
                <a:off x="2591" y="1330"/>
                <a:ext cx="28" cy="33"/>
              </a:xfrm>
              <a:custGeom>
                <a:gdLst>
                  <a:gd fmla="*/ 5 w 12" name="T0"/>
                  <a:gd fmla="*/ 1 h 14" name="T1"/>
                  <a:gd fmla="*/ 2 w 12" name="T2"/>
                  <a:gd fmla="*/ 7 h 14" name="T3"/>
                  <a:gd fmla="*/ 4 w 12" name="T4"/>
                  <a:gd fmla="*/ 14 h 14" name="T5"/>
                  <a:gd fmla="*/ 9 w 12" name="T6"/>
                  <a:gd fmla="*/ 6 h 14" name="T7"/>
                  <a:gd fmla="*/ 5 w 12" name="T8"/>
                  <a:gd fmla="*/ 1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2">
                    <a:moveTo>
                      <a:pt x="5" y="1"/>
                    </a:moveTo>
                    <a:cubicBezTo>
                      <a:pt x="4" y="1"/>
                      <a:pt x="0" y="3"/>
                      <a:pt x="2" y="7"/>
                    </a:cubicBezTo>
                    <a:cubicBezTo>
                      <a:pt x="5" y="9"/>
                      <a:pt x="0" y="14"/>
                      <a:pt x="4" y="14"/>
                    </a:cubicBezTo>
                    <a:cubicBezTo>
                      <a:pt x="8" y="14"/>
                      <a:pt x="9" y="7"/>
                      <a:pt x="9" y="6"/>
                    </a:cubicBezTo>
                    <a:cubicBezTo>
                      <a:pt x="10" y="4"/>
                      <a:pt x="12" y="0"/>
                      <a:pt x="5" y="1"/>
                    </a:cubicBezTo>
                    <a:close/>
                  </a:path>
                </a:pathLst>
              </a:custGeom>
              <a:solidFill>
                <a:srgbClr val="F77E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1" name="Freeform 310"/>
              <p:cNvSpPr/>
              <p:nvPr/>
            </p:nvSpPr>
            <p:spPr bwMode="auto">
              <a:xfrm>
                <a:off x="2595" y="1283"/>
                <a:ext cx="114" cy="132"/>
              </a:xfrm>
              <a:custGeom>
                <a:gdLst>
                  <a:gd fmla="*/ 43 w 48" name="T0"/>
                  <a:gd fmla="*/ 14 h 56" name="T1"/>
                  <a:gd fmla="*/ 26 w 48" name="T2"/>
                  <a:gd fmla="*/ 10 h 56" name="T3"/>
                  <a:gd fmla="*/ 8 w 48" name="T4"/>
                  <a:gd fmla="*/ 3 h 56" name="T5"/>
                  <a:gd fmla="*/ 7 w 48" name="T6"/>
                  <a:gd fmla="*/ 7 h 56" name="T7"/>
                  <a:gd fmla="*/ 22 w 48" name="T8"/>
                  <a:gd fmla="*/ 17 h 56" name="T9"/>
                  <a:gd fmla="*/ 12 w 48" name="T10"/>
                  <a:gd fmla="*/ 25 h 56" name="T11"/>
                  <a:gd fmla="*/ 6 w 48" name="T12"/>
                  <a:gd fmla="*/ 38 h 56" name="T13"/>
                  <a:gd fmla="*/ 1 w 48" name="T14"/>
                  <a:gd fmla="*/ 45 h 56" name="T15"/>
                  <a:gd fmla="*/ 12 w 48" name="T16"/>
                  <a:gd fmla="*/ 48 h 56" name="T17"/>
                  <a:gd fmla="*/ 18 w 48" name="T18"/>
                  <a:gd fmla="*/ 37 h 56" name="T19"/>
                  <a:gd fmla="*/ 32 w 48" name="T20"/>
                  <a:gd fmla="*/ 24 h 56" name="T21"/>
                  <a:gd fmla="*/ 40 w 48" name="T22"/>
                  <a:gd fmla="*/ 19 h 56" name="T23"/>
                  <a:gd fmla="*/ 43 w 48" name="T24"/>
                  <a:gd fmla="*/ 14 h 5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6" w="48">
                    <a:moveTo>
                      <a:pt x="43" y="14"/>
                    </a:moveTo>
                    <a:cubicBezTo>
                      <a:pt x="37" y="12"/>
                      <a:pt x="31" y="13"/>
                      <a:pt x="26" y="10"/>
                    </a:cubicBezTo>
                    <a:cubicBezTo>
                      <a:pt x="18" y="4"/>
                      <a:pt x="13" y="6"/>
                      <a:pt x="8" y="3"/>
                    </a:cubicBezTo>
                    <a:cubicBezTo>
                      <a:pt x="2" y="0"/>
                      <a:pt x="2" y="7"/>
                      <a:pt x="7" y="7"/>
                    </a:cubicBezTo>
                    <a:cubicBezTo>
                      <a:pt x="12" y="7"/>
                      <a:pt x="24" y="11"/>
                      <a:pt x="22" y="17"/>
                    </a:cubicBezTo>
                    <a:cubicBezTo>
                      <a:pt x="21" y="19"/>
                      <a:pt x="12" y="19"/>
                      <a:pt x="12" y="25"/>
                    </a:cubicBezTo>
                    <a:cubicBezTo>
                      <a:pt x="12" y="29"/>
                      <a:pt x="8" y="35"/>
                      <a:pt x="6" y="38"/>
                    </a:cubicBezTo>
                    <a:cubicBezTo>
                      <a:pt x="3" y="41"/>
                      <a:pt x="0" y="42"/>
                      <a:pt x="1" y="45"/>
                    </a:cubicBezTo>
                    <a:cubicBezTo>
                      <a:pt x="7" y="56"/>
                      <a:pt x="9" y="46"/>
                      <a:pt x="12" y="48"/>
                    </a:cubicBezTo>
                    <a:cubicBezTo>
                      <a:pt x="15" y="51"/>
                      <a:pt x="14" y="41"/>
                      <a:pt x="18" y="37"/>
                    </a:cubicBezTo>
                    <a:cubicBezTo>
                      <a:pt x="26" y="30"/>
                      <a:pt x="24" y="26"/>
                      <a:pt x="32" y="24"/>
                    </a:cubicBezTo>
                    <a:cubicBezTo>
                      <a:pt x="37" y="23"/>
                      <a:pt x="37" y="20"/>
                      <a:pt x="40" y="19"/>
                    </a:cubicBezTo>
                    <a:cubicBezTo>
                      <a:pt x="48" y="18"/>
                      <a:pt x="45" y="15"/>
                      <a:pt x="43" y="14"/>
                    </a:cubicBezTo>
                    <a:close/>
                  </a:path>
                </a:pathLst>
              </a:custGeom>
              <a:solidFill>
                <a:srgbClr val="F266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2" name="Freeform 311"/>
              <p:cNvSpPr/>
              <p:nvPr/>
            </p:nvSpPr>
            <p:spPr bwMode="auto">
              <a:xfrm>
                <a:off x="2619" y="1363"/>
                <a:ext cx="139" cy="305"/>
              </a:xfrm>
              <a:custGeom>
                <a:gdLst>
                  <a:gd fmla="*/ 40 w 59" name="T0"/>
                  <a:gd fmla="*/ 0 h 129" name="T1"/>
                  <a:gd fmla="*/ 57 w 59" name="T2"/>
                  <a:gd fmla="*/ 40 h 129" name="T3"/>
                  <a:gd fmla="*/ 46 w 59" name="T4"/>
                  <a:gd fmla="*/ 105 h 129" name="T5"/>
                  <a:gd fmla="*/ 50 w 59" name="T6"/>
                  <a:gd fmla="*/ 124 h 129" name="T7"/>
                  <a:gd fmla="*/ 27 w 59" name="T8"/>
                  <a:gd fmla="*/ 116 h 129" name="T9"/>
                  <a:gd fmla="*/ 7 w 59" name="T10"/>
                  <a:gd fmla="*/ 72 h 129" name="T11"/>
                  <a:gd fmla="*/ 40 w 59" name="T12"/>
                  <a:gd fmla="*/ 0 h 12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9" w="59">
                    <a:moveTo>
                      <a:pt x="40" y="0"/>
                    </a:moveTo>
                    <a:cubicBezTo>
                      <a:pt x="58" y="5"/>
                      <a:pt x="59" y="27"/>
                      <a:pt x="57" y="40"/>
                    </a:cubicBezTo>
                    <a:cubicBezTo>
                      <a:pt x="54" y="61"/>
                      <a:pt x="34" y="76"/>
                      <a:pt x="46" y="105"/>
                    </a:cubicBezTo>
                    <a:cubicBezTo>
                      <a:pt x="50" y="114"/>
                      <a:pt x="57" y="124"/>
                      <a:pt x="50" y="124"/>
                    </a:cubicBezTo>
                    <a:cubicBezTo>
                      <a:pt x="49" y="129"/>
                      <a:pt x="37" y="125"/>
                      <a:pt x="27" y="116"/>
                    </a:cubicBezTo>
                    <a:cubicBezTo>
                      <a:pt x="10" y="101"/>
                      <a:pt x="8" y="84"/>
                      <a:pt x="7" y="72"/>
                    </a:cubicBezTo>
                    <a:cubicBezTo>
                      <a:pt x="0" y="27"/>
                      <a:pt x="40" y="7"/>
                      <a:pt x="40" y="0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3" name="Freeform 312"/>
              <p:cNvSpPr/>
              <p:nvPr/>
            </p:nvSpPr>
            <p:spPr bwMode="auto">
              <a:xfrm>
                <a:off x="2619" y="1363"/>
                <a:ext cx="137" cy="303"/>
              </a:xfrm>
              <a:custGeom>
                <a:gdLst>
                  <a:gd fmla="*/ 40 w 58" name="T0"/>
                  <a:gd fmla="*/ 0 h 128" name="T1"/>
                  <a:gd fmla="*/ 56 w 58" name="T2"/>
                  <a:gd fmla="*/ 40 h 128" name="T3"/>
                  <a:gd fmla="*/ 46 w 58" name="T4"/>
                  <a:gd fmla="*/ 105 h 128" name="T5"/>
                  <a:gd fmla="*/ 50 w 58" name="T6"/>
                  <a:gd fmla="*/ 124 h 128" name="T7"/>
                  <a:gd fmla="*/ 27 w 58" name="T8"/>
                  <a:gd fmla="*/ 116 h 128" name="T9"/>
                  <a:gd fmla="*/ 7 w 58" name="T10"/>
                  <a:gd fmla="*/ 72 h 128" name="T11"/>
                  <a:gd fmla="*/ 40 w 58" name="T12"/>
                  <a:gd fmla="*/ 0 h 1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8" w="57">
                    <a:moveTo>
                      <a:pt x="40" y="0"/>
                    </a:moveTo>
                    <a:cubicBezTo>
                      <a:pt x="58" y="5"/>
                      <a:pt x="58" y="26"/>
                      <a:pt x="56" y="40"/>
                    </a:cubicBezTo>
                    <a:cubicBezTo>
                      <a:pt x="53" y="60"/>
                      <a:pt x="33" y="76"/>
                      <a:pt x="46" y="105"/>
                    </a:cubicBezTo>
                    <a:cubicBezTo>
                      <a:pt x="49" y="114"/>
                      <a:pt x="57" y="124"/>
                      <a:pt x="50" y="124"/>
                    </a:cubicBezTo>
                    <a:cubicBezTo>
                      <a:pt x="49" y="128"/>
                      <a:pt x="37" y="125"/>
                      <a:pt x="27" y="116"/>
                    </a:cubicBezTo>
                    <a:cubicBezTo>
                      <a:pt x="10" y="101"/>
                      <a:pt x="8" y="84"/>
                      <a:pt x="7" y="72"/>
                    </a:cubicBezTo>
                    <a:cubicBezTo>
                      <a:pt x="0" y="27"/>
                      <a:pt x="40" y="7"/>
                      <a:pt x="40" y="0"/>
                    </a:cubicBezTo>
                    <a:close/>
                  </a:path>
                </a:pathLst>
              </a:custGeom>
              <a:solidFill>
                <a:srgbClr val="F5C7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4" name="Freeform 313"/>
              <p:cNvSpPr/>
              <p:nvPr/>
            </p:nvSpPr>
            <p:spPr bwMode="auto">
              <a:xfrm>
                <a:off x="2654" y="1363"/>
                <a:ext cx="102" cy="298"/>
              </a:xfrm>
              <a:custGeom>
                <a:gdLst>
                  <a:gd fmla="*/ 26 w 43" name="T0"/>
                  <a:gd fmla="*/ 0 h 126" name="T1"/>
                  <a:gd fmla="*/ 41 w 43" name="T2"/>
                  <a:gd fmla="*/ 40 h 126" name="T3"/>
                  <a:gd fmla="*/ 32 w 43" name="T4"/>
                  <a:gd fmla="*/ 65 h 126" name="T5"/>
                  <a:gd fmla="*/ 39 w 43" name="T6"/>
                  <a:gd fmla="*/ 44 h 126" name="T7"/>
                  <a:gd fmla="*/ 32 w 43" name="T8"/>
                  <a:gd fmla="*/ 41 h 126" name="T9"/>
                  <a:gd fmla="*/ 27 w 43" name="T10"/>
                  <a:gd fmla="*/ 48 h 126" name="T11"/>
                  <a:gd fmla="*/ 15 w 43" name="T12"/>
                  <a:gd fmla="*/ 64 h 126" name="T13"/>
                  <a:gd fmla="*/ 15 w 43" name="T14"/>
                  <a:gd fmla="*/ 80 h 126" name="T15"/>
                  <a:gd fmla="*/ 21 w 43" name="T16"/>
                  <a:gd fmla="*/ 105 h 126" name="T17"/>
                  <a:gd fmla="*/ 25 w 43" name="T18"/>
                  <a:gd fmla="*/ 112 h 126" name="T19"/>
                  <a:gd fmla="*/ 35 w 43" name="T20"/>
                  <a:gd fmla="*/ 124 h 126" name="T21"/>
                  <a:gd fmla="*/ 27 w 43" name="T22"/>
                  <a:gd fmla="*/ 121 h 126" name="T23"/>
                  <a:gd fmla="*/ 16 w 43" name="T24"/>
                  <a:gd fmla="*/ 108 h 126" name="T25"/>
                  <a:gd fmla="*/ 6 w 43" name="T26"/>
                  <a:gd fmla="*/ 89 h 126" name="T27"/>
                  <a:gd fmla="*/ 3 w 43" name="T28"/>
                  <a:gd fmla="*/ 62 h 126" name="T29"/>
                  <a:gd fmla="*/ 14 w 43" name="T30"/>
                  <a:gd fmla="*/ 29 h 126" name="T31"/>
                  <a:gd fmla="*/ 16 w 43" name="T32"/>
                  <a:gd fmla="*/ 16 h 126" name="T33"/>
                  <a:gd fmla="*/ 26 w 43" name="T34"/>
                  <a:gd fmla="*/ 0 h 12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5" w="43">
                    <a:moveTo>
                      <a:pt x="26" y="0"/>
                    </a:moveTo>
                    <a:cubicBezTo>
                      <a:pt x="43" y="5"/>
                      <a:pt x="43" y="26"/>
                      <a:pt x="41" y="40"/>
                    </a:cubicBezTo>
                    <a:cubicBezTo>
                      <a:pt x="40" y="48"/>
                      <a:pt x="36" y="56"/>
                      <a:pt x="32" y="65"/>
                    </a:cubicBezTo>
                    <a:cubicBezTo>
                      <a:pt x="37" y="51"/>
                      <a:pt x="36" y="55"/>
                      <a:pt x="39" y="44"/>
                    </a:cubicBezTo>
                    <a:cubicBezTo>
                      <a:pt x="41" y="33"/>
                      <a:pt x="31" y="37"/>
                      <a:pt x="32" y="41"/>
                    </a:cubicBezTo>
                    <a:cubicBezTo>
                      <a:pt x="33" y="47"/>
                      <a:pt x="28" y="48"/>
                      <a:pt x="27" y="48"/>
                    </a:cubicBezTo>
                    <a:cubicBezTo>
                      <a:pt x="16" y="49"/>
                      <a:pt x="20" y="56"/>
                      <a:pt x="15" y="64"/>
                    </a:cubicBezTo>
                    <a:cubicBezTo>
                      <a:pt x="10" y="73"/>
                      <a:pt x="14" y="77"/>
                      <a:pt x="15" y="80"/>
                    </a:cubicBezTo>
                    <a:cubicBezTo>
                      <a:pt x="16" y="87"/>
                      <a:pt x="14" y="97"/>
                      <a:pt x="21" y="105"/>
                    </a:cubicBezTo>
                    <a:cubicBezTo>
                      <a:pt x="22" y="106"/>
                      <a:pt x="25" y="106"/>
                      <a:pt x="25" y="112"/>
                    </a:cubicBezTo>
                    <a:cubicBezTo>
                      <a:pt x="26" y="119"/>
                      <a:pt x="36" y="121"/>
                      <a:pt x="35" y="124"/>
                    </a:cubicBezTo>
                    <a:cubicBezTo>
                      <a:pt x="33" y="126"/>
                      <a:pt x="29" y="125"/>
                      <a:pt x="27" y="121"/>
                    </a:cubicBezTo>
                    <a:cubicBezTo>
                      <a:pt x="24" y="114"/>
                      <a:pt x="17" y="109"/>
                      <a:pt x="16" y="108"/>
                    </a:cubicBezTo>
                    <a:cubicBezTo>
                      <a:pt x="9" y="102"/>
                      <a:pt x="11" y="93"/>
                      <a:pt x="6" y="89"/>
                    </a:cubicBezTo>
                    <a:cubicBezTo>
                      <a:pt x="1" y="85"/>
                      <a:pt x="0" y="71"/>
                      <a:pt x="3" y="62"/>
                    </a:cubicBezTo>
                    <a:cubicBezTo>
                      <a:pt x="8" y="49"/>
                      <a:pt x="6" y="44"/>
                      <a:pt x="14" y="29"/>
                    </a:cubicBezTo>
                    <a:cubicBezTo>
                      <a:pt x="18" y="22"/>
                      <a:pt x="16" y="19"/>
                      <a:pt x="16" y="16"/>
                    </a:cubicBezTo>
                    <a:cubicBezTo>
                      <a:pt x="18" y="5"/>
                      <a:pt x="24" y="9"/>
                      <a:pt x="26" y="0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5" name="Freeform 314"/>
              <p:cNvSpPr/>
              <p:nvPr/>
            </p:nvSpPr>
            <p:spPr bwMode="auto">
              <a:xfrm>
                <a:off x="2654" y="1363"/>
                <a:ext cx="102" cy="196"/>
              </a:xfrm>
              <a:custGeom>
                <a:gdLst>
                  <a:gd fmla="*/ 26 w 43" name="T0"/>
                  <a:gd fmla="*/ 0 h 83" name="T1"/>
                  <a:gd fmla="*/ 40 w 43" name="T2"/>
                  <a:gd fmla="*/ 16 h 83" name="T3"/>
                  <a:gd fmla="*/ 38 w 43" name="T4"/>
                  <a:gd fmla="*/ 36 h 83" name="T5"/>
                  <a:gd fmla="*/ 30 w 43" name="T6"/>
                  <a:gd fmla="*/ 34 h 83" name="T7"/>
                  <a:gd fmla="*/ 24 w 43" name="T8"/>
                  <a:gd fmla="*/ 45 h 83" name="T9"/>
                  <a:gd fmla="*/ 15 w 43" name="T10"/>
                  <a:gd fmla="*/ 55 h 83" name="T11"/>
                  <a:gd fmla="*/ 9 w 43" name="T12"/>
                  <a:gd fmla="*/ 76 h 83" name="T13"/>
                  <a:gd fmla="*/ 7 w 43" name="T14"/>
                  <a:gd fmla="*/ 81 h 83" name="T15"/>
                  <a:gd fmla="*/ 7 w 43" name="T16"/>
                  <a:gd fmla="*/ 60 h 83" name="T17"/>
                  <a:gd fmla="*/ 18 w 43" name="T18"/>
                  <a:gd fmla="*/ 28 h 83" name="T19"/>
                  <a:gd fmla="*/ 20 w 43" name="T20"/>
                  <a:gd fmla="*/ 10 h 83" name="T21"/>
                  <a:gd fmla="*/ 26 w 43" name="T22"/>
                  <a:gd fmla="*/ 0 h 8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3" w="43">
                    <a:moveTo>
                      <a:pt x="26" y="0"/>
                    </a:moveTo>
                    <a:cubicBezTo>
                      <a:pt x="34" y="2"/>
                      <a:pt x="38" y="9"/>
                      <a:pt x="40" y="16"/>
                    </a:cubicBezTo>
                    <a:cubicBezTo>
                      <a:pt x="43" y="23"/>
                      <a:pt x="43" y="38"/>
                      <a:pt x="38" y="36"/>
                    </a:cubicBezTo>
                    <a:cubicBezTo>
                      <a:pt x="35" y="34"/>
                      <a:pt x="34" y="32"/>
                      <a:pt x="30" y="34"/>
                    </a:cubicBezTo>
                    <a:cubicBezTo>
                      <a:pt x="26" y="37"/>
                      <a:pt x="30" y="45"/>
                      <a:pt x="24" y="45"/>
                    </a:cubicBezTo>
                    <a:cubicBezTo>
                      <a:pt x="20" y="45"/>
                      <a:pt x="20" y="52"/>
                      <a:pt x="15" y="55"/>
                    </a:cubicBezTo>
                    <a:cubicBezTo>
                      <a:pt x="10" y="58"/>
                      <a:pt x="9" y="72"/>
                      <a:pt x="9" y="76"/>
                    </a:cubicBezTo>
                    <a:cubicBezTo>
                      <a:pt x="9" y="78"/>
                      <a:pt x="9" y="83"/>
                      <a:pt x="7" y="81"/>
                    </a:cubicBezTo>
                    <a:cubicBezTo>
                      <a:pt x="0" y="75"/>
                      <a:pt x="7" y="64"/>
                      <a:pt x="7" y="60"/>
                    </a:cubicBezTo>
                    <a:cubicBezTo>
                      <a:pt x="7" y="44"/>
                      <a:pt x="14" y="33"/>
                      <a:pt x="18" y="28"/>
                    </a:cubicBezTo>
                    <a:cubicBezTo>
                      <a:pt x="22" y="23"/>
                      <a:pt x="15" y="16"/>
                      <a:pt x="20" y="10"/>
                    </a:cubicBezTo>
                    <a:cubicBezTo>
                      <a:pt x="24" y="5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6" name="Freeform 315"/>
              <p:cNvSpPr/>
              <p:nvPr/>
            </p:nvSpPr>
            <p:spPr bwMode="auto">
              <a:xfrm>
                <a:off x="2669" y="1541"/>
                <a:ext cx="30" cy="77"/>
              </a:xfrm>
              <a:custGeom>
                <a:gdLst>
                  <a:gd fmla="*/ 3 w 13" name="T0"/>
                  <a:gd fmla="*/ 6 h 33" name="T1"/>
                  <a:gd fmla="*/ 3 w 13" name="T2"/>
                  <a:gd fmla="*/ 16 h 33" name="T3"/>
                  <a:gd fmla="*/ 8 w 13" name="T4"/>
                  <a:gd fmla="*/ 29 h 33" name="T5"/>
                  <a:gd fmla="*/ 10 w 13" name="T6"/>
                  <a:gd fmla="*/ 27 h 33" name="T7"/>
                  <a:gd fmla="*/ 5 w 13" name="T8"/>
                  <a:gd fmla="*/ 16 h 33" name="T9"/>
                  <a:gd fmla="*/ 4 w 13" name="T10"/>
                  <a:gd fmla="*/ 8 h 33" name="T11"/>
                  <a:gd fmla="*/ 3 w 13" name="T12"/>
                  <a:gd fmla="*/ 6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13">
                    <a:moveTo>
                      <a:pt x="3" y="6"/>
                    </a:moveTo>
                    <a:cubicBezTo>
                      <a:pt x="4" y="8"/>
                      <a:pt x="0" y="12"/>
                      <a:pt x="3" y="16"/>
                    </a:cubicBezTo>
                    <a:cubicBezTo>
                      <a:pt x="5" y="20"/>
                      <a:pt x="6" y="26"/>
                      <a:pt x="8" y="29"/>
                    </a:cubicBezTo>
                    <a:cubicBezTo>
                      <a:pt x="11" y="33"/>
                      <a:pt x="13" y="31"/>
                      <a:pt x="10" y="27"/>
                    </a:cubicBezTo>
                    <a:cubicBezTo>
                      <a:pt x="8" y="25"/>
                      <a:pt x="7" y="20"/>
                      <a:pt x="5" y="16"/>
                    </a:cubicBezTo>
                    <a:cubicBezTo>
                      <a:pt x="3" y="13"/>
                      <a:pt x="4" y="10"/>
                      <a:pt x="4" y="8"/>
                    </a:cubicBezTo>
                    <a:cubicBezTo>
                      <a:pt x="5" y="0"/>
                      <a:pt x="3" y="3"/>
                      <a:pt x="3" y="6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7" name="Freeform 316"/>
              <p:cNvSpPr/>
              <p:nvPr/>
            </p:nvSpPr>
            <p:spPr bwMode="auto">
              <a:xfrm>
                <a:off x="2690" y="1611"/>
                <a:ext cx="45" cy="48"/>
              </a:xfrm>
              <a:custGeom>
                <a:gdLst>
                  <a:gd fmla="*/ 10 w 19" name="T0"/>
                  <a:gd fmla="*/ 12 h 20" name="T1"/>
                  <a:gd fmla="*/ 15 w 19" name="T2"/>
                  <a:gd fmla="*/ 17 h 20" name="T3"/>
                  <a:gd fmla="*/ 17 w 19" name="T4"/>
                  <a:gd fmla="*/ 17 h 20" name="T5"/>
                  <a:gd fmla="*/ 11 w 19" name="T6"/>
                  <a:gd fmla="*/ 12 h 20" name="T7"/>
                  <a:gd fmla="*/ 7 w 19" name="T8"/>
                  <a:gd fmla="*/ 4 h 20" name="T9"/>
                  <a:gd fmla="*/ 5 w 19" name="T10"/>
                  <a:gd fmla="*/ 5 h 20" name="T11"/>
                  <a:gd fmla="*/ 10 w 19" name="T12"/>
                  <a:gd fmla="*/ 12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19">
                    <a:moveTo>
                      <a:pt x="10" y="12"/>
                    </a:moveTo>
                    <a:cubicBezTo>
                      <a:pt x="11" y="15"/>
                      <a:pt x="14" y="17"/>
                      <a:pt x="15" y="17"/>
                    </a:cubicBezTo>
                    <a:cubicBezTo>
                      <a:pt x="17" y="20"/>
                      <a:pt x="19" y="19"/>
                      <a:pt x="17" y="17"/>
                    </a:cubicBezTo>
                    <a:cubicBezTo>
                      <a:pt x="16" y="16"/>
                      <a:pt x="12" y="14"/>
                      <a:pt x="11" y="12"/>
                    </a:cubicBezTo>
                    <a:cubicBezTo>
                      <a:pt x="10" y="9"/>
                      <a:pt x="9" y="6"/>
                      <a:pt x="7" y="4"/>
                    </a:cubicBezTo>
                    <a:cubicBezTo>
                      <a:pt x="4" y="0"/>
                      <a:pt x="0" y="2"/>
                      <a:pt x="5" y="5"/>
                    </a:cubicBezTo>
                    <a:cubicBezTo>
                      <a:pt x="7" y="6"/>
                      <a:pt x="10" y="12"/>
                      <a:pt x="10" y="12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8" name="Freeform 317"/>
              <p:cNvSpPr/>
              <p:nvPr/>
            </p:nvSpPr>
            <p:spPr bwMode="auto">
              <a:xfrm>
                <a:off x="2624" y="1396"/>
                <a:ext cx="61" cy="196"/>
              </a:xfrm>
              <a:custGeom>
                <a:gdLst>
                  <a:gd fmla="*/ 26 w 26" name="T0"/>
                  <a:gd fmla="*/ 0 h 83" name="T1"/>
                  <a:gd fmla="*/ 20 w 26" name="T2"/>
                  <a:gd fmla="*/ 14 h 83" name="T3"/>
                  <a:gd fmla="*/ 16 w 26" name="T4"/>
                  <a:gd fmla="*/ 29 h 83" name="T5"/>
                  <a:gd fmla="*/ 9 w 26" name="T6"/>
                  <a:gd fmla="*/ 46 h 83" name="T7"/>
                  <a:gd fmla="*/ 9 w 26" name="T8"/>
                  <a:gd fmla="*/ 65 h 83" name="T9"/>
                  <a:gd fmla="*/ 11 w 26" name="T10"/>
                  <a:gd fmla="*/ 83 h 83" name="T11"/>
                  <a:gd fmla="*/ 5 w 26" name="T12"/>
                  <a:gd fmla="*/ 58 h 83" name="T13"/>
                  <a:gd fmla="*/ 26 w 26" name="T14"/>
                  <a:gd fmla="*/ 0 h 8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3" w="26">
                    <a:moveTo>
                      <a:pt x="26" y="0"/>
                    </a:moveTo>
                    <a:cubicBezTo>
                      <a:pt x="22" y="7"/>
                      <a:pt x="24" y="11"/>
                      <a:pt x="20" y="14"/>
                    </a:cubicBezTo>
                    <a:cubicBezTo>
                      <a:pt x="15" y="17"/>
                      <a:pt x="16" y="26"/>
                      <a:pt x="16" y="29"/>
                    </a:cubicBezTo>
                    <a:cubicBezTo>
                      <a:pt x="13" y="37"/>
                      <a:pt x="7" y="37"/>
                      <a:pt x="9" y="46"/>
                    </a:cubicBezTo>
                    <a:cubicBezTo>
                      <a:pt x="10" y="53"/>
                      <a:pt x="7" y="57"/>
                      <a:pt x="9" y="65"/>
                    </a:cubicBezTo>
                    <a:cubicBezTo>
                      <a:pt x="12" y="72"/>
                      <a:pt x="8" y="73"/>
                      <a:pt x="11" y="83"/>
                    </a:cubicBezTo>
                    <a:cubicBezTo>
                      <a:pt x="7" y="73"/>
                      <a:pt x="6" y="65"/>
                      <a:pt x="5" y="58"/>
                    </a:cubicBezTo>
                    <a:cubicBezTo>
                      <a:pt x="0" y="30"/>
                      <a:pt x="14" y="12"/>
                      <a:pt x="26" y="0"/>
                    </a:cubicBezTo>
                    <a:close/>
                  </a:path>
                </a:pathLst>
              </a:custGeom>
              <a:solidFill>
                <a:srgbClr val="F5B6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79" name="Freeform 318"/>
              <p:cNvSpPr/>
              <p:nvPr/>
            </p:nvSpPr>
            <p:spPr bwMode="auto">
              <a:xfrm>
                <a:off x="2626" y="1408"/>
                <a:ext cx="47" cy="121"/>
              </a:xfrm>
              <a:custGeom>
                <a:gdLst>
                  <a:gd fmla="*/ 3 w 20" name="T0"/>
                  <a:gd fmla="*/ 51 h 51" name="T1"/>
                  <a:gd fmla="*/ 20 w 20" name="T2"/>
                  <a:gd fmla="*/ 0 h 51" name="T3"/>
                  <a:gd fmla="*/ 12 w 20" name="T4"/>
                  <a:gd fmla="*/ 21 h 51" name="T5"/>
                  <a:gd fmla="*/ 6 w 20" name="T6"/>
                  <a:gd fmla="*/ 36 h 51" name="T7"/>
                  <a:gd fmla="*/ 3 w 20" name="T8"/>
                  <a:gd fmla="*/ 51 h 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" w="20">
                    <a:moveTo>
                      <a:pt x="3" y="51"/>
                    </a:moveTo>
                    <a:cubicBezTo>
                      <a:pt x="0" y="28"/>
                      <a:pt x="10" y="11"/>
                      <a:pt x="20" y="0"/>
                    </a:cubicBezTo>
                    <a:cubicBezTo>
                      <a:pt x="17" y="6"/>
                      <a:pt x="13" y="10"/>
                      <a:pt x="12" y="21"/>
                    </a:cubicBezTo>
                    <a:cubicBezTo>
                      <a:pt x="11" y="31"/>
                      <a:pt x="6" y="32"/>
                      <a:pt x="6" y="36"/>
                    </a:cubicBezTo>
                    <a:cubicBezTo>
                      <a:pt x="6" y="41"/>
                      <a:pt x="3" y="41"/>
                      <a:pt x="3" y="51"/>
                    </a:cubicBezTo>
                    <a:close/>
                  </a:path>
                </a:pathLst>
              </a:custGeom>
              <a:solidFill>
                <a:srgbClr val="F5AE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0" name="Freeform 319"/>
              <p:cNvSpPr/>
              <p:nvPr/>
            </p:nvSpPr>
            <p:spPr bwMode="auto">
              <a:xfrm>
                <a:off x="2673" y="1368"/>
                <a:ext cx="81" cy="163"/>
              </a:xfrm>
              <a:custGeom>
                <a:gdLst>
                  <a:gd fmla="*/ 22 w 34" name="T0"/>
                  <a:gd fmla="*/ 0 h 69" name="T1"/>
                  <a:gd fmla="*/ 29 w 34" name="T2"/>
                  <a:gd fmla="*/ 6 h 69" name="T3"/>
                  <a:gd fmla="*/ 30 w 34" name="T4"/>
                  <a:gd fmla="*/ 20 h 69" name="T5"/>
                  <a:gd fmla="*/ 21 w 34" name="T6"/>
                  <a:gd fmla="*/ 28 h 69" name="T7"/>
                  <a:gd fmla="*/ 14 w 34" name="T8"/>
                  <a:gd fmla="*/ 34 h 69" name="T9"/>
                  <a:gd fmla="*/ 7 w 34" name="T10"/>
                  <a:gd fmla="*/ 45 h 69" name="T11"/>
                  <a:gd fmla="*/ 2 w 34" name="T12"/>
                  <a:gd fmla="*/ 60 h 69" name="T13"/>
                  <a:gd fmla="*/ 0 w 34" name="T14"/>
                  <a:gd fmla="*/ 59 h 69" name="T15"/>
                  <a:gd fmla="*/ 5 w 34" name="T16"/>
                  <a:gd fmla="*/ 42 h 69" name="T17"/>
                  <a:gd fmla="*/ 9 w 34" name="T18"/>
                  <a:gd fmla="*/ 29 h 69" name="T19"/>
                  <a:gd fmla="*/ 14 w 34" name="T20"/>
                  <a:gd fmla="*/ 15 h 69" name="T21"/>
                  <a:gd fmla="*/ 22 w 34" name="T22"/>
                  <a:gd fmla="*/ 0 h 6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9" w="34">
                    <a:moveTo>
                      <a:pt x="22" y="0"/>
                    </a:moveTo>
                    <a:cubicBezTo>
                      <a:pt x="25" y="1"/>
                      <a:pt x="27" y="4"/>
                      <a:pt x="29" y="6"/>
                    </a:cubicBezTo>
                    <a:cubicBezTo>
                      <a:pt x="31" y="10"/>
                      <a:pt x="34" y="17"/>
                      <a:pt x="30" y="20"/>
                    </a:cubicBezTo>
                    <a:cubicBezTo>
                      <a:pt x="30" y="30"/>
                      <a:pt x="24" y="22"/>
                      <a:pt x="21" y="28"/>
                    </a:cubicBezTo>
                    <a:cubicBezTo>
                      <a:pt x="20" y="31"/>
                      <a:pt x="18" y="29"/>
                      <a:pt x="14" y="34"/>
                    </a:cubicBezTo>
                    <a:cubicBezTo>
                      <a:pt x="13" y="35"/>
                      <a:pt x="12" y="41"/>
                      <a:pt x="7" y="45"/>
                    </a:cubicBezTo>
                    <a:cubicBezTo>
                      <a:pt x="3" y="50"/>
                      <a:pt x="2" y="57"/>
                      <a:pt x="2" y="60"/>
                    </a:cubicBezTo>
                    <a:cubicBezTo>
                      <a:pt x="2" y="64"/>
                      <a:pt x="0" y="69"/>
                      <a:pt x="0" y="59"/>
                    </a:cubicBezTo>
                    <a:cubicBezTo>
                      <a:pt x="1" y="46"/>
                      <a:pt x="3" y="48"/>
                      <a:pt x="5" y="42"/>
                    </a:cubicBezTo>
                    <a:cubicBezTo>
                      <a:pt x="7" y="37"/>
                      <a:pt x="6" y="33"/>
                      <a:pt x="9" y="29"/>
                    </a:cubicBezTo>
                    <a:cubicBezTo>
                      <a:pt x="13" y="24"/>
                      <a:pt x="15" y="18"/>
                      <a:pt x="14" y="15"/>
                    </a:cubicBezTo>
                    <a:cubicBezTo>
                      <a:pt x="11" y="8"/>
                      <a:pt x="24" y="5"/>
                      <a:pt x="22" y="0"/>
                    </a:cubicBezTo>
                    <a:close/>
                  </a:path>
                </a:pathLst>
              </a:custGeom>
              <a:solidFill>
                <a:srgbClr val="EDB0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1" name="Freeform 320"/>
              <p:cNvSpPr/>
              <p:nvPr/>
            </p:nvSpPr>
            <p:spPr bwMode="auto">
              <a:xfrm>
                <a:off x="2685" y="1474"/>
                <a:ext cx="64" cy="182"/>
              </a:xfrm>
              <a:custGeom>
                <a:gdLst>
                  <a:gd fmla="*/ 18 w 27" name="T0"/>
                  <a:gd fmla="*/ 21 h 77" name="T1"/>
                  <a:gd fmla="*/ 18 w 27" name="T2"/>
                  <a:gd fmla="*/ 58 h 77" name="T3"/>
                  <a:gd fmla="*/ 23 w 27" name="T4"/>
                  <a:gd fmla="*/ 77 h 77" name="T5"/>
                  <a:gd fmla="*/ 15 w 27" name="T6"/>
                  <a:gd fmla="*/ 64 h 77" name="T7"/>
                  <a:gd fmla="*/ 6 w 27" name="T8"/>
                  <a:gd fmla="*/ 51 h 77" name="T9"/>
                  <a:gd fmla="*/ 3 w 27" name="T10"/>
                  <a:gd fmla="*/ 33 h 77" name="T11"/>
                  <a:gd fmla="*/ 9 w 27" name="T12"/>
                  <a:gd fmla="*/ 14 h 77" name="T13"/>
                  <a:gd fmla="*/ 21 w 27" name="T14"/>
                  <a:gd fmla="*/ 5 h 77" name="T15"/>
                  <a:gd fmla="*/ 18 w 27" name="T16"/>
                  <a:gd fmla="*/ 21 h 7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7" w="27">
                    <a:moveTo>
                      <a:pt x="18" y="21"/>
                    </a:moveTo>
                    <a:cubicBezTo>
                      <a:pt x="14" y="32"/>
                      <a:pt x="11" y="43"/>
                      <a:pt x="18" y="58"/>
                    </a:cubicBezTo>
                    <a:cubicBezTo>
                      <a:pt x="21" y="66"/>
                      <a:pt x="27" y="75"/>
                      <a:pt x="23" y="77"/>
                    </a:cubicBezTo>
                    <a:cubicBezTo>
                      <a:pt x="27" y="74"/>
                      <a:pt x="18" y="73"/>
                      <a:pt x="15" y="64"/>
                    </a:cubicBezTo>
                    <a:cubicBezTo>
                      <a:pt x="13" y="57"/>
                      <a:pt x="9" y="58"/>
                      <a:pt x="6" y="51"/>
                    </a:cubicBezTo>
                    <a:cubicBezTo>
                      <a:pt x="3" y="45"/>
                      <a:pt x="4" y="39"/>
                      <a:pt x="3" y="33"/>
                    </a:cubicBezTo>
                    <a:cubicBezTo>
                      <a:pt x="0" y="21"/>
                      <a:pt x="8" y="21"/>
                      <a:pt x="9" y="14"/>
                    </a:cubicBezTo>
                    <a:cubicBezTo>
                      <a:pt x="10" y="0"/>
                      <a:pt x="21" y="0"/>
                      <a:pt x="21" y="5"/>
                    </a:cubicBezTo>
                    <a:cubicBezTo>
                      <a:pt x="21" y="8"/>
                      <a:pt x="19" y="16"/>
                      <a:pt x="18" y="21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2" name="Freeform 321"/>
              <p:cNvSpPr/>
              <p:nvPr/>
            </p:nvSpPr>
            <p:spPr bwMode="auto">
              <a:xfrm>
                <a:off x="2695" y="1491"/>
                <a:ext cx="52" cy="163"/>
              </a:xfrm>
              <a:custGeom>
                <a:gdLst>
                  <a:gd fmla="*/ 12 w 22" name="T0"/>
                  <a:gd fmla="*/ 19 h 69" name="T1"/>
                  <a:gd fmla="*/ 14 w 22" name="T2"/>
                  <a:gd fmla="*/ 51 h 69" name="T3"/>
                  <a:gd fmla="*/ 20 w 22" name="T4"/>
                  <a:gd fmla="*/ 69 h 69" name="T5"/>
                  <a:gd fmla="*/ 13 w 22" name="T6"/>
                  <a:gd fmla="*/ 56 h 69" name="T7"/>
                  <a:gd fmla="*/ 4 w 22" name="T8"/>
                  <a:gd fmla="*/ 42 h 69" name="T9"/>
                  <a:gd fmla="*/ 5 w 22" name="T10"/>
                  <a:gd fmla="*/ 16 h 69" name="T11"/>
                  <a:gd fmla="*/ 11 w 22" name="T12"/>
                  <a:gd fmla="*/ 2 h 69" name="T13"/>
                  <a:gd fmla="*/ 12 w 22" name="T14"/>
                  <a:gd fmla="*/ 19 h 6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" w="22">
                    <a:moveTo>
                      <a:pt x="12" y="19"/>
                    </a:moveTo>
                    <a:cubicBezTo>
                      <a:pt x="9" y="28"/>
                      <a:pt x="8" y="38"/>
                      <a:pt x="14" y="51"/>
                    </a:cubicBezTo>
                    <a:cubicBezTo>
                      <a:pt x="17" y="58"/>
                      <a:pt x="22" y="66"/>
                      <a:pt x="20" y="69"/>
                    </a:cubicBezTo>
                    <a:cubicBezTo>
                      <a:pt x="21" y="63"/>
                      <a:pt x="14" y="65"/>
                      <a:pt x="13" y="56"/>
                    </a:cubicBezTo>
                    <a:cubicBezTo>
                      <a:pt x="11" y="47"/>
                      <a:pt x="7" y="47"/>
                      <a:pt x="4" y="42"/>
                    </a:cubicBezTo>
                    <a:cubicBezTo>
                      <a:pt x="0" y="35"/>
                      <a:pt x="0" y="22"/>
                      <a:pt x="5" y="16"/>
                    </a:cubicBezTo>
                    <a:cubicBezTo>
                      <a:pt x="10" y="9"/>
                      <a:pt x="9" y="3"/>
                      <a:pt x="11" y="2"/>
                    </a:cubicBezTo>
                    <a:cubicBezTo>
                      <a:pt x="17" y="0"/>
                      <a:pt x="13" y="14"/>
                      <a:pt x="12" y="19"/>
                    </a:cubicBez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3" name="Freeform 322"/>
              <p:cNvSpPr/>
              <p:nvPr/>
            </p:nvSpPr>
            <p:spPr bwMode="auto">
              <a:xfrm>
                <a:off x="2662" y="1578"/>
                <a:ext cx="61" cy="78"/>
              </a:xfrm>
              <a:custGeom>
                <a:gdLst>
                  <a:gd fmla="*/ 0 w 26" name="T0"/>
                  <a:gd fmla="*/ 4 h 33" name="T1"/>
                  <a:gd fmla="*/ 4 w 26" name="T2"/>
                  <a:gd fmla="*/ 14 h 33" name="T3"/>
                  <a:gd fmla="*/ 11 w 26" name="T4"/>
                  <a:gd fmla="*/ 24 h 33" name="T5"/>
                  <a:gd fmla="*/ 11 w 26" name="T6"/>
                  <a:gd fmla="*/ 25 h 33" name="T7"/>
                  <a:gd fmla="*/ 16 w 26" name="T8"/>
                  <a:gd fmla="*/ 28 h 33" name="T9"/>
                  <a:gd fmla="*/ 23 w 26" name="T10"/>
                  <a:gd fmla="*/ 30 h 33" name="T11"/>
                  <a:gd fmla="*/ 16 w 26" name="T12"/>
                  <a:gd fmla="*/ 23 h 33" name="T13"/>
                  <a:gd fmla="*/ 9 w 26" name="T14"/>
                  <a:gd fmla="*/ 14 h 33" name="T15"/>
                  <a:gd fmla="*/ 5 w 26" name="T16"/>
                  <a:gd fmla="*/ 6 h 33" name="T17"/>
                  <a:gd fmla="*/ 1 w 26" name="T18"/>
                  <a:gd fmla="*/ 3 h 33" name="T19"/>
                  <a:gd fmla="*/ 0 w 26" name="T20"/>
                  <a:gd fmla="*/ 4 h 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3" w="26">
                    <a:moveTo>
                      <a:pt x="0" y="4"/>
                    </a:moveTo>
                    <a:cubicBezTo>
                      <a:pt x="0" y="9"/>
                      <a:pt x="2" y="10"/>
                      <a:pt x="4" y="14"/>
                    </a:cubicBezTo>
                    <a:cubicBezTo>
                      <a:pt x="5" y="17"/>
                      <a:pt x="9" y="22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6"/>
                      <a:pt x="14" y="26"/>
                      <a:pt x="16" y="28"/>
                    </a:cubicBezTo>
                    <a:cubicBezTo>
                      <a:pt x="18" y="31"/>
                      <a:pt x="26" y="33"/>
                      <a:pt x="23" y="30"/>
                    </a:cubicBezTo>
                    <a:cubicBezTo>
                      <a:pt x="23" y="29"/>
                      <a:pt x="17" y="24"/>
                      <a:pt x="16" y="23"/>
                    </a:cubicBezTo>
                    <a:cubicBezTo>
                      <a:pt x="11" y="19"/>
                      <a:pt x="12" y="18"/>
                      <a:pt x="9" y="14"/>
                    </a:cubicBezTo>
                    <a:cubicBezTo>
                      <a:pt x="8" y="11"/>
                      <a:pt x="7" y="8"/>
                      <a:pt x="5" y="6"/>
                    </a:cubicBezTo>
                    <a:cubicBezTo>
                      <a:pt x="4" y="6"/>
                      <a:pt x="1" y="0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4" name="Freeform 323"/>
              <p:cNvSpPr/>
              <p:nvPr/>
            </p:nvSpPr>
            <p:spPr bwMode="auto">
              <a:xfrm>
                <a:off x="2706" y="1363"/>
                <a:ext cx="38" cy="52"/>
              </a:xfrm>
              <a:custGeom>
                <a:gdLst>
                  <a:gd fmla="*/ 3 w 16" name="T0"/>
                  <a:gd fmla="*/ 0 h 22" name="T1"/>
                  <a:gd fmla="*/ 2 w 16" name="T2"/>
                  <a:gd fmla="*/ 8 h 22" name="T3"/>
                  <a:gd fmla="*/ 2 w 16" name="T4"/>
                  <a:gd fmla="*/ 13 h 22" name="T5"/>
                  <a:gd fmla="*/ 4 w 16" name="T6"/>
                  <a:gd fmla="*/ 20 h 22" name="T7"/>
                  <a:gd fmla="*/ 11 w 16" name="T8"/>
                  <a:gd fmla="*/ 15 h 22" name="T9"/>
                  <a:gd fmla="*/ 13 w 16" name="T10"/>
                  <a:gd fmla="*/ 16 h 22" name="T11"/>
                  <a:gd fmla="*/ 16 w 16" name="T12"/>
                  <a:gd fmla="*/ 13 h 22" name="T13"/>
                  <a:gd fmla="*/ 3 w 16" name="T14"/>
                  <a:gd fmla="*/ 0 h 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" w="16">
                    <a:moveTo>
                      <a:pt x="3" y="0"/>
                    </a:moveTo>
                    <a:cubicBezTo>
                      <a:pt x="5" y="1"/>
                      <a:pt x="5" y="6"/>
                      <a:pt x="2" y="8"/>
                    </a:cubicBezTo>
                    <a:cubicBezTo>
                      <a:pt x="0" y="10"/>
                      <a:pt x="0" y="13"/>
                      <a:pt x="2" y="13"/>
                    </a:cubicBezTo>
                    <a:cubicBezTo>
                      <a:pt x="6" y="15"/>
                      <a:pt x="2" y="17"/>
                      <a:pt x="4" y="20"/>
                    </a:cubicBezTo>
                    <a:cubicBezTo>
                      <a:pt x="6" y="22"/>
                      <a:pt x="10" y="18"/>
                      <a:pt x="11" y="15"/>
                    </a:cubicBezTo>
                    <a:cubicBezTo>
                      <a:pt x="11" y="14"/>
                      <a:pt x="13" y="14"/>
                      <a:pt x="13" y="16"/>
                    </a:cubicBezTo>
                    <a:cubicBezTo>
                      <a:pt x="13" y="17"/>
                      <a:pt x="16" y="18"/>
                      <a:pt x="16" y="13"/>
                    </a:cubicBezTo>
                    <a:cubicBezTo>
                      <a:pt x="16" y="8"/>
                      <a:pt x="8" y="1"/>
                      <a:pt x="3" y="0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5" name="Freeform 324"/>
              <p:cNvSpPr/>
              <p:nvPr/>
            </p:nvSpPr>
            <p:spPr bwMode="auto">
              <a:xfrm>
                <a:off x="2602" y="1333"/>
                <a:ext cx="133" cy="132"/>
              </a:xfrm>
              <a:custGeom>
                <a:gdLst>
                  <a:gd fmla="*/ 48 w 56" name="T0"/>
                  <a:gd fmla="*/ 17 h 56" name="T1"/>
                  <a:gd fmla="*/ 54 w 56" name="T2"/>
                  <a:gd fmla="*/ 39 h 56" name="T3"/>
                  <a:gd fmla="*/ 51 w 56" name="T4"/>
                  <a:gd fmla="*/ 44 h 56" name="T5"/>
                  <a:gd fmla="*/ 48 w 56" name="T6"/>
                  <a:gd fmla="*/ 48 h 56" name="T7"/>
                  <a:gd fmla="*/ 41 w 56" name="T8"/>
                  <a:gd fmla="*/ 51 h 56" name="T9"/>
                  <a:gd fmla="*/ 35 w 56" name="T10"/>
                  <a:gd fmla="*/ 53 h 56" name="T11"/>
                  <a:gd fmla="*/ 27 w 56" name="T12"/>
                  <a:gd fmla="*/ 52 h 56" name="T13"/>
                  <a:gd fmla="*/ 19 w 56" name="T14"/>
                  <a:gd fmla="*/ 53 h 56" name="T15"/>
                  <a:gd fmla="*/ 17 w 56" name="T16"/>
                  <a:gd fmla="*/ 51 h 56" name="T17"/>
                  <a:gd fmla="*/ 15 w 56" name="T18"/>
                  <a:gd fmla="*/ 50 h 56" name="T19"/>
                  <a:gd fmla="*/ 11 w 56" name="T20"/>
                  <a:gd fmla="*/ 48 h 56" name="T21"/>
                  <a:gd fmla="*/ 3 w 56" name="T22"/>
                  <a:gd fmla="*/ 44 h 56" name="T23"/>
                  <a:gd fmla="*/ 1 w 56" name="T24"/>
                  <a:gd fmla="*/ 41 h 56" name="T25"/>
                  <a:gd fmla="*/ 13 w 56" name="T26"/>
                  <a:gd fmla="*/ 25 h 56" name="T27"/>
                  <a:gd fmla="*/ 48 w 56" name="T28"/>
                  <a:gd fmla="*/ 17 h 5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6" w="56">
                    <a:moveTo>
                      <a:pt x="48" y="17"/>
                    </a:moveTo>
                    <a:cubicBezTo>
                      <a:pt x="50" y="24"/>
                      <a:pt x="56" y="34"/>
                      <a:pt x="54" y="39"/>
                    </a:cubicBezTo>
                    <a:cubicBezTo>
                      <a:pt x="52" y="42"/>
                      <a:pt x="55" y="43"/>
                      <a:pt x="51" y="44"/>
                    </a:cubicBezTo>
                    <a:cubicBezTo>
                      <a:pt x="49" y="47"/>
                      <a:pt x="52" y="48"/>
                      <a:pt x="48" y="48"/>
                    </a:cubicBezTo>
                    <a:cubicBezTo>
                      <a:pt x="44" y="48"/>
                      <a:pt x="45" y="54"/>
                      <a:pt x="41" y="51"/>
                    </a:cubicBezTo>
                    <a:cubicBezTo>
                      <a:pt x="40" y="50"/>
                      <a:pt x="38" y="55"/>
                      <a:pt x="35" y="53"/>
                    </a:cubicBezTo>
                    <a:cubicBezTo>
                      <a:pt x="34" y="56"/>
                      <a:pt x="32" y="52"/>
                      <a:pt x="27" y="52"/>
                    </a:cubicBezTo>
                    <a:cubicBezTo>
                      <a:pt x="21" y="52"/>
                      <a:pt x="25" y="56"/>
                      <a:pt x="19" y="53"/>
                    </a:cubicBezTo>
                    <a:cubicBezTo>
                      <a:pt x="18" y="52"/>
                      <a:pt x="18" y="51"/>
                      <a:pt x="17" y="51"/>
                    </a:cubicBezTo>
                    <a:cubicBezTo>
                      <a:pt x="16" y="50"/>
                      <a:pt x="16" y="51"/>
                      <a:pt x="15" y="50"/>
                    </a:cubicBezTo>
                    <a:cubicBezTo>
                      <a:pt x="13" y="48"/>
                      <a:pt x="10" y="51"/>
                      <a:pt x="11" y="48"/>
                    </a:cubicBezTo>
                    <a:cubicBezTo>
                      <a:pt x="11" y="45"/>
                      <a:pt x="2" y="49"/>
                      <a:pt x="3" y="44"/>
                    </a:cubicBezTo>
                    <a:cubicBezTo>
                      <a:pt x="3" y="43"/>
                      <a:pt x="0" y="43"/>
                      <a:pt x="1" y="41"/>
                    </a:cubicBezTo>
                    <a:cubicBezTo>
                      <a:pt x="2" y="32"/>
                      <a:pt x="10" y="28"/>
                      <a:pt x="13" y="25"/>
                    </a:cubicBezTo>
                    <a:cubicBezTo>
                      <a:pt x="21" y="16"/>
                      <a:pt x="43" y="0"/>
                      <a:pt x="48" y="17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6" name="Freeform 325"/>
              <p:cNvSpPr/>
              <p:nvPr/>
            </p:nvSpPr>
            <p:spPr bwMode="auto">
              <a:xfrm>
                <a:off x="2602" y="1245"/>
                <a:ext cx="156" cy="220"/>
              </a:xfrm>
              <a:custGeom>
                <a:gdLst>
                  <a:gd fmla="*/ 53 w 66" name="T0"/>
                  <a:gd fmla="*/ 32 h 93" name="T1"/>
                  <a:gd fmla="*/ 50 w 66" name="T2"/>
                  <a:gd fmla="*/ 55 h 93" name="T3"/>
                  <a:gd fmla="*/ 54 w 66" name="T4"/>
                  <a:gd fmla="*/ 76 h 93" name="T5"/>
                  <a:gd fmla="*/ 51 w 66" name="T6"/>
                  <a:gd fmla="*/ 81 h 93" name="T7"/>
                  <a:gd fmla="*/ 47 w 66" name="T8"/>
                  <a:gd fmla="*/ 84 h 93" name="T9"/>
                  <a:gd fmla="*/ 41 w 66" name="T10"/>
                  <a:gd fmla="*/ 87 h 93" name="T11"/>
                  <a:gd fmla="*/ 35 w 66" name="T12"/>
                  <a:gd fmla="*/ 90 h 93" name="T13"/>
                  <a:gd fmla="*/ 27 w 66" name="T14"/>
                  <a:gd fmla="*/ 88 h 93" name="T15"/>
                  <a:gd fmla="*/ 19 w 66" name="T16"/>
                  <a:gd fmla="*/ 90 h 93" name="T17"/>
                  <a:gd fmla="*/ 18 w 66" name="T18"/>
                  <a:gd fmla="*/ 88 h 93" name="T19"/>
                  <a:gd fmla="*/ 15 w 66" name="T20"/>
                  <a:gd fmla="*/ 87 h 93" name="T21"/>
                  <a:gd fmla="*/ 11 w 66" name="T22"/>
                  <a:gd fmla="*/ 84 h 93" name="T23"/>
                  <a:gd fmla="*/ 3 w 66" name="T24"/>
                  <a:gd fmla="*/ 81 h 93" name="T25"/>
                  <a:gd fmla="*/ 1 w 66" name="T26"/>
                  <a:gd fmla="*/ 77 h 93" name="T27"/>
                  <a:gd fmla="*/ 13 w 66" name="T28"/>
                  <a:gd fmla="*/ 62 h 93" name="T29"/>
                  <a:gd fmla="*/ 22 w 66" name="T30"/>
                  <a:gd fmla="*/ 40 h 93" name="T31"/>
                  <a:gd fmla="*/ 66 w 66" name="T32"/>
                  <a:gd fmla="*/ 14 h 93" name="T33"/>
                  <a:gd fmla="*/ 53 w 66" name="T34"/>
                  <a:gd fmla="*/ 32 h 9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3" w="66">
                    <a:moveTo>
                      <a:pt x="53" y="32"/>
                    </a:moveTo>
                    <a:cubicBezTo>
                      <a:pt x="49" y="42"/>
                      <a:pt x="48" y="49"/>
                      <a:pt x="50" y="55"/>
                    </a:cubicBezTo>
                    <a:cubicBezTo>
                      <a:pt x="51" y="61"/>
                      <a:pt x="56" y="71"/>
                      <a:pt x="54" y="76"/>
                    </a:cubicBezTo>
                    <a:cubicBezTo>
                      <a:pt x="52" y="79"/>
                      <a:pt x="55" y="80"/>
                      <a:pt x="51" y="81"/>
                    </a:cubicBezTo>
                    <a:cubicBezTo>
                      <a:pt x="48" y="83"/>
                      <a:pt x="52" y="85"/>
                      <a:pt x="47" y="84"/>
                    </a:cubicBezTo>
                    <a:cubicBezTo>
                      <a:pt x="43" y="84"/>
                      <a:pt x="45" y="91"/>
                      <a:pt x="41" y="87"/>
                    </a:cubicBezTo>
                    <a:cubicBezTo>
                      <a:pt x="40" y="87"/>
                      <a:pt x="38" y="92"/>
                      <a:pt x="35" y="90"/>
                    </a:cubicBezTo>
                    <a:cubicBezTo>
                      <a:pt x="34" y="93"/>
                      <a:pt x="32" y="89"/>
                      <a:pt x="27" y="88"/>
                    </a:cubicBezTo>
                    <a:cubicBezTo>
                      <a:pt x="21" y="88"/>
                      <a:pt x="25" y="93"/>
                      <a:pt x="19" y="90"/>
                    </a:cubicBezTo>
                    <a:cubicBezTo>
                      <a:pt x="18" y="89"/>
                      <a:pt x="18" y="88"/>
                      <a:pt x="18" y="88"/>
                    </a:cubicBezTo>
                    <a:cubicBezTo>
                      <a:pt x="16" y="87"/>
                      <a:pt x="16" y="88"/>
                      <a:pt x="15" y="87"/>
                    </a:cubicBezTo>
                    <a:cubicBezTo>
                      <a:pt x="14" y="85"/>
                      <a:pt x="10" y="88"/>
                      <a:pt x="11" y="84"/>
                    </a:cubicBezTo>
                    <a:cubicBezTo>
                      <a:pt x="11" y="81"/>
                      <a:pt x="2" y="86"/>
                      <a:pt x="3" y="81"/>
                    </a:cubicBezTo>
                    <a:cubicBezTo>
                      <a:pt x="3" y="80"/>
                      <a:pt x="0" y="80"/>
                      <a:pt x="1" y="77"/>
                    </a:cubicBezTo>
                    <a:cubicBezTo>
                      <a:pt x="2" y="69"/>
                      <a:pt x="10" y="65"/>
                      <a:pt x="13" y="62"/>
                    </a:cubicBezTo>
                    <a:cubicBezTo>
                      <a:pt x="17" y="57"/>
                      <a:pt x="20" y="46"/>
                      <a:pt x="22" y="40"/>
                    </a:cubicBezTo>
                    <a:cubicBezTo>
                      <a:pt x="28" y="28"/>
                      <a:pt x="57" y="0"/>
                      <a:pt x="66" y="14"/>
                    </a:cubicBezTo>
                    <a:cubicBezTo>
                      <a:pt x="61" y="20"/>
                      <a:pt x="56" y="23"/>
                      <a:pt x="53" y="32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7" name="Freeform 326"/>
              <p:cNvSpPr/>
              <p:nvPr/>
            </p:nvSpPr>
            <p:spPr bwMode="auto">
              <a:xfrm>
                <a:off x="2610" y="1259"/>
                <a:ext cx="129" cy="206"/>
              </a:xfrm>
              <a:custGeom>
                <a:gdLst>
                  <a:gd fmla="*/ 49 w 55" name="T0"/>
                  <a:gd fmla="*/ 58 h 87" name="T1"/>
                  <a:gd fmla="*/ 50 w 55" name="T2"/>
                  <a:gd fmla="*/ 70 h 87" name="T3"/>
                  <a:gd fmla="*/ 33 w 55" name="T4"/>
                  <a:gd fmla="*/ 76 h 87" name="T5"/>
                  <a:gd fmla="*/ 14 w 55" name="T6"/>
                  <a:gd fmla="*/ 72 h 87" name="T7"/>
                  <a:gd fmla="*/ 0 w 55" name="T8"/>
                  <a:gd fmla="*/ 71 h 87" name="T9"/>
                  <a:gd fmla="*/ 20 w 55" name="T10"/>
                  <a:gd fmla="*/ 36 h 87" name="T11"/>
                  <a:gd fmla="*/ 55 w 55" name="T12"/>
                  <a:gd fmla="*/ 17 h 87" name="T13"/>
                  <a:gd fmla="*/ 46 w 55" name="T14"/>
                  <a:gd fmla="*/ 37 h 87" name="T15"/>
                  <a:gd fmla="*/ 45 w 55" name="T16"/>
                  <a:gd fmla="*/ 31 h 87" name="T17"/>
                  <a:gd fmla="*/ 45 w 55" name="T18"/>
                  <a:gd fmla="*/ 39 h 87" name="T19"/>
                  <a:gd fmla="*/ 41 w 55" name="T20"/>
                  <a:gd fmla="*/ 32 h 87" name="T21"/>
                  <a:gd fmla="*/ 40 w 55" name="T22"/>
                  <a:gd fmla="*/ 31 h 87" name="T23"/>
                  <a:gd fmla="*/ 43 w 55" name="T24"/>
                  <a:gd fmla="*/ 40 h 87" name="T25"/>
                  <a:gd fmla="*/ 42 w 55" name="T26"/>
                  <a:gd fmla="*/ 41 h 87" name="T27"/>
                  <a:gd fmla="*/ 39 w 55" name="T28"/>
                  <a:gd fmla="*/ 41 h 87" name="T29"/>
                  <a:gd fmla="*/ 46 w 55" name="T30"/>
                  <a:gd fmla="*/ 44 h 87" name="T31"/>
                  <a:gd fmla="*/ 41 w 55" name="T32"/>
                  <a:gd fmla="*/ 45 h 87" name="T33"/>
                  <a:gd fmla="*/ 42 w 55" name="T34"/>
                  <a:gd fmla="*/ 47 h 87" name="T35"/>
                  <a:gd fmla="*/ 27 w 55" name="T36"/>
                  <a:gd fmla="*/ 48 h 87" name="T37"/>
                  <a:gd fmla="*/ 31 w 55" name="T38"/>
                  <a:gd fmla="*/ 50 h 87" name="T39"/>
                  <a:gd fmla="*/ 26 w 55" name="T40"/>
                  <a:gd fmla="*/ 55 h 87" name="T41"/>
                  <a:gd fmla="*/ 35 w 55" name="T42"/>
                  <a:gd fmla="*/ 54 h 87" name="T43"/>
                  <a:gd fmla="*/ 38 w 55" name="T44"/>
                  <a:gd fmla="*/ 53 h 87" name="T45"/>
                  <a:gd fmla="*/ 41 w 55" name="T46"/>
                  <a:gd fmla="*/ 50 h 87" name="T47"/>
                  <a:gd fmla="*/ 32 w 55" name="T48"/>
                  <a:gd fmla="*/ 70 h 87" name="T49"/>
                  <a:gd fmla="*/ 43 w 55" name="T50"/>
                  <a:gd fmla="*/ 59 h 87" name="T51"/>
                  <a:gd fmla="*/ 45 w 55" name="T52"/>
                  <a:gd fmla="*/ 65 h 87" name="T53"/>
                  <a:gd fmla="*/ 46 w 55" name="T54"/>
                  <a:gd fmla="*/ 61 h 87" name="T55"/>
                  <a:gd fmla="*/ 48 w 55" name="T56"/>
                  <a:gd fmla="*/ 61 h 87" name="T57"/>
                  <a:gd fmla="*/ 49 w 55" name="T58"/>
                  <a:gd fmla="*/ 58 h 87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87" w="55">
                    <a:moveTo>
                      <a:pt x="49" y="58"/>
                    </a:moveTo>
                    <a:cubicBezTo>
                      <a:pt x="51" y="63"/>
                      <a:pt x="52" y="67"/>
                      <a:pt x="50" y="70"/>
                    </a:cubicBezTo>
                    <a:cubicBezTo>
                      <a:pt x="47" y="76"/>
                      <a:pt x="40" y="80"/>
                      <a:pt x="33" y="76"/>
                    </a:cubicBezTo>
                    <a:cubicBezTo>
                      <a:pt x="33" y="76"/>
                      <a:pt x="11" y="87"/>
                      <a:pt x="14" y="72"/>
                    </a:cubicBezTo>
                    <a:cubicBezTo>
                      <a:pt x="14" y="72"/>
                      <a:pt x="0" y="76"/>
                      <a:pt x="0" y="71"/>
                    </a:cubicBezTo>
                    <a:cubicBezTo>
                      <a:pt x="1" y="63"/>
                      <a:pt x="16" y="46"/>
                      <a:pt x="20" y="36"/>
                    </a:cubicBezTo>
                    <a:cubicBezTo>
                      <a:pt x="21" y="32"/>
                      <a:pt x="37" y="0"/>
                      <a:pt x="55" y="17"/>
                    </a:cubicBezTo>
                    <a:cubicBezTo>
                      <a:pt x="54" y="18"/>
                      <a:pt x="48" y="24"/>
                      <a:pt x="46" y="37"/>
                    </a:cubicBezTo>
                    <a:cubicBezTo>
                      <a:pt x="46" y="38"/>
                      <a:pt x="46" y="32"/>
                      <a:pt x="45" y="31"/>
                    </a:cubicBezTo>
                    <a:cubicBezTo>
                      <a:pt x="44" y="29"/>
                      <a:pt x="44" y="36"/>
                      <a:pt x="45" y="39"/>
                    </a:cubicBezTo>
                    <a:cubicBezTo>
                      <a:pt x="45" y="40"/>
                      <a:pt x="43" y="39"/>
                      <a:pt x="41" y="32"/>
                    </a:cubicBezTo>
                    <a:cubicBezTo>
                      <a:pt x="41" y="31"/>
                      <a:pt x="39" y="29"/>
                      <a:pt x="40" y="31"/>
                    </a:cubicBezTo>
                    <a:cubicBezTo>
                      <a:pt x="40" y="33"/>
                      <a:pt x="43" y="40"/>
                      <a:pt x="43" y="40"/>
                    </a:cubicBezTo>
                    <a:cubicBezTo>
                      <a:pt x="45" y="42"/>
                      <a:pt x="41" y="40"/>
                      <a:pt x="42" y="41"/>
                    </a:cubicBezTo>
                    <a:cubicBezTo>
                      <a:pt x="44" y="43"/>
                      <a:pt x="40" y="42"/>
                      <a:pt x="39" y="41"/>
                    </a:cubicBezTo>
                    <a:cubicBezTo>
                      <a:pt x="38" y="41"/>
                      <a:pt x="38" y="43"/>
                      <a:pt x="46" y="44"/>
                    </a:cubicBezTo>
                    <a:cubicBezTo>
                      <a:pt x="45" y="45"/>
                      <a:pt x="43" y="46"/>
                      <a:pt x="41" y="45"/>
                    </a:cubicBezTo>
                    <a:cubicBezTo>
                      <a:pt x="40" y="45"/>
                      <a:pt x="39" y="46"/>
                      <a:pt x="42" y="47"/>
                    </a:cubicBezTo>
                    <a:cubicBezTo>
                      <a:pt x="35" y="47"/>
                      <a:pt x="36" y="49"/>
                      <a:pt x="27" y="48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35" y="49"/>
                      <a:pt x="27" y="52"/>
                      <a:pt x="26" y="55"/>
                    </a:cubicBezTo>
                    <a:cubicBezTo>
                      <a:pt x="29" y="54"/>
                      <a:pt x="39" y="47"/>
                      <a:pt x="35" y="54"/>
                    </a:cubicBezTo>
                    <a:cubicBezTo>
                      <a:pt x="33" y="57"/>
                      <a:pt x="35" y="55"/>
                      <a:pt x="38" y="53"/>
                    </a:cubicBezTo>
                    <a:cubicBezTo>
                      <a:pt x="39" y="52"/>
                      <a:pt x="40" y="50"/>
                      <a:pt x="41" y="50"/>
                    </a:cubicBezTo>
                    <a:cubicBezTo>
                      <a:pt x="41" y="56"/>
                      <a:pt x="33" y="62"/>
                      <a:pt x="32" y="70"/>
                    </a:cubicBezTo>
                    <a:cubicBezTo>
                      <a:pt x="36" y="59"/>
                      <a:pt x="41" y="55"/>
                      <a:pt x="43" y="59"/>
                    </a:cubicBezTo>
                    <a:cubicBezTo>
                      <a:pt x="46" y="58"/>
                      <a:pt x="42" y="67"/>
                      <a:pt x="45" y="65"/>
                    </a:cubicBezTo>
                    <a:cubicBezTo>
                      <a:pt x="45" y="64"/>
                      <a:pt x="45" y="61"/>
                      <a:pt x="46" y="61"/>
                    </a:cubicBezTo>
                    <a:cubicBezTo>
                      <a:pt x="47" y="64"/>
                      <a:pt x="49" y="64"/>
                      <a:pt x="48" y="61"/>
                    </a:cubicBezTo>
                    <a:cubicBezTo>
                      <a:pt x="48" y="59"/>
                      <a:pt x="50" y="64"/>
                      <a:pt x="49" y="58"/>
                    </a:cubicBezTo>
                    <a:close/>
                  </a:path>
                </a:pathLst>
              </a:custGeom>
              <a:solidFill>
                <a:srgbClr val="FA8E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8" name="Freeform 327"/>
              <p:cNvSpPr/>
              <p:nvPr/>
            </p:nvSpPr>
            <p:spPr bwMode="auto">
              <a:xfrm>
                <a:off x="2602" y="1245"/>
                <a:ext cx="156" cy="220"/>
              </a:xfrm>
              <a:custGeom>
                <a:gdLst>
                  <a:gd fmla="*/ 53 w 66" name="T0"/>
                  <a:gd fmla="*/ 32 h 93" name="T1"/>
                  <a:gd fmla="*/ 50 w 66" name="T2"/>
                  <a:gd fmla="*/ 37 h 93" name="T3"/>
                  <a:gd fmla="*/ 53 w 66" name="T4"/>
                  <a:gd fmla="*/ 23 h 93" name="T5"/>
                  <a:gd fmla="*/ 47 w 66" name="T6"/>
                  <a:gd fmla="*/ 28 h 93" name="T7"/>
                  <a:gd fmla="*/ 47 w 66" name="T8"/>
                  <a:gd fmla="*/ 44 h 93" name="T9"/>
                  <a:gd fmla="*/ 40 w 66" name="T10"/>
                  <a:gd fmla="*/ 27 h 93" name="T11"/>
                  <a:gd fmla="*/ 45 w 66" name="T12"/>
                  <a:gd fmla="*/ 46 h 93" name="T13"/>
                  <a:gd fmla="*/ 37 w 66" name="T14"/>
                  <a:gd fmla="*/ 38 h 93" name="T15"/>
                  <a:gd fmla="*/ 38 w 66" name="T16"/>
                  <a:gd fmla="*/ 43 h 93" name="T17"/>
                  <a:gd fmla="*/ 34 w 66" name="T18"/>
                  <a:gd fmla="*/ 42 h 93" name="T19"/>
                  <a:gd fmla="*/ 44 w 66" name="T20"/>
                  <a:gd fmla="*/ 50 h 93" name="T21"/>
                  <a:gd fmla="*/ 24 w 66" name="T22"/>
                  <a:gd fmla="*/ 48 h 93" name="T23"/>
                  <a:gd fmla="*/ 27 w 66" name="T24"/>
                  <a:gd fmla="*/ 53 h 93" name="T25"/>
                  <a:gd fmla="*/ 27 w 66" name="T26"/>
                  <a:gd fmla="*/ 57 h 93" name="T27"/>
                  <a:gd fmla="*/ 26 w 66" name="T28"/>
                  <a:gd fmla="*/ 64 h 93" name="T29"/>
                  <a:gd fmla="*/ 30 w 66" name="T30"/>
                  <a:gd fmla="*/ 66 h 93" name="T31"/>
                  <a:gd fmla="*/ 43 w 66" name="T32"/>
                  <a:gd fmla="*/ 58 h 93" name="T33"/>
                  <a:gd fmla="*/ 33 w 66" name="T34"/>
                  <a:gd fmla="*/ 80 h 93" name="T35"/>
                  <a:gd fmla="*/ 40 w 66" name="T36"/>
                  <a:gd fmla="*/ 71 h 93" name="T37"/>
                  <a:gd fmla="*/ 40 w 66" name="T38"/>
                  <a:gd fmla="*/ 77 h 93" name="T39"/>
                  <a:gd fmla="*/ 45 w 66" name="T40"/>
                  <a:gd fmla="*/ 69 h 93" name="T41"/>
                  <a:gd fmla="*/ 48 w 66" name="T42"/>
                  <a:gd fmla="*/ 72 h 93" name="T43"/>
                  <a:gd fmla="*/ 52 w 66" name="T44"/>
                  <a:gd fmla="*/ 74 h 93" name="T45"/>
                  <a:gd fmla="*/ 52 w 66" name="T46"/>
                  <a:gd fmla="*/ 63 h 93" name="T47"/>
                  <a:gd fmla="*/ 54 w 66" name="T48"/>
                  <a:gd fmla="*/ 76 h 93" name="T49"/>
                  <a:gd fmla="*/ 51 w 66" name="T50"/>
                  <a:gd fmla="*/ 81 h 93" name="T51"/>
                  <a:gd fmla="*/ 47 w 66" name="T52"/>
                  <a:gd fmla="*/ 84 h 93" name="T53"/>
                  <a:gd fmla="*/ 41 w 66" name="T54"/>
                  <a:gd fmla="*/ 87 h 93" name="T55"/>
                  <a:gd fmla="*/ 35 w 66" name="T56"/>
                  <a:gd fmla="*/ 90 h 93" name="T57"/>
                  <a:gd fmla="*/ 27 w 66" name="T58"/>
                  <a:gd fmla="*/ 88 h 93" name="T59"/>
                  <a:gd fmla="*/ 19 w 66" name="T60"/>
                  <a:gd fmla="*/ 90 h 93" name="T61"/>
                  <a:gd fmla="*/ 18 w 66" name="T62"/>
                  <a:gd fmla="*/ 88 h 93" name="T63"/>
                  <a:gd fmla="*/ 15 w 66" name="T64"/>
                  <a:gd fmla="*/ 87 h 93" name="T65"/>
                  <a:gd fmla="*/ 11 w 66" name="T66"/>
                  <a:gd fmla="*/ 84 h 93" name="T67"/>
                  <a:gd fmla="*/ 3 w 66" name="T68"/>
                  <a:gd fmla="*/ 81 h 93" name="T69"/>
                  <a:gd fmla="*/ 1 w 66" name="T70"/>
                  <a:gd fmla="*/ 77 h 93" name="T71"/>
                  <a:gd fmla="*/ 13 w 66" name="T72"/>
                  <a:gd fmla="*/ 62 h 93" name="T73"/>
                  <a:gd fmla="*/ 22 w 66" name="T74"/>
                  <a:gd fmla="*/ 40 h 93" name="T75"/>
                  <a:gd fmla="*/ 66 w 66" name="T76"/>
                  <a:gd fmla="*/ 14 h 93" name="T77"/>
                  <a:gd fmla="*/ 53 w 66" name="T78"/>
                  <a:gd fmla="*/ 32 h 93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93" w="66">
                    <a:moveTo>
                      <a:pt x="53" y="32"/>
                    </a:moveTo>
                    <a:cubicBezTo>
                      <a:pt x="54" y="27"/>
                      <a:pt x="50" y="32"/>
                      <a:pt x="50" y="37"/>
                    </a:cubicBezTo>
                    <a:cubicBezTo>
                      <a:pt x="50" y="36"/>
                      <a:pt x="51" y="27"/>
                      <a:pt x="53" y="23"/>
                    </a:cubicBezTo>
                    <a:cubicBezTo>
                      <a:pt x="50" y="25"/>
                      <a:pt x="50" y="36"/>
                      <a:pt x="47" y="28"/>
                    </a:cubicBezTo>
                    <a:cubicBezTo>
                      <a:pt x="46" y="25"/>
                      <a:pt x="45" y="37"/>
                      <a:pt x="47" y="44"/>
                    </a:cubicBezTo>
                    <a:cubicBezTo>
                      <a:pt x="45" y="43"/>
                      <a:pt x="43" y="29"/>
                      <a:pt x="40" y="27"/>
                    </a:cubicBezTo>
                    <a:cubicBezTo>
                      <a:pt x="38" y="36"/>
                      <a:pt x="44" y="43"/>
                      <a:pt x="45" y="46"/>
                    </a:cubicBezTo>
                    <a:cubicBezTo>
                      <a:pt x="44" y="46"/>
                      <a:pt x="38" y="40"/>
                      <a:pt x="37" y="38"/>
                    </a:cubicBezTo>
                    <a:cubicBezTo>
                      <a:pt x="35" y="40"/>
                      <a:pt x="43" y="45"/>
                      <a:pt x="38" y="43"/>
                    </a:cubicBezTo>
                    <a:cubicBezTo>
                      <a:pt x="40" y="46"/>
                      <a:pt x="36" y="44"/>
                      <a:pt x="34" y="42"/>
                    </a:cubicBezTo>
                    <a:cubicBezTo>
                      <a:pt x="36" y="48"/>
                      <a:pt x="44" y="48"/>
                      <a:pt x="44" y="50"/>
                    </a:cubicBezTo>
                    <a:cubicBezTo>
                      <a:pt x="35" y="49"/>
                      <a:pt x="35" y="54"/>
                      <a:pt x="24" y="48"/>
                    </a:cubicBezTo>
                    <a:cubicBezTo>
                      <a:pt x="26" y="50"/>
                      <a:pt x="29" y="53"/>
                      <a:pt x="27" y="53"/>
                    </a:cubicBezTo>
                    <a:cubicBezTo>
                      <a:pt x="25" y="54"/>
                      <a:pt x="24" y="56"/>
                      <a:pt x="27" y="57"/>
                    </a:cubicBezTo>
                    <a:cubicBezTo>
                      <a:pt x="34" y="57"/>
                      <a:pt x="26" y="58"/>
                      <a:pt x="26" y="64"/>
                    </a:cubicBezTo>
                    <a:cubicBezTo>
                      <a:pt x="29" y="64"/>
                      <a:pt x="33" y="61"/>
                      <a:pt x="30" y="66"/>
                    </a:cubicBezTo>
                    <a:cubicBezTo>
                      <a:pt x="29" y="69"/>
                      <a:pt x="38" y="64"/>
                      <a:pt x="43" y="58"/>
                    </a:cubicBezTo>
                    <a:cubicBezTo>
                      <a:pt x="43" y="64"/>
                      <a:pt x="34" y="67"/>
                      <a:pt x="33" y="80"/>
                    </a:cubicBezTo>
                    <a:cubicBezTo>
                      <a:pt x="33" y="82"/>
                      <a:pt x="38" y="65"/>
                      <a:pt x="40" y="71"/>
                    </a:cubicBezTo>
                    <a:cubicBezTo>
                      <a:pt x="40" y="71"/>
                      <a:pt x="37" y="80"/>
                      <a:pt x="40" y="77"/>
                    </a:cubicBezTo>
                    <a:cubicBezTo>
                      <a:pt x="42" y="74"/>
                      <a:pt x="43" y="64"/>
                      <a:pt x="45" y="69"/>
                    </a:cubicBezTo>
                    <a:cubicBezTo>
                      <a:pt x="46" y="73"/>
                      <a:pt x="47" y="75"/>
                      <a:pt x="48" y="72"/>
                    </a:cubicBezTo>
                    <a:cubicBezTo>
                      <a:pt x="50" y="67"/>
                      <a:pt x="52" y="74"/>
                      <a:pt x="52" y="74"/>
                    </a:cubicBezTo>
                    <a:cubicBezTo>
                      <a:pt x="55" y="72"/>
                      <a:pt x="52" y="64"/>
                      <a:pt x="52" y="63"/>
                    </a:cubicBezTo>
                    <a:cubicBezTo>
                      <a:pt x="54" y="68"/>
                      <a:pt x="55" y="73"/>
                      <a:pt x="54" y="76"/>
                    </a:cubicBezTo>
                    <a:cubicBezTo>
                      <a:pt x="52" y="79"/>
                      <a:pt x="55" y="80"/>
                      <a:pt x="51" y="81"/>
                    </a:cubicBezTo>
                    <a:cubicBezTo>
                      <a:pt x="48" y="83"/>
                      <a:pt x="52" y="85"/>
                      <a:pt x="47" y="84"/>
                    </a:cubicBezTo>
                    <a:cubicBezTo>
                      <a:pt x="43" y="84"/>
                      <a:pt x="45" y="91"/>
                      <a:pt x="41" y="87"/>
                    </a:cubicBezTo>
                    <a:cubicBezTo>
                      <a:pt x="40" y="87"/>
                      <a:pt x="38" y="92"/>
                      <a:pt x="35" y="90"/>
                    </a:cubicBezTo>
                    <a:cubicBezTo>
                      <a:pt x="34" y="93"/>
                      <a:pt x="32" y="89"/>
                      <a:pt x="27" y="88"/>
                    </a:cubicBezTo>
                    <a:cubicBezTo>
                      <a:pt x="21" y="88"/>
                      <a:pt x="25" y="93"/>
                      <a:pt x="19" y="90"/>
                    </a:cubicBezTo>
                    <a:cubicBezTo>
                      <a:pt x="18" y="89"/>
                      <a:pt x="18" y="88"/>
                      <a:pt x="18" y="88"/>
                    </a:cubicBezTo>
                    <a:cubicBezTo>
                      <a:pt x="16" y="87"/>
                      <a:pt x="16" y="88"/>
                      <a:pt x="15" y="87"/>
                    </a:cubicBezTo>
                    <a:cubicBezTo>
                      <a:pt x="14" y="85"/>
                      <a:pt x="10" y="88"/>
                      <a:pt x="11" y="84"/>
                    </a:cubicBezTo>
                    <a:cubicBezTo>
                      <a:pt x="11" y="81"/>
                      <a:pt x="2" y="86"/>
                      <a:pt x="3" y="81"/>
                    </a:cubicBezTo>
                    <a:cubicBezTo>
                      <a:pt x="3" y="80"/>
                      <a:pt x="0" y="80"/>
                      <a:pt x="1" y="77"/>
                    </a:cubicBezTo>
                    <a:cubicBezTo>
                      <a:pt x="2" y="69"/>
                      <a:pt x="10" y="65"/>
                      <a:pt x="13" y="62"/>
                    </a:cubicBezTo>
                    <a:cubicBezTo>
                      <a:pt x="17" y="57"/>
                      <a:pt x="20" y="46"/>
                      <a:pt x="22" y="40"/>
                    </a:cubicBezTo>
                    <a:cubicBezTo>
                      <a:pt x="28" y="28"/>
                      <a:pt x="57" y="0"/>
                      <a:pt x="66" y="14"/>
                    </a:cubicBezTo>
                    <a:cubicBezTo>
                      <a:pt x="61" y="20"/>
                      <a:pt x="56" y="23"/>
                      <a:pt x="53" y="32"/>
                    </a:cubicBezTo>
                    <a:close/>
                  </a:path>
                </a:pathLst>
              </a:custGeom>
              <a:solidFill>
                <a:srgbClr val="F788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89" name="Freeform 328"/>
              <p:cNvSpPr/>
              <p:nvPr/>
            </p:nvSpPr>
            <p:spPr bwMode="auto">
              <a:xfrm>
                <a:off x="2695" y="1363"/>
                <a:ext cx="30" cy="36"/>
              </a:xfrm>
              <a:custGeom>
                <a:gdLst>
                  <a:gd fmla="*/ 10 w 13" name="T0"/>
                  <a:gd fmla="*/ 0 h 15" name="T1"/>
                  <a:gd fmla="*/ 6 w 13" name="T2"/>
                  <a:gd fmla="*/ 2 h 15" name="T3"/>
                  <a:gd fmla="*/ 5 w 13" name="T4"/>
                  <a:gd fmla="*/ 3 h 15" name="T5"/>
                  <a:gd fmla="*/ 0 w 13" name="T6"/>
                  <a:gd fmla="*/ 5 h 15" name="T7"/>
                  <a:gd fmla="*/ 3 w 13" name="T8"/>
                  <a:gd fmla="*/ 6 h 15" name="T9"/>
                  <a:gd fmla="*/ 7 w 13" name="T10"/>
                  <a:gd fmla="*/ 5 h 15" name="T11"/>
                  <a:gd fmla="*/ 6 w 13" name="T12"/>
                  <a:gd fmla="*/ 8 h 15" name="T13"/>
                  <a:gd fmla="*/ 7 w 13" name="T14"/>
                  <a:gd fmla="*/ 11 h 15" name="T15"/>
                  <a:gd fmla="*/ 9 w 13" name="T16"/>
                  <a:gd fmla="*/ 11 h 15" name="T17"/>
                  <a:gd fmla="*/ 11 w 13" name="T18"/>
                  <a:gd fmla="*/ 15 h 15" name="T19"/>
                  <a:gd fmla="*/ 11 w 13" name="T20"/>
                  <a:gd fmla="*/ 13 h 15" name="T21"/>
                  <a:gd fmla="*/ 12 w 13" name="T22"/>
                  <a:gd fmla="*/ 12 h 15" name="T23"/>
                  <a:gd fmla="*/ 10 w 13" name="T24"/>
                  <a:gd fmla="*/ 0 h 1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" w="13">
                    <a:moveTo>
                      <a:pt x="10" y="0"/>
                    </a:moveTo>
                    <a:cubicBezTo>
                      <a:pt x="9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5" y="3"/>
                    </a:cubicBezTo>
                    <a:cubicBezTo>
                      <a:pt x="4" y="4"/>
                      <a:pt x="1" y="4"/>
                      <a:pt x="0" y="5"/>
                    </a:cubicBezTo>
                    <a:cubicBezTo>
                      <a:pt x="1" y="5"/>
                      <a:pt x="4" y="5"/>
                      <a:pt x="3" y="6"/>
                    </a:cubicBezTo>
                    <a:cubicBezTo>
                      <a:pt x="2" y="7"/>
                      <a:pt x="5" y="6"/>
                      <a:pt x="7" y="5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6" y="11"/>
                      <a:pt x="7" y="8"/>
                      <a:pt x="7" y="11"/>
                    </a:cubicBezTo>
                    <a:cubicBezTo>
                      <a:pt x="7" y="12"/>
                      <a:pt x="8" y="15"/>
                      <a:pt x="9" y="11"/>
                    </a:cubicBezTo>
                    <a:cubicBezTo>
                      <a:pt x="10" y="11"/>
                      <a:pt x="9" y="15"/>
                      <a:pt x="11" y="15"/>
                    </a:cubicBezTo>
                    <a:cubicBezTo>
                      <a:pt x="11" y="14"/>
                      <a:pt x="11" y="13"/>
                      <a:pt x="11" y="13"/>
                    </a:cubicBezTo>
                    <a:cubicBezTo>
                      <a:pt x="12" y="14"/>
                      <a:pt x="13" y="13"/>
                      <a:pt x="12" y="12"/>
                    </a:cubicBezTo>
                    <a:cubicBezTo>
                      <a:pt x="11" y="8"/>
                      <a:pt x="10" y="5"/>
                      <a:pt x="10" y="0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0" name="Freeform 329"/>
              <p:cNvSpPr/>
              <p:nvPr/>
            </p:nvSpPr>
            <p:spPr bwMode="auto">
              <a:xfrm>
                <a:off x="2704" y="1335"/>
                <a:ext cx="17" cy="28"/>
              </a:xfrm>
              <a:custGeom>
                <a:gdLst>
                  <a:gd fmla="*/ 6 w 7" name="T0"/>
                  <a:gd fmla="*/ 12 h 12" name="T1"/>
                  <a:gd fmla="*/ 1 w 7" name="T2"/>
                  <a:gd fmla="*/ 11 h 12" name="T3"/>
                  <a:gd fmla="*/ 2 w 7" name="T4"/>
                  <a:gd fmla="*/ 11 h 12" name="T5"/>
                  <a:gd fmla="*/ 3 w 7" name="T6"/>
                  <a:gd fmla="*/ 10 h 12" name="T7"/>
                  <a:gd fmla="*/ 3 w 7" name="T8"/>
                  <a:gd fmla="*/ 9 h 12" name="T9"/>
                  <a:gd fmla="*/ 3 w 7" name="T10"/>
                  <a:gd fmla="*/ 9 h 12" name="T11"/>
                  <a:gd fmla="*/ 4 w 7" name="T12"/>
                  <a:gd fmla="*/ 8 h 12" name="T13"/>
                  <a:gd fmla="*/ 2 w 7" name="T14"/>
                  <a:gd fmla="*/ 5 h 12" name="T15"/>
                  <a:gd fmla="*/ 2 w 7" name="T16"/>
                  <a:gd fmla="*/ 4 h 12" name="T17"/>
                  <a:gd fmla="*/ 2 w 7" name="T18"/>
                  <a:gd fmla="*/ 3 h 12" name="T19"/>
                  <a:gd fmla="*/ 4 w 7" name="T20"/>
                  <a:gd fmla="*/ 7 h 12" name="T21"/>
                  <a:gd fmla="*/ 5 w 7" name="T22"/>
                  <a:gd fmla="*/ 7 h 12" name="T23"/>
                  <a:gd fmla="*/ 5 w 7" name="T24"/>
                  <a:gd fmla="*/ 2 h 12" name="T25"/>
                  <a:gd fmla="*/ 5 w 7" name="T26"/>
                  <a:gd fmla="*/ 2 h 12" name="T27"/>
                  <a:gd fmla="*/ 5 w 7" name="T28"/>
                  <a:gd fmla="*/ 1 h 12" name="T29"/>
                  <a:gd fmla="*/ 6 w 7" name="T30"/>
                  <a:gd fmla="*/ 6 h 12" name="T31"/>
                  <a:gd fmla="*/ 7 w 7" name="T32"/>
                  <a:gd fmla="*/ 7 h 12" name="T33"/>
                  <a:gd fmla="*/ 6 w 7" name="T34"/>
                  <a:gd fmla="*/ 12 h 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" w="7">
                    <a:moveTo>
                      <a:pt x="6" y="12"/>
                    </a:moveTo>
                    <a:cubicBezTo>
                      <a:pt x="4" y="12"/>
                      <a:pt x="2" y="11"/>
                      <a:pt x="1" y="11"/>
                    </a:cubicBezTo>
                    <a:cubicBezTo>
                      <a:pt x="0" y="10"/>
                      <a:pt x="0" y="10"/>
                      <a:pt x="2" y="11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10"/>
                      <a:pt x="4" y="10"/>
                      <a:pt x="3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4"/>
                      <a:pt x="1" y="1"/>
                      <a:pt x="2" y="3"/>
                    </a:cubicBezTo>
                    <a:cubicBezTo>
                      <a:pt x="2" y="3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5" y="6"/>
                      <a:pt x="4" y="3"/>
                      <a:pt x="5" y="2"/>
                    </a:cubicBezTo>
                    <a:cubicBezTo>
                      <a:pt x="5" y="2"/>
                      <a:pt x="5" y="4"/>
                      <a:pt x="5" y="2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6" y="2"/>
                      <a:pt x="6" y="7"/>
                      <a:pt x="6" y="6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6" y="8"/>
                      <a:pt x="6" y="10"/>
                      <a:pt x="6" y="12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1" name="Freeform 330"/>
              <p:cNvSpPr/>
              <p:nvPr/>
            </p:nvSpPr>
            <p:spPr bwMode="auto">
              <a:xfrm>
                <a:off x="2600" y="1330"/>
                <a:ext cx="128" cy="130"/>
              </a:xfrm>
              <a:custGeom>
                <a:gdLst>
                  <a:gd fmla="*/ 43 w 54" name="T0"/>
                  <a:gd fmla="*/ 41 h 55" name="T1"/>
                  <a:gd fmla="*/ 50 w 54" name="T2"/>
                  <a:gd fmla="*/ 39 h 55" name="T3"/>
                  <a:gd fmla="*/ 51 w 54" name="T4"/>
                  <a:gd fmla="*/ 38 h 55" name="T5"/>
                  <a:gd fmla="*/ 54 w 54" name="T6"/>
                  <a:gd fmla="*/ 40 h 55" name="T7"/>
                  <a:gd fmla="*/ 50 w 54" name="T8"/>
                  <a:gd fmla="*/ 45 h 55" name="T9"/>
                  <a:gd fmla="*/ 45 w 54" name="T10"/>
                  <a:gd fmla="*/ 47 h 55" name="T11"/>
                  <a:gd fmla="*/ 42 w 54" name="T12"/>
                  <a:gd fmla="*/ 50 h 55" name="T13"/>
                  <a:gd fmla="*/ 39 w 54" name="T14"/>
                  <a:gd fmla="*/ 53 h 55" name="T15"/>
                  <a:gd fmla="*/ 35 w 54" name="T16"/>
                  <a:gd fmla="*/ 52 h 55" name="T17"/>
                  <a:gd fmla="*/ 30 w 54" name="T18"/>
                  <a:gd fmla="*/ 50 h 55" name="T19"/>
                  <a:gd fmla="*/ 25 w 54" name="T20"/>
                  <a:gd fmla="*/ 50 h 55" name="T21"/>
                  <a:gd fmla="*/ 19 w 54" name="T22"/>
                  <a:gd fmla="*/ 47 h 55" name="T23"/>
                  <a:gd fmla="*/ 16 w 54" name="T24"/>
                  <a:gd fmla="*/ 47 h 55" name="T25"/>
                  <a:gd fmla="*/ 7 w 54" name="T26"/>
                  <a:gd fmla="*/ 44 h 55" name="T27"/>
                  <a:gd fmla="*/ 4 w 54" name="T28"/>
                  <a:gd fmla="*/ 36 h 55" name="T29"/>
                  <a:gd fmla="*/ 17 w 54" name="T30"/>
                  <a:gd fmla="*/ 34 h 55" name="T31"/>
                  <a:gd fmla="*/ 23 w 54" name="T32"/>
                  <a:gd fmla="*/ 5 h 55" name="T33"/>
                  <a:gd fmla="*/ 32 w 54" name="T34"/>
                  <a:gd fmla="*/ 3 h 55" name="T35"/>
                  <a:gd fmla="*/ 37 w 54" name="T36"/>
                  <a:gd fmla="*/ 11 h 55" name="T37"/>
                  <a:gd fmla="*/ 26 w 54" name="T38"/>
                  <a:gd fmla="*/ 10 h 55" name="T39"/>
                  <a:gd fmla="*/ 25 w 54" name="T40"/>
                  <a:gd fmla="*/ 15 h 55" name="T41"/>
                  <a:gd fmla="*/ 24 w 54" name="T42"/>
                  <a:gd fmla="*/ 20 h 55" name="T43"/>
                  <a:gd fmla="*/ 24 w 54" name="T44"/>
                  <a:gd fmla="*/ 28 h 55" name="T45"/>
                  <a:gd fmla="*/ 28 w 54" name="T46"/>
                  <a:gd fmla="*/ 31 h 55" name="T47"/>
                  <a:gd fmla="*/ 31 w 54" name="T48"/>
                  <a:gd fmla="*/ 34 h 55" name="T49"/>
                  <a:gd fmla="*/ 32 w 54" name="T50"/>
                  <a:gd fmla="*/ 40 h 55" name="T51"/>
                  <a:gd fmla="*/ 38 w 54" name="T52"/>
                  <a:gd fmla="*/ 41 h 55" name="T53"/>
                  <a:gd fmla="*/ 43 w 54" name="T54"/>
                  <a:gd fmla="*/ 41 h 5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5" w="54">
                    <a:moveTo>
                      <a:pt x="43" y="41"/>
                    </a:moveTo>
                    <a:cubicBezTo>
                      <a:pt x="46" y="36"/>
                      <a:pt x="49" y="43"/>
                      <a:pt x="50" y="39"/>
                    </a:cubicBezTo>
                    <a:cubicBezTo>
                      <a:pt x="50" y="37"/>
                      <a:pt x="51" y="36"/>
                      <a:pt x="51" y="38"/>
                    </a:cubicBezTo>
                    <a:cubicBezTo>
                      <a:pt x="52" y="40"/>
                      <a:pt x="54" y="38"/>
                      <a:pt x="54" y="40"/>
                    </a:cubicBezTo>
                    <a:cubicBezTo>
                      <a:pt x="53" y="45"/>
                      <a:pt x="51" y="45"/>
                      <a:pt x="50" y="45"/>
                    </a:cubicBezTo>
                    <a:cubicBezTo>
                      <a:pt x="48" y="46"/>
                      <a:pt x="45" y="45"/>
                      <a:pt x="45" y="47"/>
                    </a:cubicBezTo>
                    <a:cubicBezTo>
                      <a:pt x="46" y="51"/>
                      <a:pt x="43" y="52"/>
                      <a:pt x="42" y="50"/>
                    </a:cubicBezTo>
                    <a:cubicBezTo>
                      <a:pt x="42" y="49"/>
                      <a:pt x="41" y="52"/>
                      <a:pt x="39" y="53"/>
                    </a:cubicBezTo>
                    <a:cubicBezTo>
                      <a:pt x="36" y="55"/>
                      <a:pt x="36" y="51"/>
                      <a:pt x="35" y="52"/>
                    </a:cubicBezTo>
                    <a:cubicBezTo>
                      <a:pt x="35" y="54"/>
                      <a:pt x="34" y="54"/>
                      <a:pt x="30" y="50"/>
                    </a:cubicBezTo>
                    <a:cubicBezTo>
                      <a:pt x="28" y="48"/>
                      <a:pt x="26" y="48"/>
                      <a:pt x="25" y="50"/>
                    </a:cubicBezTo>
                    <a:cubicBezTo>
                      <a:pt x="22" y="55"/>
                      <a:pt x="19" y="51"/>
                      <a:pt x="19" y="47"/>
                    </a:cubicBezTo>
                    <a:cubicBezTo>
                      <a:pt x="19" y="45"/>
                      <a:pt x="17" y="45"/>
                      <a:pt x="16" y="47"/>
                    </a:cubicBezTo>
                    <a:cubicBezTo>
                      <a:pt x="16" y="50"/>
                      <a:pt x="12" y="42"/>
                      <a:pt x="7" y="44"/>
                    </a:cubicBezTo>
                    <a:cubicBezTo>
                      <a:pt x="3" y="46"/>
                      <a:pt x="0" y="40"/>
                      <a:pt x="4" y="36"/>
                    </a:cubicBezTo>
                    <a:cubicBezTo>
                      <a:pt x="7" y="33"/>
                      <a:pt x="18" y="36"/>
                      <a:pt x="17" y="34"/>
                    </a:cubicBezTo>
                    <a:cubicBezTo>
                      <a:pt x="14" y="28"/>
                      <a:pt x="11" y="27"/>
                      <a:pt x="23" y="5"/>
                    </a:cubicBezTo>
                    <a:cubicBezTo>
                      <a:pt x="26" y="0"/>
                      <a:pt x="32" y="1"/>
                      <a:pt x="32" y="3"/>
                    </a:cubicBezTo>
                    <a:cubicBezTo>
                      <a:pt x="33" y="6"/>
                      <a:pt x="32" y="8"/>
                      <a:pt x="37" y="11"/>
                    </a:cubicBezTo>
                    <a:cubicBezTo>
                      <a:pt x="40" y="13"/>
                      <a:pt x="32" y="14"/>
                      <a:pt x="26" y="10"/>
                    </a:cubicBezTo>
                    <a:cubicBezTo>
                      <a:pt x="24" y="9"/>
                      <a:pt x="21" y="11"/>
                      <a:pt x="25" y="15"/>
                    </a:cubicBezTo>
                    <a:cubicBezTo>
                      <a:pt x="26" y="16"/>
                      <a:pt x="21" y="17"/>
                      <a:pt x="24" y="20"/>
                    </a:cubicBezTo>
                    <a:cubicBezTo>
                      <a:pt x="27" y="23"/>
                      <a:pt x="24" y="26"/>
                      <a:pt x="24" y="28"/>
                    </a:cubicBezTo>
                    <a:cubicBezTo>
                      <a:pt x="25" y="32"/>
                      <a:pt x="30" y="27"/>
                      <a:pt x="28" y="31"/>
                    </a:cubicBezTo>
                    <a:cubicBezTo>
                      <a:pt x="26" y="34"/>
                      <a:pt x="35" y="31"/>
                      <a:pt x="31" y="34"/>
                    </a:cubicBezTo>
                    <a:cubicBezTo>
                      <a:pt x="29" y="37"/>
                      <a:pt x="35" y="33"/>
                      <a:pt x="32" y="40"/>
                    </a:cubicBezTo>
                    <a:cubicBezTo>
                      <a:pt x="30" y="45"/>
                      <a:pt x="33" y="49"/>
                      <a:pt x="38" y="41"/>
                    </a:cubicBezTo>
                    <a:cubicBezTo>
                      <a:pt x="39" y="40"/>
                      <a:pt x="39" y="49"/>
                      <a:pt x="43" y="41"/>
                    </a:cubicBezTo>
                    <a:close/>
                  </a:path>
                </a:pathLst>
              </a:custGeom>
              <a:solidFill>
                <a:srgbClr val="F582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2" name="Freeform 331"/>
              <p:cNvSpPr/>
              <p:nvPr/>
            </p:nvSpPr>
            <p:spPr bwMode="auto">
              <a:xfrm>
                <a:off x="2699" y="1271"/>
                <a:ext cx="57" cy="52"/>
              </a:xfrm>
              <a:custGeom>
                <a:gdLst>
                  <a:gd fmla="*/ 14 w 24" name="T0"/>
                  <a:gd fmla="*/ 10 h 22" name="T1"/>
                  <a:gd fmla="*/ 14 w 24" name="T2"/>
                  <a:gd fmla="*/ 16 h 22" name="T3"/>
                  <a:gd fmla="*/ 24 w 24" name="T4"/>
                  <a:gd fmla="*/ 4 h 22" name="T5"/>
                  <a:gd fmla="*/ 0 w 24" name="T6"/>
                  <a:gd fmla="*/ 14 h 22" name="T7"/>
                  <a:gd fmla="*/ 4 w 24" name="T8"/>
                  <a:gd fmla="*/ 21 h 22" name="T9"/>
                  <a:gd fmla="*/ 6 w 24" name="T10"/>
                  <a:gd fmla="*/ 15 h 22" name="T11"/>
                  <a:gd fmla="*/ 10 w 24" name="T12"/>
                  <a:gd fmla="*/ 14 h 22" name="T13"/>
                  <a:gd fmla="*/ 14 w 24" name="T14"/>
                  <a:gd fmla="*/ 10 h 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" w="24">
                    <a:moveTo>
                      <a:pt x="14" y="10"/>
                    </a:moveTo>
                    <a:cubicBezTo>
                      <a:pt x="11" y="16"/>
                      <a:pt x="11" y="19"/>
                      <a:pt x="14" y="16"/>
                    </a:cubicBezTo>
                    <a:cubicBezTo>
                      <a:pt x="16" y="13"/>
                      <a:pt x="19" y="7"/>
                      <a:pt x="24" y="4"/>
                    </a:cubicBezTo>
                    <a:cubicBezTo>
                      <a:pt x="19" y="0"/>
                      <a:pt x="0" y="5"/>
                      <a:pt x="0" y="14"/>
                    </a:cubicBezTo>
                    <a:cubicBezTo>
                      <a:pt x="0" y="15"/>
                      <a:pt x="2" y="22"/>
                      <a:pt x="4" y="21"/>
                    </a:cubicBezTo>
                    <a:cubicBezTo>
                      <a:pt x="5" y="21"/>
                      <a:pt x="5" y="13"/>
                      <a:pt x="6" y="15"/>
                    </a:cubicBezTo>
                    <a:cubicBezTo>
                      <a:pt x="9" y="20"/>
                      <a:pt x="9" y="16"/>
                      <a:pt x="10" y="14"/>
                    </a:cubicBezTo>
                    <a:cubicBezTo>
                      <a:pt x="12" y="8"/>
                      <a:pt x="14" y="10"/>
                      <a:pt x="14" y="10"/>
                    </a:cubicBezTo>
                    <a:close/>
                  </a:path>
                </a:pathLst>
              </a:custGeom>
              <a:solidFill>
                <a:srgbClr val="F582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3" name="Freeform 332"/>
              <p:cNvSpPr/>
              <p:nvPr/>
            </p:nvSpPr>
            <p:spPr bwMode="auto">
              <a:xfrm>
                <a:off x="2610" y="1392"/>
                <a:ext cx="63" cy="56"/>
              </a:xfrm>
              <a:custGeom>
                <a:gdLst>
                  <a:gd fmla="*/ 18 w 27" name="T0"/>
                  <a:gd fmla="*/ 6 h 24" name="T1"/>
                  <a:gd fmla="*/ 23 w 27" name="T2"/>
                  <a:gd fmla="*/ 9 h 24" name="T3"/>
                  <a:gd fmla="*/ 25 w 27" name="T4"/>
                  <a:gd fmla="*/ 14 h 24" name="T5"/>
                  <a:gd fmla="*/ 25 w 27" name="T6"/>
                  <a:gd fmla="*/ 17 h 24" name="T7"/>
                  <a:gd fmla="*/ 24 w 27" name="T8"/>
                  <a:gd fmla="*/ 20 h 24" name="T9"/>
                  <a:gd fmla="*/ 18 w 27" name="T10"/>
                  <a:gd fmla="*/ 24 h 24" name="T11"/>
                  <a:gd fmla="*/ 14 w 27" name="T12"/>
                  <a:gd fmla="*/ 17 h 24" name="T13"/>
                  <a:gd fmla="*/ 10 w 27" name="T14"/>
                  <a:gd fmla="*/ 17 h 24" name="T15"/>
                  <a:gd fmla="*/ 2 w 27" name="T16"/>
                  <a:gd fmla="*/ 9 h 24" name="T17"/>
                  <a:gd fmla="*/ 13 w 27" name="T18"/>
                  <a:gd fmla="*/ 0 h 24" name="T19"/>
                  <a:gd fmla="*/ 18 w 27" name="T20"/>
                  <a:gd fmla="*/ 6 h 2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" w="27">
                    <a:moveTo>
                      <a:pt x="18" y="6"/>
                    </a:moveTo>
                    <a:cubicBezTo>
                      <a:pt x="18" y="7"/>
                      <a:pt x="20" y="10"/>
                      <a:pt x="23" y="9"/>
                    </a:cubicBezTo>
                    <a:cubicBezTo>
                      <a:pt x="26" y="8"/>
                      <a:pt x="27" y="11"/>
                      <a:pt x="25" y="14"/>
                    </a:cubicBezTo>
                    <a:cubicBezTo>
                      <a:pt x="24" y="15"/>
                      <a:pt x="24" y="16"/>
                      <a:pt x="25" y="17"/>
                    </a:cubicBezTo>
                    <a:cubicBezTo>
                      <a:pt x="27" y="18"/>
                      <a:pt x="25" y="20"/>
                      <a:pt x="24" y="20"/>
                    </a:cubicBezTo>
                    <a:cubicBezTo>
                      <a:pt x="21" y="20"/>
                      <a:pt x="20" y="24"/>
                      <a:pt x="18" y="24"/>
                    </a:cubicBezTo>
                    <a:cubicBezTo>
                      <a:pt x="15" y="23"/>
                      <a:pt x="17" y="14"/>
                      <a:pt x="14" y="17"/>
                    </a:cubicBezTo>
                    <a:cubicBezTo>
                      <a:pt x="12" y="19"/>
                      <a:pt x="12" y="17"/>
                      <a:pt x="10" y="17"/>
                    </a:cubicBezTo>
                    <a:cubicBezTo>
                      <a:pt x="8" y="16"/>
                      <a:pt x="0" y="17"/>
                      <a:pt x="2" y="9"/>
                    </a:cubicBezTo>
                    <a:cubicBezTo>
                      <a:pt x="3" y="6"/>
                      <a:pt x="10" y="1"/>
                      <a:pt x="13" y="0"/>
                    </a:cubicBezTo>
                    <a:cubicBezTo>
                      <a:pt x="16" y="0"/>
                      <a:pt x="19" y="0"/>
                      <a:pt x="18" y="6"/>
                    </a:cubicBezTo>
                    <a:close/>
                  </a:path>
                </a:pathLst>
              </a:custGeom>
              <a:solidFill>
                <a:srgbClr val="F27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4" name="Freeform 333"/>
              <p:cNvSpPr/>
              <p:nvPr/>
            </p:nvSpPr>
            <p:spPr bwMode="auto">
              <a:xfrm>
                <a:off x="2680" y="1432"/>
                <a:ext cx="24" cy="21"/>
              </a:xfrm>
              <a:custGeom>
                <a:gdLst>
                  <a:gd fmla="*/ 2 w 10" name="T0"/>
                  <a:gd fmla="*/ 2 h 9" name="T1"/>
                  <a:gd fmla="*/ 4 w 10" name="T2"/>
                  <a:gd fmla="*/ 6 h 9" name="T3"/>
                  <a:gd fmla="*/ 8 w 10" name="T4"/>
                  <a:gd fmla="*/ 6 h 9" name="T5"/>
                  <a:gd fmla="*/ 9 w 10" name="T6"/>
                  <a:gd fmla="*/ 3 h 9" name="T7"/>
                  <a:gd fmla="*/ 5 w 10" name="T8"/>
                  <a:gd fmla="*/ 1 h 9" name="T9"/>
                  <a:gd fmla="*/ 2 w 10" name="T10"/>
                  <a:gd fmla="*/ 2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10">
                    <a:moveTo>
                      <a:pt x="2" y="2"/>
                    </a:moveTo>
                    <a:cubicBezTo>
                      <a:pt x="2" y="3"/>
                      <a:pt x="0" y="7"/>
                      <a:pt x="4" y="6"/>
                    </a:cubicBezTo>
                    <a:cubicBezTo>
                      <a:pt x="5" y="9"/>
                      <a:pt x="6" y="7"/>
                      <a:pt x="8" y="6"/>
                    </a:cubicBezTo>
                    <a:cubicBezTo>
                      <a:pt x="9" y="5"/>
                      <a:pt x="10" y="3"/>
                      <a:pt x="9" y="3"/>
                    </a:cubicBezTo>
                    <a:cubicBezTo>
                      <a:pt x="8" y="2"/>
                      <a:pt x="7" y="4"/>
                      <a:pt x="5" y="1"/>
                    </a:cubicBezTo>
                    <a:cubicBezTo>
                      <a:pt x="4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27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5" name="Freeform 334"/>
              <p:cNvSpPr/>
              <p:nvPr/>
            </p:nvSpPr>
            <p:spPr bwMode="auto">
              <a:xfrm>
                <a:off x="2704" y="1420"/>
                <a:ext cx="21" cy="21"/>
              </a:xfrm>
              <a:custGeom>
                <a:gdLst>
                  <a:gd fmla="*/ 7 w 9" name="T0"/>
                  <a:gd fmla="*/ 2 h 9" name="T1"/>
                  <a:gd fmla="*/ 4 w 9" name="T2"/>
                  <a:gd fmla="*/ 3 h 9" name="T3"/>
                  <a:gd fmla="*/ 0 w 9" name="T4"/>
                  <a:gd fmla="*/ 3 h 9" name="T5"/>
                  <a:gd fmla="*/ 7 w 9" name="T6"/>
                  <a:gd fmla="*/ 5 h 9" name="T7"/>
                  <a:gd fmla="*/ 7 w 9" name="T8"/>
                  <a:gd fmla="*/ 2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7" y="2"/>
                    </a:moveTo>
                    <a:cubicBezTo>
                      <a:pt x="6" y="4"/>
                      <a:pt x="5" y="4"/>
                      <a:pt x="4" y="3"/>
                    </a:cubicBezTo>
                    <a:cubicBezTo>
                      <a:pt x="3" y="1"/>
                      <a:pt x="0" y="0"/>
                      <a:pt x="0" y="3"/>
                    </a:cubicBezTo>
                    <a:cubicBezTo>
                      <a:pt x="0" y="6"/>
                      <a:pt x="5" y="9"/>
                      <a:pt x="7" y="5"/>
                    </a:cubicBezTo>
                    <a:cubicBezTo>
                      <a:pt x="9" y="2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F27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6" name="Freeform 335"/>
              <p:cNvSpPr/>
              <p:nvPr/>
            </p:nvSpPr>
            <p:spPr bwMode="auto">
              <a:xfrm>
                <a:off x="2730" y="1118"/>
                <a:ext cx="14" cy="16"/>
              </a:xfrm>
              <a:custGeom>
                <a:gdLst>
                  <a:gd fmla="*/ 6 w 6" name="T0"/>
                  <a:gd fmla="*/ 3 h 7" name="T1"/>
                  <a:gd fmla="*/ 2 w 6" name="T2"/>
                  <a:gd fmla="*/ 0 h 7" name="T3"/>
                  <a:gd fmla="*/ 6 w 6" name="T4"/>
                  <a:gd fmla="*/ 3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6" y="3"/>
                    </a:moveTo>
                    <a:cubicBezTo>
                      <a:pt x="6" y="2"/>
                      <a:pt x="6" y="0"/>
                      <a:pt x="2" y="0"/>
                    </a:cubicBezTo>
                    <a:cubicBezTo>
                      <a:pt x="0" y="3"/>
                      <a:pt x="2" y="7"/>
                      <a:pt x="6" y="3"/>
                    </a:cubicBezTo>
                    <a:close/>
                  </a:path>
                </a:pathLst>
              </a:custGeom>
              <a:solidFill>
                <a:srgbClr val="FCAE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7" name="Freeform 336"/>
              <p:cNvSpPr/>
              <p:nvPr/>
            </p:nvSpPr>
            <p:spPr bwMode="auto">
              <a:xfrm>
                <a:off x="2721" y="1118"/>
                <a:ext cx="47" cy="52"/>
              </a:xfrm>
              <a:custGeom>
                <a:gdLst>
                  <a:gd fmla="*/ 20 w 20" name="T0"/>
                  <a:gd fmla="*/ 10 h 22" name="T1"/>
                  <a:gd fmla="*/ 12 w 20" name="T2"/>
                  <a:gd fmla="*/ 5 h 22" name="T3"/>
                  <a:gd fmla="*/ 6 w 20" name="T4"/>
                  <a:gd fmla="*/ 0 h 22" name="T5"/>
                  <a:gd fmla="*/ 13 w 20" name="T6"/>
                  <a:gd fmla="*/ 21 h 22" name="T7"/>
                  <a:gd fmla="*/ 20 w 20" name="T8"/>
                  <a:gd fmla="*/ 10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0">
                    <a:moveTo>
                      <a:pt x="20" y="10"/>
                    </a:moveTo>
                    <a:cubicBezTo>
                      <a:pt x="17" y="8"/>
                      <a:pt x="16" y="5"/>
                      <a:pt x="12" y="5"/>
                    </a:cubicBezTo>
                    <a:cubicBezTo>
                      <a:pt x="9" y="5"/>
                      <a:pt x="12" y="0"/>
                      <a:pt x="6" y="0"/>
                    </a:cubicBezTo>
                    <a:cubicBezTo>
                      <a:pt x="0" y="4"/>
                      <a:pt x="13" y="22"/>
                      <a:pt x="13" y="21"/>
                    </a:cubicBezTo>
                    <a:cubicBezTo>
                      <a:pt x="15" y="14"/>
                      <a:pt x="19" y="12"/>
                      <a:pt x="20" y="10"/>
                    </a:cubicBezTo>
                    <a:close/>
                  </a:path>
                </a:pathLst>
              </a:custGeom>
              <a:solidFill>
                <a:srgbClr val="FCAE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8" name="Freeform 337"/>
              <p:cNvSpPr/>
              <p:nvPr/>
            </p:nvSpPr>
            <p:spPr bwMode="auto">
              <a:xfrm>
                <a:off x="2605" y="1118"/>
                <a:ext cx="194" cy="311"/>
              </a:xfrm>
              <a:custGeom>
                <a:gdLst>
                  <a:gd fmla="*/ 56 w 82" name="T0"/>
                  <a:gd fmla="*/ 3 h 132" name="T1"/>
                  <a:gd fmla="*/ 62 w 82" name="T2"/>
                  <a:gd fmla="*/ 4 h 132" name="T3"/>
                  <a:gd fmla="*/ 65 w 82" name="T4"/>
                  <a:gd fmla="*/ 4 h 132" name="T5"/>
                  <a:gd fmla="*/ 69 w 82" name="T6"/>
                  <a:gd fmla="*/ 10 h 132" name="T7"/>
                  <a:gd fmla="*/ 63 w 82" name="T8"/>
                  <a:gd fmla="*/ 8 h 132" name="T9"/>
                  <a:gd fmla="*/ 60 w 82" name="T10"/>
                  <a:gd fmla="*/ 6 h 132" name="T11"/>
                  <a:gd fmla="*/ 61 w 82" name="T12"/>
                  <a:gd fmla="*/ 15 h 132" name="T13"/>
                  <a:gd fmla="*/ 68 w 82" name="T14"/>
                  <a:gd fmla="*/ 20 h 132" name="T15"/>
                  <a:gd fmla="*/ 71 w 82" name="T16"/>
                  <a:gd fmla="*/ 24 h 132" name="T17"/>
                  <a:gd fmla="*/ 75 w 82" name="T18"/>
                  <a:gd fmla="*/ 30 h 132" name="T19"/>
                  <a:gd fmla="*/ 78 w 82" name="T20"/>
                  <a:gd fmla="*/ 35 h 132" name="T21"/>
                  <a:gd fmla="*/ 80 w 82" name="T22"/>
                  <a:gd fmla="*/ 41 h 132" name="T23"/>
                  <a:gd fmla="*/ 78 w 82" name="T24"/>
                  <a:gd fmla="*/ 49 h 132" name="T25"/>
                  <a:gd fmla="*/ 81 w 82" name="T26"/>
                  <a:gd fmla="*/ 54 h 132" name="T27"/>
                  <a:gd fmla="*/ 80 w 82" name="T28"/>
                  <a:gd fmla="*/ 63 h 132" name="T29"/>
                  <a:gd fmla="*/ 75 w 82" name="T30"/>
                  <a:gd fmla="*/ 65 h 132" name="T31"/>
                  <a:gd fmla="*/ 72 w 82" name="T32"/>
                  <a:gd fmla="*/ 67 h 132" name="T33"/>
                  <a:gd fmla="*/ 66 w 82" name="T34"/>
                  <a:gd fmla="*/ 68 h 132" name="T35"/>
                  <a:gd fmla="*/ 60 w 82" name="T36"/>
                  <a:gd fmla="*/ 70 h 132" name="T37"/>
                  <a:gd fmla="*/ 57 w 82" name="T38"/>
                  <a:gd fmla="*/ 73 h 132" name="T39"/>
                  <a:gd fmla="*/ 53 w 82" name="T40"/>
                  <a:gd fmla="*/ 78 h 132" name="T41"/>
                  <a:gd fmla="*/ 49 w 82" name="T42"/>
                  <a:gd fmla="*/ 79 h 132" name="T43"/>
                  <a:gd fmla="*/ 42 w 82" name="T44"/>
                  <a:gd fmla="*/ 78 h 132" name="T45"/>
                  <a:gd fmla="*/ 39 w 82" name="T46"/>
                  <a:gd fmla="*/ 82 h 132" name="T47"/>
                  <a:gd fmla="*/ 38 w 82" name="T48"/>
                  <a:gd fmla="*/ 87 h 132" name="T49"/>
                  <a:gd fmla="*/ 34 w 82" name="T50"/>
                  <a:gd fmla="*/ 90 h 132" name="T51"/>
                  <a:gd fmla="*/ 28 w 82" name="T52"/>
                  <a:gd fmla="*/ 98 h 132" name="T53"/>
                  <a:gd fmla="*/ 21 w 82" name="T54"/>
                  <a:gd fmla="*/ 103 h 132" name="T55"/>
                  <a:gd fmla="*/ 18 w 82" name="T56"/>
                  <a:gd fmla="*/ 110 h 132" name="T57"/>
                  <a:gd fmla="*/ 21 w 82" name="T58"/>
                  <a:gd fmla="*/ 114 h 132" name="T59"/>
                  <a:gd fmla="*/ 21 w 82" name="T60"/>
                  <a:gd fmla="*/ 120 h 132" name="T61"/>
                  <a:gd fmla="*/ 19 w 82" name="T62"/>
                  <a:gd fmla="*/ 124 h 132" name="T63"/>
                  <a:gd fmla="*/ 16 w 82" name="T64"/>
                  <a:gd fmla="*/ 128 h 132" name="T65"/>
                  <a:gd fmla="*/ 10 w 82" name="T66"/>
                  <a:gd fmla="*/ 128 h 132" name="T67"/>
                  <a:gd fmla="*/ 5 w 82" name="T68"/>
                  <a:gd fmla="*/ 129 h 132" name="T69"/>
                  <a:gd fmla="*/ 0 w 82" name="T70"/>
                  <a:gd fmla="*/ 132 h 132" name="T71"/>
                  <a:gd fmla="*/ 17 w 82" name="T72"/>
                  <a:gd fmla="*/ 104 h 132" name="T73"/>
                  <a:gd fmla="*/ 21 w 82" name="T74"/>
                  <a:gd fmla="*/ 89 h 132" name="T75"/>
                  <a:gd fmla="*/ 28 w 82" name="T76"/>
                  <a:gd fmla="*/ 74 h 132" name="T77"/>
                  <a:gd fmla="*/ 36 w 82" name="T78"/>
                  <a:gd fmla="*/ 51 h 132" name="T79"/>
                  <a:gd fmla="*/ 39 w 82" name="T80"/>
                  <a:gd fmla="*/ 36 h 132" name="T81"/>
                  <a:gd fmla="*/ 47 w 82" name="T82"/>
                  <a:gd fmla="*/ 18 h 132" name="T83"/>
                  <a:gd fmla="*/ 55 w 82" name="T84"/>
                  <a:gd fmla="*/ 0 h 132" name="T85"/>
                  <a:gd fmla="*/ 56 w 82" name="T86"/>
                  <a:gd fmla="*/ 3 h 132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32" w="82">
                    <a:moveTo>
                      <a:pt x="56" y="3"/>
                    </a:moveTo>
                    <a:cubicBezTo>
                      <a:pt x="59" y="4"/>
                      <a:pt x="60" y="1"/>
                      <a:pt x="62" y="4"/>
                    </a:cubicBezTo>
                    <a:cubicBezTo>
                      <a:pt x="63" y="3"/>
                      <a:pt x="65" y="3"/>
                      <a:pt x="65" y="4"/>
                    </a:cubicBezTo>
                    <a:cubicBezTo>
                      <a:pt x="70" y="6"/>
                      <a:pt x="70" y="9"/>
                      <a:pt x="69" y="10"/>
                    </a:cubicBezTo>
                    <a:cubicBezTo>
                      <a:pt x="68" y="10"/>
                      <a:pt x="64" y="11"/>
                      <a:pt x="63" y="8"/>
                    </a:cubicBezTo>
                    <a:cubicBezTo>
                      <a:pt x="63" y="6"/>
                      <a:pt x="61" y="8"/>
                      <a:pt x="60" y="6"/>
                    </a:cubicBezTo>
                    <a:cubicBezTo>
                      <a:pt x="56" y="7"/>
                      <a:pt x="56" y="14"/>
                      <a:pt x="61" y="15"/>
                    </a:cubicBezTo>
                    <a:cubicBezTo>
                      <a:pt x="65" y="15"/>
                      <a:pt x="63" y="22"/>
                      <a:pt x="68" y="20"/>
                    </a:cubicBezTo>
                    <a:cubicBezTo>
                      <a:pt x="69" y="19"/>
                      <a:pt x="67" y="23"/>
                      <a:pt x="71" y="24"/>
                    </a:cubicBezTo>
                    <a:cubicBezTo>
                      <a:pt x="73" y="23"/>
                      <a:pt x="76" y="27"/>
                      <a:pt x="75" y="30"/>
                    </a:cubicBezTo>
                    <a:cubicBezTo>
                      <a:pt x="74" y="32"/>
                      <a:pt x="78" y="31"/>
                      <a:pt x="78" y="35"/>
                    </a:cubicBezTo>
                    <a:cubicBezTo>
                      <a:pt x="78" y="40"/>
                      <a:pt x="81" y="39"/>
                      <a:pt x="80" y="41"/>
                    </a:cubicBezTo>
                    <a:cubicBezTo>
                      <a:pt x="79" y="43"/>
                      <a:pt x="76" y="46"/>
                      <a:pt x="78" y="49"/>
                    </a:cubicBezTo>
                    <a:cubicBezTo>
                      <a:pt x="79" y="50"/>
                      <a:pt x="81" y="52"/>
                      <a:pt x="81" y="54"/>
                    </a:cubicBezTo>
                    <a:cubicBezTo>
                      <a:pt x="80" y="58"/>
                      <a:pt x="82" y="62"/>
                      <a:pt x="80" y="63"/>
                    </a:cubicBezTo>
                    <a:cubicBezTo>
                      <a:pt x="80" y="64"/>
                      <a:pt x="81" y="65"/>
                      <a:pt x="75" y="65"/>
                    </a:cubicBezTo>
                    <a:cubicBezTo>
                      <a:pt x="75" y="65"/>
                      <a:pt x="75" y="68"/>
                      <a:pt x="72" y="67"/>
                    </a:cubicBezTo>
                    <a:cubicBezTo>
                      <a:pt x="70" y="70"/>
                      <a:pt x="69" y="66"/>
                      <a:pt x="66" y="68"/>
                    </a:cubicBezTo>
                    <a:cubicBezTo>
                      <a:pt x="64" y="69"/>
                      <a:pt x="65" y="70"/>
                      <a:pt x="60" y="70"/>
                    </a:cubicBezTo>
                    <a:cubicBezTo>
                      <a:pt x="59" y="70"/>
                      <a:pt x="59" y="73"/>
                      <a:pt x="57" y="73"/>
                    </a:cubicBezTo>
                    <a:cubicBezTo>
                      <a:pt x="57" y="78"/>
                      <a:pt x="53" y="75"/>
                      <a:pt x="53" y="78"/>
                    </a:cubicBezTo>
                    <a:cubicBezTo>
                      <a:pt x="52" y="80"/>
                      <a:pt x="50" y="79"/>
                      <a:pt x="49" y="79"/>
                    </a:cubicBezTo>
                    <a:cubicBezTo>
                      <a:pt x="46" y="81"/>
                      <a:pt x="45" y="77"/>
                      <a:pt x="42" y="78"/>
                    </a:cubicBezTo>
                    <a:cubicBezTo>
                      <a:pt x="40" y="79"/>
                      <a:pt x="42" y="83"/>
                      <a:pt x="39" y="82"/>
                    </a:cubicBezTo>
                    <a:cubicBezTo>
                      <a:pt x="38" y="84"/>
                      <a:pt x="41" y="86"/>
                      <a:pt x="38" y="87"/>
                    </a:cubicBezTo>
                    <a:cubicBezTo>
                      <a:pt x="36" y="86"/>
                      <a:pt x="36" y="90"/>
                      <a:pt x="34" y="90"/>
                    </a:cubicBezTo>
                    <a:cubicBezTo>
                      <a:pt x="26" y="91"/>
                      <a:pt x="32" y="94"/>
                      <a:pt x="28" y="98"/>
                    </a:cubicBezTo>
                    <a:cubicBezTo>
                      <a:pt x="25" y="101"/>
                      <a:pt x="20" y="99"/>
                      <a:pt x="21" y="103"/>
                    </a:cubicBezTo>
                    <a:cubicBezTo>
                      <a:pt x="16" y="106"/>
                      <a:pt x="21" y="108"/>
                      <a:pt x="18" y="110"/>
                    </a:cubicBezTo>
                    <a:cubicBezTo>
                      <a:pt x="14" y="113"/>
                      <a:pt x="21" y="112"/>
                      <a:pt x="21" y="114"/>
                    </a:cubicBezTo>
                    <a:cubicBezTo>
                      <a:pt x="21" y="116"/>
                      <a:pt x="26" y="119"/>
                      <a:pt x="21" y="120"/>
                    </a:cubicBezTo>
                    <a:cubicBezTo>
                      <a:pt x="24" y="123"/>
                      <a:pt x="22" y="126"/>
                      <a:pt x="19" y="124"/>
                    </a:cubicBezTo>
                    <a:cubicBezTo>
                      <a:pt x="20" y="127"/>
                      <a:pt x="17" y="125"/>
                      <a:pt x="16" y="128"/>
                    </a:cubicBezTo>
                    <a:cubicBezTo>
                      <a:pt x="13" y="132"/>
                      <a:pt x="13" y="127"/>
                      <a:pt x="10" y="128"/>
                    </a:cubicBezTo>
                    <a:cubicBezTo>
                      <a:pt x="10" y="130"/>
                      <a:pt x="7" y="127"/>
                      <a:pt x="5" y="129"/>
                    </a:cubicBezTo>
                    <a:cubicBezTo>
                      <a:pt x="5" y="132"/>
                      <a:pt x="0" y="128"/>
                      <a:pt x="0" y="132"/>
                    </a:cubicBezTo>
                    <a:cubicBezTo>
                      <a:pt x="0" y="115"/>
                      <a:pt x="13" y="115"/>
                      <a:pt x="17" y="104"/>
                    </a:cubicBezTo>
                    <a:cubicBezTo>
                      <a:pt x="17" y="98"/>
                      <a:pt x="18" y="94"/>
                      <a:pt x="21" y="89"/>
                    </a:cubicBezTo>
                    <a:cubicBezTo>
                      <a:pt x="22" y="85"/>
                      <a:pt x="26" y="77"/>
                      <a:pt x="28" y="74"/>
                    </a:cubicBezTo>
                    <a:cubicBezTo>
                      <a:pt x="34" y="65"/>
                      <a:pt x="31" y="61"/>
                      <a:pt x="36" y="51"/>
                    </a:cubicBezTo>
                    <a:cubicBezTo>
                      <a:pt x="39" y="44"/>
                      <a:pt x="39" y="45"/>
                      <a:pt x="39" y="36"/>
                    </a:cubicBezTo>
                    <a:cubicBezTo>
                      <a:pt x="39" y="29"/>
                      <a:pt x="45" y="24"/>
                      <a:pt x="47" y="18"/>
                    </a:cubicBezTo>
                    <a:cubicBezTo>
                      <a:pt x="48" y="14"/>
                      <a:pt x="52" y="1"/>
                      <a:pt x="55" y="0"/>
                    </a:cubicBezTo>
                    <a:cubicBezTo>
                      <a:pt x="54" y="1"/>
                      <a:pt x="54" y="3"/>
                      <a:pt x="56" y="3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599" name="Freeform 338"/>
              <p:cNvSpPr/>
              <p:nvPr/>
            </p:nvSpPr>
            <p:spPr bwMode="auto">
              <a:xfrm>
                <a:off x="2605" y="1118"/>
                <a:ext cx="194" cy="311"/>
              </a:xfrm>
              <a:custGeom>
                <a:gdLst>
                  <a:gd fmla="*/ 56 w 82" name="T0"/>
                  <a:gd fmla="*/ 4 h 132" name="T1"/>
                  <a:gd fmla="*/ 62 w 82" name="T2"/>
                  <a:gd fmla="*/ 4 h 132" name="T3"/>
                  <a:gd fmla="*/ 65 w 82" name="T4"/>
                  <a:gd fmla="*/ 5 h 132" name="T5"/>
                  <a:gd fmla="*/ 69 w 82" name="T6"/>
                  <a:gd fmla="*/ 10 h 132" name="T7"/>
                  <a:gd fmla="*/ 64 w 82" name="T8"/>
                  <a:gd fmla="*/ 8 h 132" name="T9"/>
                  <a:gd fmla="*/ 60 w 82" name="T10"/>
                  <a:gd fmla="*/ 6 h 132" name="T11"/>
                  <a:gd fmla="*/ 60 w 82" name="T12"/>
                  <a:gd fmla="*/ 15 h 132" name="T13"/>
                  <a:gd fmla="*/ 68 w 82" name="T14"/>
                  <a:gd fmla="*/ 20 h 132" name="T15"/>
                  <a:gd fmla="*/ 71 w 82" name="T16"/>
                  <a:gd fmla="*/ 24 h 132" name="T17"/>
                  <a:gd fmla="*/ 74 w 82" name="T18"/>
                  <a:gd fmla="*/ 30 h 132" name="T19"/>
                  <a:gd fmla="*/ 78 w 82" name="T20"/>
                  <a:gd fmla="*/ 35 h 132" name="T21"/>
                  <a:gd fmla="*/ 79 w 82" name="T22"/>
                  <a:gd fmla="*/ 41 h 132" name="T23"/>
                  <a:gd fmla="*/ 78 w 82" name="T24"/>
                  <a:gd fmla="*/ 49 h 132" name="T25"/>
                  <a:gd fmla="*/ 80 w 82" name="T26"/>
                  <a:gd fmla="*/ 54 h 132" name="T27"/>
                  <a:gd fmla="*/ 80 w 82" name="T28"/>
                  <a:gd fmla="*/ 63 h 132" name="T29"/>
                  <a:gd fmla="*/ 75 w 82" name="T30"/>
                  <a:gd fmla="*/ 65 h 132" name="T31"/>
                  <a:gd fmla="*/ 72 w 82" name="T32"/>
                  <a:gd fmla="*/ 67 h 132" name="T33"/>
                  <a:gd fmla="*/ 66 w 82" name="T34"/>
                  <a:gd fmla="*/ 68 h 132" name="T35"/>
                  <a:gd fmla="*/ 60 w 82" name="T36"/>
                  <a:gd fmla="*/ 70 h 132" name="T37"/>
                  <a:gd fmla="*/ 57 w 82" name="T38"/>
                  <a:gd fmla="*/ 73 h 132" name="T39"/>
                  <a:gd fmla="*/ 52 w 82" name="T40"/>
                  <a:gd fmla="*/ 77 h 132" name="T41"/>
                  <a:gd fmla="*/ 49 w 82" name="T42"/>
                  <a:gd fmla="*/ 79 h 132" name="T43"/>
                  <a:gd fmla="*/ 42 w 82" name="T44"/>
                  <a:gd fmla="*/ 78 h 132" name="T45"/>
                  <a:gd fmla="*/ 39 w 82" name="T46"/>
                  <a:gd fmla="*/ 81 h 132" name="T47"/>
                  <a:gd fmla="*/ 38 w 82" name="T48"/>
                  <a:gd fmla="*/ 87 h 132" name="T49"/>
                  <a:gd fmla="*/ 34 w 82" name="T50"/>
                  <a:gd fmla="*/ 90 h 132" name="T51"/>
                  <a:gd fmla="*/ 27 w 82" name="T52"/>
                  <a:gd fmla="*/ 98 h 132" name="T53"/>
                  <a:gd fmla="*/ 20 w 82" name="T54"/>
                  <a:gd fmla="*/ 103 h 132" name="T55"/>
                  <a:gd fmla="*/ 18 w 82" name="T56"/>
                  <a:gd fmla="*/ 110 h 132" name="T57"/>
                  <a:gd fmla="*/ 21 w 82" name="T58"/>
                  <a:gd fmla="*/ 114 h 132" name="T59"/>
                  <a:gd fmla="*/ 21 w 82" name="T60"/>
                  <a:gd fmla="*/ 120 h 132" name="T61"/>
                  <a:gd fmla="*/ 19 w 82" name="T62"/>
                  <a:gd fmla="*/ 124 h 132" name="T63"/>
                  <a:gd fmla="*/ 16 w 82" name="T64"/>
                  <a:gd fmla="*/ 128 h 132" name="T65"/>
                  <a:gd fmla="*/ 10 w 82" name="T66"/>
                  <a:gd fmla="*/ 128 h 132" name="T67"/>
                  <a:gd fmla="*/ 5 w 82" name="T68"/>
                  <a:gd fmla="*/ 129 h 132" name="T69"/>
                  <a:gd fmla="*/ 0 w 82" name="T70"/>
                  <a:gd fmla="*/ 132 h 132" name="T71"/>
                  <a:gd fmla="*/ 16 w 82" name="T72"/>
                  <a:gd fmla="*/ 103 h 132" name="T73"/>
                  <a:gd fmla="*/ 20 w 82" name="T74"/>
                  <a:gd fmla="*/ 88 h 132" name="T75"/>
                  <a:gd fmla="*/ 28 w 82" name="T76"/>
                  <a:gd fmla="*/ 73 h 132" name="T77"/>
                  <a:gd fmla="*/ 35 w 82" name="T78"/>
                  <a:gd fmla="*/ 50 h 132" name="T79"/>
                  <a:gd fmla="*/ 38 w 82" name="T80"/>
                  <a:gd fmla="*/ 36 h 132" name="T81"/>
                  <a:gd fmla="*/ 46 w 82" name="T82"/>
                  <a:gd fmla="*/ 18 h 132" name="T83"/>
                  <a:gd fmla="*/ 55 w 82" name="T84"/>
                  <a:gd fmla="*/ 0 h 132" name="T85"/>
                  <a:gd fmla="*/ 56 w 82" name="T86"/>
                  <a:gd fmla="*/ 4 h 132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32" w="82">
                    <a:moveTo>
                      <a:pt x="56" y="4"/>
                    </a:moveTo>
                    <a:cubicBezTo>
                      <a:pt x="59" y="5"/>
                      <a:pt x="60" y="2"/>
                      <a:pt x="62" y="4"/>
                    </a:cubicBezTo>
                    <a:cubicBezTo>
                      <a:pt x="63" y="3"/>
                      <a:pt x="65" y="4"/>
                      <a:pt x="65" y="5"/>
                    </a:cubicBezTo>
                    <a:cubicBezTo>
                      <a:pt x="70" y="6"/>
                      <a:pt x="70" y="9"/>
                      <a:pt x="69" y="10"/>
                    </a:cubicBezTo>
                    <a:cubicBezTo>
                      <a:pt x="68" y="10"/>
                      <a:pt x="64" y="10"/>
                      <a:pt x="64" y="8"/>
                    </a:cubicBezTo>
                    <a:cubicBezTo>
                      <a:pt x="63" y="6"/>
                      <a:pt x="61" y="7"/>
                      <a:pt x="60" y="6"/>
                    </a:cubicBezTo>
                    <a:cubicBezTo>
                      <a:pt x="55" y="6"/>
                      <a:pt x="56" y="15"/>
                      <a:pt x="60" y="15"/>
                    </a:cubicBezTo>
                    <a:cubicBezTo>
                      <a:pt x="65" y="15"/>
                      <a:pt x="63" y="22"/>
                      <a:pt x="68" y="20"/>
                    </a:cubicBezTo>
                    <a:cubicBezTo>
                      <a:pt x="68" y="20"/>
                      <a:pt x="67" y="23"/>
                      <a:pt x="71" y="24"/>
                    </a:cubicBezTo>
                    <a:cubicBezTo>
                      <a:pt x="73" y="23"/>
                      <a:pt x="75" y="27"/>
                      <a:pt x="74" y="30"/>
                    </a:cubicBezTo>
                    <a:cubicBezTo>
                      <a:pt x="74" y="32"/>
                      <a:pt x="78" y="31"/>
                      <a:pt x="78" y="35"/>
                    </a:cubicBezTo>
                    <a:cubicBezTo>
                      <a:pt x="78" y="41"/>
                      <a:pt x="81" y="39"/>
                      <a:pt x="79" y="41"/>
                    </a:cubicBezTo>
                    <a:cubicBezTo>
                      <a:pt x="78" y="43"/>
                      <a:pt x="76" y="46"/>
                      <a:pt x="78" y="49"/>
                    </a:cubicBezTo>
                    <a:cubicBezTo>
                      <a:pt x="79" y="50"/>
                      <a:pt x="81" y="52"/>
                      <a:pt x="80" y="54"/>
                    </a:cubicBezTo>
                    <a:cubicBezTo>
                      <a:pt x="79" y="58"/>
                      <a:pt x="82" y="62"/>
                      <a:pt x="80" y="63"/>
                    </a:cubicBezTo>
                    <a:cubicBezTo>
                      <a:pt x="80" y="64"/>
                      <a:pt x="81" y="65"/>
                      <a:pt x="75" y="65"/>
                    </a:cubicBezTo>
                    <a:cubicBezTo>
                      <a:pt x="75" y="65"/>
                      <a:pt x="75" y="68"/>
                      <a:pt x="72" y="67"/>
                    </a:cubicBezTo>
                    <a:cubicBezTo>
                      <a:pt x="70" y="70"/>
                      <a:pt x="69" y="66"/>
                      <a:pt x="66" y="68"/>
                    </a:cubicBezTo>
                    <a:cubicBezTo>
                      <a:pt x="64" y="69"/>
                      <a:pt x="65" y="70"/>
                      <a:pt x="60" y="70"/>
                    </a:cubicBezTo>
                    <a:cubicBezTo>
                      <a:pt x="58" y="70"/>
                      <a:pt x="59" y="73"/>
                      <a:pt x="57" y="73"/>
                    </a:cubicBezTo>
                    <a:cubicBezTo>
                      <a:pt x="57" y="78"/>
                      <a:pt x="53" y="75"/>
                      <a:pt x="52" y="77"/>
                    </a:cubicBezTo>
                    <a:cubicBezTo>
                      <a:pt x="52" y="79"/>
                      <a:pt x="50" y="79"/>
                      <a:pt x="49" y="79"/>
                    </a:cubicBezTo>
                    <a:cubicBezTo>
                      <a:pt x="45" y="80"/>
                      <a:pt x="45" y="77"/>
                      <a:pt x="42" y="78"/>
                    </a:cubicBezTo>
                    <a:cubicBezTo>
                      <a:pt x="40" y="79"/>
                      <a:pt x="41" y="82"/>
                      <a:pt x="39" y="81"/>
                    </a:cubicBezTo>
                    <a:cubicBezTo>
                      <a:pt x="38" y="84"/>
                      <a:pt x="40" y="85"/>
                      <a:pt x="38" y="87"/>
                    </a:cubicBezTo>
                    <a:cubicBezTo>
                      <a:pt x="35" y="85"/>
                      <a:pt x="36" y="90"/>
                      <a:pt x="34" y="90"/>
                    </a:cubicBezTo>
                    <a:cubicBezTo>
                      <a:pt x="26" y="91"/>
                      <a:pt x="32" y="94"/>
                      <a:pt x="27" y="98"/>
                    </a:cubicBezTo>
                    <a:cubicBezTo>
                      <a:pt x="24" y="101"/>
                      <a:pt x="20" y="98"/>
                      <a:pt x="20" y="103"/>
                    </a:cubicBezTo>
                    <a:cubicBezTo>
                      <a:pt x="15" y="105"/>
                      <a:pt x="20" y="108"/>
                      <a:pt x="18" y="110"/>
                    </a:cubicBezTo>
                    <a:cubicBezTo>
                      <a:pt x="13" y="113"/>
                      <a:pt x="21" y="112"/>
                      <a:pt x="21" y="114"/>
                    </a:cubicBezTo>
                    <a:cubicBezTo>
                      <a:pt x="21" y="117"/>
                      <a:pt x="26" y="119"/>
                      <a:pt x="21" y="120"/>
                    </a:cubicBezTo>
                    <a:cubicBezTo>
                      <a:pt x="24" y="123"/>
                      <a:pt x="22" y="125"/>
                      <a:pt x="19" y="124"/>
                    </a:cubicBezTo>
                    <a:cubicBezTo>
                      <a:pt x="20" y="127"/>
                      <a:pt x="17" y="125"/>
                      <a:pt x="16" y="128"/>
                    </a:cubicBezTo>
                    <a:cubicBezTo>
                      <a:pt x="13" y="131"/>
                      <a:pt x="13" y="127"/>
                      <a:pt x="10" y="128"/>
                    </a:cubicBezTo>
                    <a:cubicBezTo>
                      <a:pt x="10" y="130"/>
                      <a:pt x="7" y="127"/>
                      <a:pt x="5" y="129"/>
                    </a:cubicBezTo>
                    <a:cubicBezTo>
                      <a:pt x="4" y="131"/>
                      <a:pt x="0" y="128"/>
                      <a:pt x="0" y="132"/>
                    </a:cubicBezTo>
                    <a:cubicBezTo>
                      <a:pt x="0" y="115"/>
                      <a:pt x="12" y="113"/>
                      <a:pt x="16" y="103"/>
                    </a:cubicBezTo>
                    <a:cubicBezTo>
                      <a:pt x="16" y="97"/>
                      <a:pt x="18" y="94"/>
                      <a:pt x="20" y="88"/>
                    </a:cubicBezTo>
                    <a:cubicBezTo>
                      <a:pt x="22" y="84"/>
                      <a:pt x="25" y="76"/>
                      <a:pt x="28" y="73"/>
                    </a:cubicBezTo>
                    <a:cubicBezTo>
                      <a:pt x="33" y="64"/>
                      <a:pt x="30" y="60"/>
                      <a:pt x="35" y="50"/>
                    </a:cubicBezTo>
                    <a:cubicBezTo>
                      <a:pt x="38" y="43"/>
                      <a:pt x="38" y="45"/>
                      <a:pt x="38" y="36"/>
                    </a:cubicBezTo>
                    <a:cubicBezTo>
                      <a:pt x="39" y="29"/>
                      <a:pt x="44" y="24"/>
                      <a:pt x="46" y="18"/>
                    </a:cubicBezTo>
                    <a:cubicBezTo>
                      <a:pt x="47" y="14"/>
                      <a:pt x="52" y="1"/>
                      <a:pt x="55" y="0"/>
                    </a:cubicBezTo>
                    <a:cubicBezTo>
                      <a:pt x="54" y="1"/>
                      <a:pt x="54" y="3"/>
                      <a:pt x="56" y="4"/>
                    </a:cubicBezTo>
                    <a:close/>
                  </a:path>
                </a:pathLst>
              </a:custGeom>
              <a:solidFill>
                <a:srgbClr val="FAB4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0" name="Freeform 339"/>
              <p:cNvSpPr/>
              <p:nvPr/>
            </p:nvSpPr>
            <p:spPr bwMode="auto">
              <a:xfrm>
                <a:off x="2680" y="1132"/>
                <a:ext cx="116" cy="149"/>
              </a:xfrm>
              <a:custGeom>
                <a:gdLst>
                  <a:gd fmla="*/ 28 w 49" name="T0"/>
                  <a:gd fmla="*/ 0 h 63" name="T1"/>
                  <a:gd fmla="*/ 28 w 49" name="T2"/>
                  <a:gd fmla="*/ 9 h 63" name="T3"/>
                  <a:gd fmla="*/ 36 w 49" name="T4"/>
                  <a:gd fmla="*/ 14 h 63" name="T5"/>
                  <a:gd fmla="*/ 39 w 49" name="T6"/>
                  <a:gd fmla="*/ 18 h 63" name="T7"/>
                  <a:gd fmla="*/ 42 w 49" name="T8"/>
                  <a:gd fmla="*/ 24 h 63" name="T9"/>
                  <a:gd fmla="*/ 46 w 49" name="T10"/>
                  <a:gd fmla="*/ 29 h 63" name="T11"/>
                  <a:gd fmla="*/ 47 w 49" name="T12"/>
                  <a:gd fmla="*/ 35 h 63" name="T13"/>
                  <a:gd fmla="*/ 46 w 49" name="T14"/>
                  <a:gd fmla="*/ 43 h 63" name="T15"/>
                  <a:gd fmla="*/ 48 w 49" name="T16"/>
                  <a:gd fmla="*/ 48 h 63" name="T17"/>
                  <a:gd fmla="*/ 48 w 49" name="T18"/>
                  <a:gd fmla="*/ 54 h 63" name="T19"/>
                  <a:gd fmla="*/ 40 w 49" name="T20"/>
                  <a:gd fmla="*/ 52 h 63" name="T21"/>
                  <a:gd fmla="*/ 18 w 49" name="T22"/>
                  <a:gd fmla="*/ 57 h 63" name="T23"/>
                  <a:gd fmla="*/ 14 w 49" name="T24"/>
                  <a:gd fmla="*/ 53 h 63" name="T25"/>
                  <a:gd fmla="*/ 10 w 49" name="T26"/>
                  <a:gd fmla="*/ 52 h 63" name="T27"/>
                  <a:gd fmla="*/ 2 w 49" name="T28"/>
                  <a:gd fmla="*/ 58 h 63" name="T29"/>
                  <a:gd fmla="*/ 8 w 49" name="T30"/>
                  <a:gd fmla="*/ 40 h 63" name="T31"/>
                  <a:gd fmla="*/ 16 w 49" name="T32"/>
                  <a:gd fmla="*/ 31 h 63" name="T33"/>
                  <a:gd fmla="*/ 12 w 49" name="T34"/>
                  <a:gd fmla="*/ 25 h 63" name="T35"/>
                  <a:gd fmla="*/ 22 w 49" name="T36"/>
                  <a:gd fmla="*/ 6 h 63" name="T37"/>
                  <a:gd fmla="*/ 28 w 49" name="T38"/>
                  <a:gd fmla="*/ 0 h 6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62" w="49">
                    <a:moveTo>
                      <a:pt x="28" y="0"/>
                    </a:moveTo>
                    <a:cubicBezTo>
                      <a:pt x="23" y="1"/>
                      <a:pt x="24" y="9"/>
                      <a:pt x="28" y="9"/>
                    </a:cubicBezTo>
                    <a:cubicBezTo>
                      <a:pt x="33" y="9"/>
                      <a:pt x="31" y="16"/>
                      <a:pt x="36" y="14"/>
                    </a:cubicBezTo>
                    <a:cubicBezTo>
                      <a:pt x="36" y="14"/>
                      <a:pt x="35" y="17"/>
                      <a:pt x="39" y="18"/>
                    </a:cubicBezTo>
                    <a:cubicBezTo>
                      <a:pt x="41" y="17"/>
                      <a:pt x="43" y="21"/>
                      <a:pt x="42" y="24"/>
                    </a:cubicBezTo>
                    <a:cubicBezTo>
                      <a:pt x="42" y="26"/>
                      <a:pt x="46" y="25"/>
                      <a:pt x="46" y="29"/>
                    </a:cubicBezTo>
                    <a:cubicBezTo>
                      <a:pt x="46" y="35"/>
                      <a:pt x="49" y="33"/>
                      <a:pt x="47" y="35"/>
                    </a:cubicBezTo>
                    <a:cubicBezTo>
                      <a:pt x="46" y="37"/>
                      <a:pt x="44" y="40"/>
                      <a:pt x="46" y="43"/>
                    </a:cubicBezTo>
                    <a:cubicBezTo>
                      <a:pt x="47" y="44"/>
                      <a:pt x="49" y="46"/>
                      <a:pt x="48" y="48"/>
                    </a:cubicBezTo>
                    <a:cubicBezTo>
                      <a:pt x="48" y="50"/>
                      <a:pt x="48" y="52"/>
                      <a:pt x="48" y="54"/>
                    </a:cubicBezTo>
                    <a:cubicBezTo>
                      <a:pt x="48" y="56"/>
                      <a:pt x="43" y="56"/>
                      <a:pt x="40" y="52"/>
                    </a:cubicBezTo>
                    <a:cubicBezTo>
                      <a:pt x="35" y="46"/>
                      <a:pt x="14" y="63"/>
                      <a:pt x="18" y="57"/>
                    </a:cubicBezTo>
                    <a:cubicBezTo>
                      <a:pt x="20" y="53"/>
                      <a:pt x="10" y="59"/>
                      <a:pt x="14" y="53"/>
                    </a:cubicBezTo>
                    <a:cubicBezTo>
                      <a:pt x="15" y="50"/>
                      <a:pt x="14" y="47"/>
                      <a:pt x="10" y="52"/>
                    </a:cubicBezTo>
                    <a:cubicBezTo>
                      <a:pt x="5" y="57"/>
                      <a:pt x="2" y="60"/>
                      <a:pt x="2" y="58"/>
                    </a:cubicBezTo>
                    <a:cubicBezTo>
                      <a:pt x="0" y="51"/>
                      <a:pt x="3" y="43"/>
                      <a:pt x="8" y="40"/>
                    </a:cubicBezTo>
                    <a:cubicBezTo>
                      <a:pt x="17" y="33"/>
                      <a:pt x="24" y="27"/>
                      <a:pt x="16" y="31"/>
                    </a:cubicBezTo>
                    <a:cubicBezTo>
                      <a:pt x="9" y="35"/>
                      <a:pt x="11" y="31"/>
                      <a:pt x="12" y="25"/>
                    </a:cubicBezTo>
                    <a:cubicBezTo>
                      <a:pt x="15" y="15"/>
                      <a:pt x="21" y="13"/>
                      <a:pt x="22" y="6"/>
                    </a:cubicBezTo>
                    <a:cubicBezTo>
                      <a:pt x="23" y="4"/>
                      <a:pt x="25" y="0"/>
                      <a:pt x="28" y="0"/>
                    </a:cubicBezTo>
                    <a:close/>
                  </a:path>
                </a:pathLst>
              </a:custGeom>
              <a:solidFill>
                <a:srgbClr val="FABE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1" name="Freeform 340"/>
              <p:cNvSpPr/>
              <p:nvPr/>
            </p:nvSpPr>
            <p:spPr bwMode="auto">
              <a:xfrm>
                <a:off x="2619" y="1359"/>
                <a:ext cx="38" cy="63"/>
              </a:xfrm>
              <a:custGeom>
                <a:gdLst>
                  <a:gd fmla="*/ 4 w 16" name="T0"/>
                  <a:gd fmla="*/ 9 h 27" name="T1"/>
                  <a:gd fmla="*/ 3 w 16" name="T2"/>
                  <a:gd fmla="*/ 14 h 27" name="T3"/>
                  <a:gd fmla="*/ 3 w 16" name="T4"/>
                  <a:gd fmla="*/ 18 h 27" name="T5"/>
                  <a:gd fmla="*/ 6 w 16" name="T6"/>
                  <a:gd fmla="*/ 22 h 27" name="T7"/>
                  <a:gd fmla="*/ 7 w 16" name="T8"/>
                  <a:gd fmla="*/ 26 h 27" name="T9"/>
                  <a:gd fmla="*/ 10 w 16" name="T10"/>
                  <a:gd fmla="*/ 24 h 27" name="T11"/>
                  <a:gd fmla="*/ 11 w 16" name="T12"/>
                  <a:gd fmla="*/ 21 h 27" name="T13"/>
                  <a:gd fmla="*/ 13 w 16" name="T14"/>
                  <a:gd fmla="*/ 19 h 27" name="T15"/>
                  <a:gd fmla="*/ 15 w 16" name="T16"/>
                  <a:gd fmla="*/ 16 h 27" name="T17"/>
                  <a:gd fmla="*/ 15 w 16" name="T18"/>
                  <a:gd fmla="*/ 13 h 27" name="T19"/>
                  <a:gd fmla="*/ 13 w 16" name="T20"/>
                  <a:gd fmla="*/ 11 h 27" name="T21"/>
                  <a:gd fmla="*/ 10 w 16" name="T22"/>
                  <a:gd fmla="*/ 10 h 27" name="T23"/>
                  <a:gd fmla="*/ 10 w 16" name="T24"/>
                  <a:gd fmla="*/ 1 h 27" name="T25"/>
                  <a:gd fmla="*/ 4 w 16" name="T26"/>
                  <a:gd fmla="*/ 9 h 2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7" w="16">
                    <a:moveTo>
                      <a:pt x="4" y="9"/>
                    </a:moveTo>
                    <a:cubicBezTo>
                      <a:pt x="2" y="11"/>
                      <a:pt x="5" y="12"/>
                      <a:pt x="3" y="14"/>
                    </a:cubicBezTo>
                    <a:cubicBezTo>
                      <a:pt x="2" y="14"/>
                      <a:pt x="0" y="16"/>
                      <a:pt x="3" y="18"/>
                    </a:cubicBezTo>
                    <a:cubicBezTo>
                      <a:pt x="4" y="19"/>
                      <a:pt x="3" y="24"/>
                      <a:pt x="6" y="22"/>
                    </a:cubicBezTo>
                    <a:cubicBezTo>
                      <a:pt x="5" y="24"/>
                      <a:pt x="7" y="26"/>
                      <a:pt x="7" y="26"/>
                    </a:cubicBezTo>
                    <a:cubicBezTo>
                      <a:pt x="9" y="27"/>
                      <a:pt x="9" y="24"/>
                      <a:pt x="10" y="24"/>
                    </a:cubicBezTo>
                    <a:cubicBezTo>
                      <a:pt x="11" y="23"/>
                      <a:pt x="11" y="23"/>
                      <a:pt x="11" y="21"/>
                    </a:cubicBezTo>
                    <a:cubicBezTo>
                      <a:pt x="11" y="19"/>
                      <a:pt x="12" y="18"/>
                      <a:pt x="13" y="19"/>
                    </a:cubicBezTo>
                    <a:cubicBezTo>
                      <a:pt x="15" y="20"/>
                      <a:pt x="13" y="17"/>
                      <a:pt x="15" y="16"/>
                    </a:cubicBezTo>
                    <a:cubicBezTo>
                      <a:pt x="16" y="16"/>
                      <a:pt x="15" y="15"/>
                      <a:pt x="15" y="13"/>
                    </a:cubicBezTo>
                    <a:cubicBezTo>
                      <a:pt x="15" y="11"/>
                      <a:pt x="14" y="11"/>
                      <a:pt x="13" y="11"/>
                    </a:cubicBezTo>
                    <a:cubicBezTo>
                      <a:pt x="12" y="11"/>
                      <a:pt x="11" y="11"/>
                      <a:pt x="10" y="10"/>
                    </a:cubicBezTo>
                    <a:cubicBezTo>
                      <a:pt x="10" y="10"/>
                      <a:pt x="12" y="0"/>
                      <a:pt x="10" y="1"/>
                    </a:cubicBezTo>
                    <a:cubicBezTo>
                      <a:pt x="9" y="3"/>
                      <a:pt x="7" y="8"/>
                      <a:pt x="4" y="9"/>
                    </a:cubicBezTo>
                    <a:close/>
                  </a:path>
                </a:pathLst>
              </a:custGeom>
              <a:solidFill>
                <a:srgbClr val="EDB0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2" name="Freeform 341"/>
              <p:cNvSpPr/>
              <p:nvPr/>
            </p:nvSpPr>
            <p:spPr bwMode="auto">
              <a:xfrm>
                <a:off x="2640" y="1266"/>
                <a:ext cx="156" cy="116"/>
              </a:xfrm>
              <a:custGeom>
                <a:gdLst>
                  <a:gd fmla="*/ 64 w 66" name="T0"/>
                  <a:gd fmla="*/ 2 h 49" name="T1"/>
                  <a:gd fmla="*/ 60 w 66" name="T2"/>
                  <a:gd fmla="*/ 2 h 49" name="T3"/>
                  <a:gd fmla="*/ 57 w 66" name="T4"/>
                  <a:gd fmla="*/ 4 h 49" name="T5"/>
                  <a:gd fmla="*/ 51 w 66" name="T6"/>
                  <a:gd fmla="*/ 5 h 49" name="T7"/>
                  <a:gd fmla="*/ 45 w 66" name="T8"/>
                  <a:gd fmla="*/ 7 h 49" name="T9"/>
                  <a:gd fmla="*/ 42 w 66" name="T10"/>
                  <a:gd fmla="*/ 10 h 49" name="T11"/>
                  <a:gd fmla="*/ 37 w 66" name="T12"/>
                  <a:gd fmla="*/ 14 h 49" name="T13"/>
                  <a:gd fmla="*/ 34 w 66" name="T14"/>
                  <a:gd fmla="*/ 16 h 49" name="T15"/>
                  <a:gd fmla="*/ 27 w 66" name="T16"/>
                  <a:gd fmla="*/ 15 h 49" name="T17"/>
                  <a:gd fmla="*/ 24 w 66" name="T18"/>
                  <a:gd fmla="*/ 18 h 49" name="T19"/>
                  <a:gd fmla="*/ 23 w 66" name="T20"/>
                  <a:gd fmla="*/ 24 h 49" name="T21"/>
                  <a:gd fmla="*/ 19 w 66" name="T22"/>
                  <a:gd fmla="*/ 27 h 49" name="T23"/>
                  <a:gd fmla="*/ 12 w 66" name="T24"/>
                  <a:gd fmla="*/ 35 h 49" name="T25"/>
                  <a:gd fmla="*/ 5 w 66" name="T26"/>
                  <a:gd fmla="*/ 40 h 49" name="T27"/>
                  <a:gd fmla="*/ 3 w 66" name="T28"/>
                  <a:gd fmla="*/ 47 h 49" name="T29"/>
                  <a:gd fmla="*/ 1 w 66" name="T30"/>
                  <a:gd fmla="*/ 49 h 49" name="T31"/>
                  <a:gd fmla="*/ 1 w 66" name="T32"/>
                  <a:gd fmla="*/ 40 h 49" name="T33"/>
                  <a:gd fmla="*/ 5 w 66" name="T34"/>
                  <a:gd fmla="*/ 25 h 49" name="T35"/>
                  <a:gd fmla="*/ 10 w 66" name="T36"/>
                  <a:gd fmla="*/ 16 h 49" name="T37"/>
                  <a:gd fmla="*/ 14 w 66" name="T38"/>
                  <a:gd fmla="*/ 13 h 49" name="T39"/>
                  <a:gd fmla="*/ 19 w 66" name="T40"/>
                  <a:gd fmla="*/ 9 h 49" name="T41"/>
                  <a:gd fmla="*/ 36 w 66" name="T42"/>
                  <a:gd fmla="*/ 4 h 49" name="T43"/>
                  <a:gd fmla="*/ 50 w 66" name="T44"/>
                  <a:gd fmla="*/ 2 h 49" name="T45"/>
                  <a:gd fmla="*/ 58 w 66" name="T46"/>
                  <a:gd fmla="*/ 1 h 49" name="T47"/>
                  <a:gd fmla="*/ 64 w 66" name="T48"/>
                  <a:gd fmla="*/ 2 h 4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49" w="66">
                    <a:moveTo>
                      <a:pt x="64" y="2"/>
                    </a:moveTo>
                    <a:cubicBezTo>
                      <a:pt x="63" y="2"/>
                      <a:pt x="62" y="2"/>
                      <a:pt x="60" y="2"/>
                    </a:cubicBezTo>
                    <a:cubicBezTo>
                      <a:pt x="60" y="2"/>
                      <a:pt x="60" y="5"/>
                      <a:pt x="57" y="4"/>
                    </a:cubicBezTo>
                    <a:cubicBezTo>
                      <a:pt x="55" y="7"/>
                      <a:pt x="54" y="3"/>
                      <a:pt x="51" y="5"/>
                    </a:cubicBezTo>
                    <a:cubicBezTo>
                      <a:pt x="49" y="6"/>
                      <a:pt x="50" y="7"/>
                      <a:pt x="45" y="7"/>
                    </a:cubicBezTo>
                    <a:cubicBezTo>
                      <a:pt x="43" y="7"/>
                      <a:pt x="44" y="10"/>
                      <a:pt x="42" y="10"/>
                    </a:cubicBezTo>
                    <a:cubicBezTo>
                      <a:pt x="42" y="15"/>
                      <a:pt x="38" y="12"/>
                      <a:pt x="37" y="14"/>
                    </a:cubicBezTo>
                    <a:cubicBezTo>
                      <a:pt x="37" y="16"/>
                      <a:pt x="35" y="16"/>
                      <a:pt x="34" y="16"/>
                    </a:cubicBezTo>
                    <a:cubicBezTo>
                      <a:pt x="30" y="17"/>
                      <a:pt x="30" y="14"/>
                      <a:pt x="27" y="15"/>
                    </a:cubicBezTo>
                    <a:cubicBezTo>
                      <a:pt x="25" y="16"/>
                      <a:pt x="26" y="19"/>
                      <a:pt x="24" y="18"/>
                    </a:cubicBezTo>
                    <a:cubicBezTo>
                      <a:pt x="23" y="21"/>
                      <a:pt x="25" y="22"/>
                      <a:pt x="23" y="24"/>
                    </a:cubicBezTo>
                    <a:cubicBezTo>
                      <a:pt x="20" y="22"/>
                      <a:pt x="21" y="27"/>
                      <a:pt x="19" y="27"/>
                    </a:cubicBezTo>
                    <a:cubicBezTo>
                      <a:pt x="11" y="28"/>
                      <a:pt x="17" y="31"/>
                      <a:pt x="12" y="35"/>
                    </a:cubicBezTo>
                    <a:cubicBezTo>
                      <a:pt x="9" y="38"/>
                      <a:pt x="5" y="35"/>
                      <a:pt x="5" y="40"/>
                    </a:cubicBezTo>
                    <a:cubicBezTo>
                      <a:pt x="0" y="42"/>
                      <a:pt x="5" y="45"/>
                      <a:pt x="3" y="47"/>
                    </a:cubicBezTo>
                    <a:cubicBezTo>
                      <a:pt x="2" y="48"/>
                      <a:pt x="1" y="49"/>
                      <a:pt x="1" y="49"/>
                    </a:cubicBezTo>
                    <a:cubicBezTo>
                      <a:pt x="0" y="47"/>
                      <a:pt x="0" y="41"/>
                      <a:pt x="1" y="40"/>
                    </a:cubicBezTo>
                    <a:cubicBezTo>
                      <a:pt x="1" y="34"/>
                      <a:pt x="3" y="31"/>
                      <a:pt x="5" y="25"/>
                    </a:cubicBezTo>
                    <a:cubicBezTo>
                      <a:pt x="6" y="23"/>
                      <a:pt x="8" y="18"/>
                      <a:pt x="10" y="16"/>
                    </a:cubicBezTo>
                    <a:cubicBezTo>
                      <a:pt x="13" y="13"/>
                      <a:pt x="14" y="14"/>
                      <a:pt x="14" y="13"/>
                    </a:cubicBezTo>
                    <a:cubicBezTo>
                      <a:pt x="12" y="10"/>
                      <a:pt x="15" y="9"/>
                      <a:pt x="19" y="9"/>
                    </a:cubicBezTo>
                    <a:cubicBezTo>
                      <a:pt x="25" y="10"/>
                      <a:pt x="31" y="4"/>
                      <a:pt x="36" y="4"/>
                    </a:cubicBezTo>
                    <a:cubicBezTo>
                      <a:pt x="42" y="5"/>
                      <a:pt x="45" y="0"/>
                      <a:pt x="50" y="2"/>
                    </a:cubicBezTo>
                    <a:cubicBezTo>
                      <a:pt x="52" y="3"/>
                      <a:pt x="55" y="1"/>
                      <a:pt x="58" y="1"/>
                    </a:cubicBezTo>
                    <a:cubicBezTo>
                      <a:pt x="63" y="0"/>
                      <a:pt x="66" y="0"/>
                      <a:pt x="64" y="2"/>
                    </a:cubicBezTo>
                    <a:close/>
                  </a:path>
                </a:pathLst>
              </a:custGeom>
              <a:solidFill>
                <a:srgbClr val="FCBD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3" name="Freeform 342"/>
              <p:cNvSpPr/>
              <p:nvPr/>
            </p:nvSpPr>
            <p:spPr bwMode="auto">
              <a:xfrm>
                <a:off x="2607" y="1382"/>
                <a:ext cx="21" cy="43"/>
              </a:xfrm>
              <a:custGeom>
                <a:gdLst>
                  <a:gd fmla="*/ 7 w 9" name="T0"/>
                  <a:gd fmla="*/ 1 h 18" name="T1"/>
                  <a:gd fmla="*/ 3 w 9" name="T2"/>
                  <a:gd fmla="*/ 6 h 18" name="T3"/>
                  <a:gd fmla="*/ 0 w 9" name="T4"/>
                  <a:gd fmla="*/ 16 h 18" name="T5"/>
                  <a:gd fmla="*/ 4 w 9" name="T6"/>
                  <a:gd fmla="*/ 17 h 18" name="T7"/>
                  <a:gd fmla="*/ 7 w 9" name="T8"/>
                  <a:gd fmla="*/ 16 h 18" name="T9"/>
                  <a:gd fmla="*/ 7 w 9" name="T10"/>
                  <a:gd fmla="*/ 13 h 18" name="T11"/>
                  <a:gd fmla="*/ 7 w 9" name="T12"/>
                  <a:gd fmla="*/ 9 h 18" name="T13"/>
                  <a:gd fmla="*/ 6 w 9" name="T14"/>
                  <a:gd fmla="*/ 6 h 18" name="T15"/>
                  <a:gd fmla="*/ 7 w 9" name="T16"/>
                  <a:gd fmla="*/ 4 h 18" name="T17"/>
                  <a:gd fmla="*/ 8 w 9" name="T18"/>
                  <a:gd fmla="*/ 1 h 18" name="T19"/>
                  <a:gd fmla="*/ 7 w 9" name="T20"/>
                  <a:gd fmla="*/ 1 h 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" w="9">
                    <a:moveTo>
                      <a:pt x="7" y="1"/>
                    </a:moveTo>
                    <a:cubicBezTo>
                      <a:pt x="5" y="3"/>
                      <a:pt x="4" y="4"/>
                      <a:pt x="3" y="6"/>
                    </a:cubicBezTo>
                    <a:cubicBezTo>
                      <a:pt x="1" y="8"/>
                      <a:pt x="0" y="13"/>
                      <a:pt x="0" y="16"/>
                    </a:cubicBezTo>
                    <a:cubicBezTo>
                      <a:pt x="0" y="17"/>
                      <a:pt x="3" y="18"/>
                      <a:pt x="4" y="17"/>
                    </a:cubicBezTo>
                    <a:cubicBezTo>
                      <a:pt x="4" y="15"/>
                      <a:pt x="6" y="16"/>
                      <a:pt x="7" y="16"/>
                    </a:cubicBezTo>
                    <a:cubicBezTo>
                      <a:pt x="8" y="16"/>
                      <a:pt x="8" y="15"/>
                      <a:pt x="7" y="13"/>
                    </a:cubicBezTo>
                    <a:cubicBezTo>
                      <a:pt x="6" y="11"/>
                      <a:pt x="9" y="10"/>
                      <a:pt x="7" y="9"/>
                    </a:cubicBezTo>
                    <a:cubicBezTo>
                      <a:pt x="6" y="8"/>
                      <a:pt x="5" y="7"/>
                      <a:pt x="6" y="6"/>
                    </a:cubicBezTo>
                    <a:cubicBezTo>
                      <a:pt x="6" y="5"/>
                      <a:pt x="5" y="5"/>
                      <a:pt x="7" y="4"/>
                    </a:cubicBezTo>
                    <a:cubicBezTo>
                      <a:pt x="7" y="4"/>
                      <a:pt x="8" y="3"/>
                      <a:pt x="8" y="1"/>
                    </a:cubicBezTo>
                    <a:cubicBezTo>
                      <a:pt x="8" y="1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F0BD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4" name="Freeform 343"/>
              <p:cNvSpPr/>
              <p:nvPr/>
            </p:nvSpPr>
            <p:spPr bwMode="auto">
              <a:xfrm>
                <a:off x="2640" y="1271"/>
                <a:ext cx="135" cy="97"/>
              </a:xfrm>
              <a:custGeom>
                <a:gdLst>
                  <a:gd fmla="*/ 56 w 57" name="T0"/>
                  <a:gd fmla="*/ 2 h 41" name="T1"/>
                  <a:gd fmla="*/ 51 w 57" name="T2"/>
                  <a:gd fmla="*/ 3 h 41" name="T3"/>
                  <a:gd fmla="*/ 45 w 57" name="T4"/>
                  <a:gd fmla="*/ 5 h 41" name="T5"/>
                  <a:gd fmla="*/ 42 w 57" name="T6"/>
                  <a:gd fmla="*/ 8 h 41" name="T7"/>
                  <a:gd fmla="*/ 37 w 57" name="T8"/>
                  <a:gd fmla="*/ 12 h 41" name="T9"/>
                  <a:gd fmla="*/ 34 w 57" name="T10"/>
                  <a:gd fmla="*/ 14 h 41" name="T11"/>
                  <a:gd fmla="*/ 27 w 57" name="T12"/>
                  <a:gd fmla="*/ 13 h 41" name="T13"/>
                  <a:gd fmla="*/ 24 w 57" name="T14"/>
                  <a:gd fmla="*/ 16 h 41" name="T15"/>
                  <a:gd fmla="*/ 23 w 57" name="T16"/>
                  <a:gd fmla="*/ 22 h 41" name="T17"/>
                  <a:gd fmla="*/ 19 w 57" name="T18"/>
                  <a:gd fmla="*/ 25 h 41" name="T19"/>
                  <a:gd fmla="*/ 12 w 57" name="T20"/>
                  <a:gd fmla="*/ 33 h 41" name="T21"/>
                  <a:gd fmla="*/ 5 w 57" name="T22"/>
                  <a:gd fmla="*/ 38 h 41" name="T23"/>
                  <a:gd fmla="*/ 3 w 57" name="T24"/>
                  <a:gd fmla="*/ 41 h 41" name="T25"/>
                  <a:gd fmla="*/ 4 w 57" name="T26"/>
                  <a:gd fmla="*/ 30 h 41" name="T27"/>
                  <a:gd fmla="*/ 8 w 57" name="T28"/>
                  <a:gd fmla="*/ 24 h 41" name="T29"/>
                  <a:gd fmla="*/ 12 w 57" name="T30"/>
                  <a:gd fmla="*/ 22 h 41" name="T31"/>
                  <a:gd fmla="*/ 12 w 57" name="T32"/>
                  <a:gd fmla="*/ 21 h 41" name="T33"/>
                  <a:gd fmla="*/ 10 w 57" name="T34"/>
                  <a:gd fmla="*/ 17 h 41" name="T35"/>
                  <a:gd fmla="*/ 15 w 57" name="T36"/>
                  <a:gd fmla="*/ 13 h 41" name="T37"/>
                  <a:gd fmla="*/ 16 w 57" name="T38"/>
                  <a:gd fmla="*/ 12 h 41" name="T39"/>
                  <a:gd fmla="*/ 16 w 57" name="T40"/>
                  <a:gd fmla="*/ 9 h 41" name="T41"/>
                  <a:gd fmla="*/ 24 w 57" name="T42"/>
                  <a:gd fmla="*/ 11 h 41" name="T43"/>
                  <a:gd fmla="*/ 24 w 57" name="T44"/>
                  <a:gd fmla="*/ 8 h 41" name="T45"/>
                  <a:gd fmla="*/ 28 w 57" name="T46"/>
                  <a:gd fmla="*/ 7 h 41" name="T47"/>
                  <a:gd fmla="*/ 31 w 57" name="T48"/>
                  <a:gd fmla="*/ 6 h 41" name="T49"/>
                  <a:gd fmla="*/ 34 w 57" name="T50"/>
                  <a:gd fmla="*/ 6 h 41" name="T51"/>
                  <a:gd fmla="*/ 42 w 57" name="T52"/>
                  <a:gd fmla="*/ 4 h 41" name="T53"/>
                  <a:gd fmla="*/ 48 w 57" name="T54"/>
                  <a:gd fmla="*/ 2 h 41" name="T55"/>
                  <a:gd fmla="*/ 53 w 57" name="T56"/>
                  <a:gd fmla="*/ 2 h 41" name="T57"/>
                  <a:gd fmla="*/ 56 w 57" name="T58"/>
                  <a:gd fmla="*/ 2 h 41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41" w="57">
                    <a:moveTo>
                      <a:pt x="56" y="2"/>
                    </a:moveTo>
                    <a:cubicBezTo>
                      <a:pt x="55" y="5"/>
                      <a:pt x="54" y="1"/>
                      <a:pt x="51" y="3"/>
                    </a:cubicBezTo>
                    <a:cubicBezTo>
                      <a:pt x="49" y="4"/>
                      <a:pt x="50" y="5"/>
                      <a:pt x="45" y="5"/>
                    </a:cubicBezTo>
                    <a:cubicBezTo>
                      <a:pt x="43" y="5"/>
                      <a:pt x="44" y="8"/>
                      <a:pt x="42" y="8"/>
                    </a:cubicBezTo>
                    <a:cubicBezTo>
                      <a:pt x="42" y="13"/>
                      <a:pt x="38" y="10"/>
                      <a:pt x="37" y="12"/>
                    </a:cubicBezTo>
                    <a:cubicBezTo>
                      <a:pt x="37" y="14"/>
                      <a:pt x="35" y="14"/>
                      <a:pt x="34" y="14"/>
                    </a:cubicBezTo>
                    <a:cubicBezTo>
                      <a:pt x="30" y="15"/>
                      <a:pt x="30" y="12"/>
                      <a:pt x="27" y="13"/>
                    </a:cubicBezTo>
                    <a:cubicBezTo>
                      <a:pt x="25" y="14"/>
                      <a:pt x="26" y="17"/>
                      <a:pt x="24" y="16"/>
                    </a:cubicBezTo>
                    <a:cubicBezTo>
                      <a:pt x="23" y="19"/>
                      <a:pt x="25" y="20"/>
                      <a:pt x="23" y="22"/>
                    </a:cubicBezTo>
                    <a:cubicBezTo>
                      <a:pt x="20" y="20"/>
                      <a:pt x="21" y="25"/>
                      <a:pt x="19" y="25"/>
                    </a:cubicBezTo>
                    <a:cubicBezTo>
                      <a:pt x="11" y="26"/>
                      <a:pt x="17" y="29"/>
                      <a:pt x="12" y="33"/>
                    </a:cubicBezTo>
                    <a:cubicBezTo>
                      <a:pt x="9" y="36"/>
                      <a:pt x="5" y="33"/>
                      <a:pt x="5" y="38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0" y="36"/>
                      <a:pt x="1" y="31"/>
                      <a:pt x="4" y="30"/>
                    </a:cubicBezTo>
                    <a:cubicBezTo>
                      <a:pt x="8" y="28"/>
                      <a:pt x="6" y="26"/>
                      <a:pt x="8" y="24"/>
                    </a:cubicBezTo>
                    <a:cubicBezTo>
                      <a:pt x="9" y="20"/>
                      <a:pt x="11" y="28"/>
                      <a:pt x="12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0" y="20"/>
                      <a:pt x="10" y="17"/>
                    </a:cubicBezTo>
                    <a:cubicBezTo>
                      <a:pt x="10" y="17"/>
                      <a:pt x="11" y="11"/>
                      <a:pt x="15" y="13"/>
                    </a:cubicBezTo>
                    <a:cubicBezTo>
                      <a:pt x="16" y="14"/>
                      <a:pt x="18" y="13"/>
                      <a:pt x="16" y="12"/>
                    </a:cubicBezTo>
                    <a:cubicBezTo>
                      <a:pt x="15" y="11"/>
                      <a:pt x="15" y="9"/>
                      <a:pt x="16" y="9"/>
                    </a:cubicBezTo>
                    <a:cubicBezTo>
                      <a:pt x="20" y="7"/>
                      <a:pt x="21" y="11"/>
                      <a:pt x="24" y="11"/>
                    </a:cubicBezTo>
                    <a:cubicBezTo>
                      <a:pt x="25" y="11"/>
                      <a:pt x="22" y="9"/>
                      <a:pt x="24" y="8"/>
                    </a:cubicBezTo>
                    <a:cubicBezTo>
                      <a:pt x="25" y="7"/>
                      <a:pt x="26" y="6"/>
                      <a:pt x="28" y="7"/>
                    </a:cubicBezTo>
                    <a:cubicBezTo>
                      <a:pt x="33" y="9"/>
                      <a:pt x="33" y="8"/>
                      <a:pt x="31" y="6"/>
                    </a:cubicBezTo>
                    <a:cubicBezTo>
                      <a:pt x="30" y="4"/>
                      <a:pt x="32" y="3"/>
                      <a:pt x="34" y="6"/>
                    </a:cubicBezTo>
                    <a:cubicBezTo>
                      <a:pt x="35" y="7"/>
                      <a:pt x="41" y="7"/>
                      <a:pt x="42" y="4"/>
                    </a:cubicBezTo>
                    <a:cubicBezTo>
                      <a:pt x="43" y="0"/>
                      <a:pt x="48" y="3"/>
                      <a:pt x="48" y="2"/>
                    </a:cubicBezTo>
                    <a:cubicBezTo>
                      <a:pt x="49" y="0"/>
                      <a:pt x="51" y="0"/>
                      <a:pt x="53" y="2"/>
                    </a:cubicBezTo>
                    <a:cubicBezTo>
                      <a:pt x="55" y="3"/>
                      <a:pt x="57" y="1"/>
                      <a:pt x="56" y="2"/>
                    </a:cubicBezTo>
                    <a:close/>
                  </a:path>
                </a:pathLst>
              </a:custGeom>
              <a:solidFill>
                <a:srgbClr val="F7C1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5" name="Freeform 344"/>
              <p:cNvSpPr/>
              <p:nvPr/>
            </p:nvSpPr>
            <p:spPr bwMode="auto">
              <a:xfrm>
                <a:off x="2666" y="1311"/>
                <a:ext cx="21" cy="31"/>
              </a:xfrm>
              <a:custGeom>
                <a:gdLst>
                  <a:gd fmla="*/ 2 w 9" name="T0"/>
                  <a:gd fmla="*/ 6 h 13" name="T1"/>
                  <a:gd fmla="*/ 1 w 9" name="T2"/>
                  <a:gd fmla="*/ 9 h 13" name="T3"/>
                  <a:gd fmla="*/ 4 w 9" name="T4"/>
                  <a:gd fmla="*/ 10 h 13" name="T5"/>
                  <a:gd fmla="*/ 8 w 9" name="T6"/>
                  <a:gd fmla="*/ 6 h 13" name="T7"/>
                  <a:gd fmla="*/ 1 w 9" name="T8"/>
                  <a:gd fmla="*/ 3 h 13" name="T9"/>
                  <a:gd fmla="*/ 2 w 9" name="T10"/>
                  <a:gd fmla="*/ 6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9">
                    <a:moveTo>
                      <a:pt x="2" y="6"/>
                    </a:moveTo>
                    <a:cubicBezTo>
                      <a:pt x="2" y="7"/>
                      <a:pt x="1" y="8"/>
                      <a:pt x="1" y="9"/>
                    </a:cubicBezTo>
                    <a:cubicBezTo>
                      <a:pt x="1" y="13"/>
                      <a:pt x="3" y="10"/>
                      <a:pt x="4" y="10"/>
                    </a:cubicBezTo>
                    <a:cubicBezTo>
                      <a:pt x="6" y="7"/>
                      <a:pt x="9" y="9"/>
                      <a:pt x="8" y="6"/>
                    </a:cubicBezTo>
                    <a:cubicBezTo>
                      <a:pt x="7" y="3"/>
                      <a:pt x="0" y="0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2C6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6" name="Freeform 345"/>
              <p:cNvSpPr/>
              <p:nvPr/>
            </p:nvSpPr>
            <p:spPr bwMode="auto">
              <a:xfrm>
                <a:off x="2692" y="1290"/>
                <a:ext cx="24" cy="19"/>
              </a:xfrm>
              <a:custGeom>
                <a:gdLst>
                  <a:gd fmla="*/ 3 w 10" name="T0"/>
                  <a:gd fmla="*/ 1 h 8" name="T1"/>
                  <a:gd fmla="*/ 2 w 10" name="T2"/>
                  <a:gd fmla="*/ 3 h 8" name="T3"/>
                  <a:gd fmla="*/ 2 w 10" name="T4"/>
                  <a:gd fmla="*/ 6 h 8" name="T5"/>
                  <a:gd fmla="*/ 3 w 10" name="T6"/>
                  <a:gd fmla="*/ 6 h 8" name="T7"/>
                  <a:gd fmla="*/ 8 w 10" name="T8"/>
                  <a:gd fmla="*/ 5 h 8" name="T9"/>
                  <a:gd fmla="*/ 9 w 10" name="T10"/>
                  <a:gd fmla="*/ 3 h 8" name="T11"/>
                  <a:gd fmla="*/ 5 w 10" name="T12"/>
                  <a:gd fmla="*/ 0 h 8" name="T13"/>
                  <a:gd fmla="*/ 3 w 10" name="T14"/>
                  <a:gd fmla="*/ 1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0">
                    <a:moveTo>
                      <a:pt x="3" y="1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4"/>
                      <a:pt x="2" y="6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4"/>
                      <a:pt x="6" y="4"/>
                      <a:pt x="8" y="5"/>
                    </a:cubicBezTo>
                    <a:cubicBezTo>
                      <a:pt x="10" y="6"/>
                      <a:pt x="10" y="3"/>
                      <a:pt x="9" y="3"/>
                    </a:cubicBezTo>
                    <a:cubicBezTo>
                      <a:pt x="8" y="2"/>
                      <a:pt x="6" y="1"/>
                      <a:pt x="5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2C6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7" name="Freeform 346"/>
              <p:cNvSpPr/>
              <p:nvPr/>
            </p:nvSpPr>
            <p:spPr bwMode="auto">
              <a:xfrm>
                <a:off x="2645" y="1342"/>
                <a:ext cx="21" cy="19"/>
              </a:xfrm>
              <a:custGeom>
                <a:gdLst>
                  <a:gd fmla="*/ 6 w 9" name="T0"/>
                  <a:gd fmla="*/ 4 h 8" name="T1"/>
                  <a:gd fmla="*/ 3 w 9" name="T2"/>
                  <a:gd fmla="*/ 6 h 8" name="T3"/>
                  <a:gd fmla="*/ 1 w 9" name="T4"/>
                  <a:gd fmla="*/ 6 h 8" name="T5"/>
                  <a:gd fmla="*/ 1 w 9" name="T6"/>
                  <a:gd fmla="*/ 1 h 8" name="T7"/>
                  <a:gd fmla="*/ 7 w 9" name="T8"/>
                  <a:gd fmla="*/ 1 h 8" name="T9"/>
                  <a:gd fmla="*/ 6 w 9" name="T10"/>
                  <a:gd fmla="*/ 4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9">
                    <a:moveTo>
                      <a:pt x="6" y="4"/>
                    </a:move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1" y="8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6" y="1"/>
                      <a:pt x="7" y="1"/>
                    </a:cubicBezTo>
                    <a:cubicBezTo>
                      <a:pt x="9" y="2"/>
                      <a:pt x="9" y="4"/>
                      <a:pt x="6" y="4"/>
                    </a:cubicBezTo>
                    <a:close/>
                  </a:path>
                </a:pathLst>
              </a:custGeom>
              <a:solidFill>
                <a:srgbClr val="F2C6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8" name="Freeform 347"/>
              <p:cNvSpPr/>
              <p:nvPr/>
            </p:nvSpPr>
            <p:spPr bwMode="auto">
              <a:xfrm>
                <a:off x="2607" y="1394"/>
                <a:ext cx="21" cy="31"/>
              </a:xfrm>
              <a:custGeom>
                <a:gdLst>
                  <a:gd fmla="*/ 6 w 9" name="T0"/>
                  <a:gd fmla="*/ 10 h 13" name="T1"/>
                  <a:gd fmla="*/ 3 w 9" name="T2"/>
                  <a:gd fmla="*/ 11 h 13" name="T3"/>
                  <a:gd fmla="*/ 1 w 9" name="T4"/>
                  <a:gd fmla="*/ 10 h 13" name="T5"/>
                  <a:gd fmla="*/ 1 w 9" name="T6"/>
                  <a:gd fmla="*/ 5 h 13" name="T7"/>
                  <a:gd fmla="*/ 4 w 9" name="T8"/>
                  <a:gd fmla="*/ 2 h 13" name="T9"/>
                  <a:gd fmla="*/ 6 w 9" name="T10"/>
                  <a:gd fmla="*/ 10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9">
                    <a:moveTo>
                      <a:pt x="6" y="10"/>
                    </a:moveTo>
                    <a:cubicBezTo>
                      <a:pt x="5" y="10"/>
                      <a:pt x="4" y="9"/>
                      <a:pt x="3" y="11"/>
                    </a:cubicBezTo>
                    <a:cubicBezTo>
                      <a:pt x="3" y="11"/>
                      <a:pt x="1" y="13"/>
                      <a:pt x="1" y="10"/>
                    </a:cubicBezTo>
                    <a:cubicBezTo>
                      <a:pt x="0" y="8"/>
                      <a:pt x="1" y="7"/>
                      <a:pt x="1" y="5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5" y="6"/>
                      <a:pt x="9" y="10"/>
                      <a:pt x="6" y="10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09" name="Freeform 348"/>
              <p:cNvSpPr/>
              <p:nvPr/>
            </p:nvSpPr>
            <p:spPr bwMode="auto">
              <a:xfrm>
                <a:off x="2702" y="1137"/>
                <a:ext cx="94" cy="129"/>
              </a:xfrm>
              <a:custGeom>
                <a:gdLst>
                  <a:gd fmla="*/ 17 w 40" name="T0"/>
                  <a:gd fmla="*/ 5 h 55" name="T1"/>
                  <a:gd fmla="*/ 19 w 40" name="T2"/>
                  <a:gd fmla="*/ 7 h 55" name="T3"/>
                  <a:gd fmla="*/ 27 w 40" name="T4"/>
                  <a:gd fmla="*/ 12 h 55" name="T5"/>
                  <a:gd fmla="*/ 30 w 40" name="T6"/>
                  <a:gd fmla="*/ 16 h 55" name="T7"/>
                  <a:gd fmla="*/ 33 w 40" name="T8"/>
                  <a:gd fmla="*/ 22 h 55" name="T9"/>
                  <a:gd fmla="*/ 37 w 40" name="T10"/>
                  <a:gd fmla="*/ 27 h 55" name="T11"/>
                  <a:gd fmla="*/ 38 w 40" name="T12"/>
                  <a:gd fmla="*/ 33 h 55" name="T13"/>
                  <a:gd fmla="*/ 37 w 40" name="T14"/>
                  <a:gd fmla="*/ 41 h 55" name="T15"/>
                  <a:gd fmla="*/ 39 w 40" name="T16"/>
                  <a:gd fmla="*/ 46 h 55" name="T17"/>
                  <a:gd fmla="*/ 39 w 40" name="T18"/>
                  <a:gd fmla="*/ 49 h 55" name="T19"/>
                  <a:gd fmla="*/ 33 w 40" name="T20"/>
                  <a:gd fmla="*/ 48 h 55" name="T21"/>
                  <a:gd fmla="*/ 27 w 40" name="T22"/>
                  <a:gd fmla="*/ 46 h 55" name="T23"/>
                  <a:gd fmla="*/ 14 w 40" name="T24"/>
                  <a:gd fmla="*/ 49 h 55" name="T25"/>
                  <a:gd fmla="*/ 9 w 40" name="T26"/>
                  <a:gd fmla="*/ 41 h 55" name="T27"/>
                  <a:gd fmla="*/ 6 w 40" name="T28"/>
                  <a:gd fmla="*/ 35 h 55" name="T29"/>
                  <a:gd fmla="*/ 12 w 40" name="T30"/>
                  <a:gd fmla="*/ 25 h 55" name="T31"/>
                  <a:gd fmla="*/ 10 w 40" name="T32"/>
                  <a:gd fmla="*/ 18 h 55" name="T33"/>
                  <a:gd fmla="*/ 13 w 40" name="T34"/>
                  <a:gd fmla="*/ 8 h 55" name="T35"/>
                  <a:gd fmla="*/ 14 w 40" name="T36"/>
                  <a:gd fmla="*/ 3 h 55" name="T37"/>
                  <a:gd fmla="*/ 16 w 40" name="T38"/>
                  <a:gd fmla="*/ 2 h 55" name="T39"/>
                  <a:gd fmla="*/ 17 w 40" name="T40"/>
                  <a:gd fmla="*/ 5 h 5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5" w="40">
                    <a:moveTo>
                      <a:pt x="17" y="5"/>
                    </a:moveTo>
                    <a:cubicBezTo>
                      <a:pt x="17" y="6"/>
                      <a:pt x="18" y="7"/>
                      <a:pt x="19" y="7"/>
                    </a:cubicBezTo>
                    <a:cubicBezTo>
                      <a:pt x="24" y="7"/>
                      <a:pt x="22" y="14"/>
                      <a:pt x="27" y="12"/>
                    </a:cubicBezTo>
                    <a:cubicBezTo>
                      <a:pt x="27" y="12"/>
                      <a:pt x="26" y="15"/>
                      <a:pt x="30" y="16"/>
                    </a:cubicBezTo>
                    <a:cubicBezTo>
                      <a:pt x="32" y="15"/>
                      <a:pt x="34" y="19"/>
                      <a:pt x="33" y="22"/>
                    </a:cubicBezTo>
                    <a:cubicBezTo>
                      <a:pt x="33" y="24"/>
                      <a:pt x="37" y="23"/>
                      <a:pt x="37" y="27"/>
                    </a:cubicBezTo>
                    <a:cubicBezTo>
                      <a:pt x="37" y="33"/>
                      <a:pt x="40" y="31"/>
                      <a:pt x="38" y="33"/>
                    </a:cubicBezTo>
                    <a:cubicBezTo>
                      <a:pt x="37" y="35"/>
                      <a:pt x="35" y="38"/>
                      <a:pt x="37" y="41"/>
                    </a:cubicBezTo>
                    <a:cubicBezTo>
                      <a:pt x="38" y="42"/>
                      <a:pt x="40" y="44"/>
                      <a:pt x="39" y="46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39" y="55"/>
                      <a:pt x="33" y="51"/>
                      <a:pt x="33" y="48"/>
                    </a:cubicBezTo>
                    <a:cubicBezTo>
                      <a:pt x="33" y="45"/>
                      <a:pt x="30" y="48"/>
                      <a:pt x="27" y="46"/>
                    </a:cubicBezTo>
                    <a:cubicBezTo>
                      <a:pt x="23" y="42"/>
                      <a:pt x="19" y="45"/>
                      <a:pt x="14" y="49"/>
                    </a:cubicBezTo>
                    <a:cubicBezTo>
                      <a:pt x="8" y="54"/>
                      <a:pt x="14" y="40"/>
                      <a:pt x="9" y="41"/>
                    </a:cubicBezTo>
                    <a:cubicBezTo>
                      <a:pt x="0" y="44"/>
                      <a:pt x="2" y="38"/>
                      <a:pt x="6" y="35"/>
                    </a:cubicBezTo>
                    <a:cubicBezTo>
                      <a:pt x="10" y="31"/>
                      <a:pt x="15" y="27"/>
                      <a:pt x="12" y="25"/>
                    </a:cubicBezTo>
                    <a:cubicBezTo>
                      <a:pt x="7" y="24"/>
                      <a:pt x="14" y="20"/>
                      <a:pt x="10" y="18"/>
                    </a:cubicBezTo>
                    <a:cubicBezTo>
                      <a:pt x="7" y="17"/>
                      <a:pt x="11" y="13"/>
                      <a:pt x="13" y="8"/>
                    </a:cubicBezTo>
                    <a:cubicBezTo>
                      <a:pt x="14" y="6"/>
                      <a:pt x="14" y="4"/>
                      <a:pt x="14" y="3"/>
                    </a:cubicBezTo>
                    <a:cubicBezTo>
                      <a:pt x="14" y="1"/>
                      <a:pt x="16" y="0"/>
                      <a:pt x="16" y="2"/>
                    </a:cubicBezTo>
                    <a:cubicBezTo>
                      <a:pt x="16" y="4"/>
                      <a:pt x="16" y="4"/>
                      <a:pt x="17" y="5"/>
                    </a:cubicBezTo>
                    <a:close/>
                  </a:path>
                </a:pathLst>
              </a:custGeom>
              <a:solidFill>
                <a:srgbClr val="F2C4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0" name="Freeform 349"/>
              <p:cNvSpPr/>
              <p:nvPr/>
            </p:nvSpPr>
            <p:spPr bwMode="auto">
              <a:xfrm>
                <a:off x="2671" y="1252"/>
                <a:ext cx="123" cy="38"/>
              </a:xfrm>
              <a:custGeom>
                <a:gdLst>
                  <a:gd fmla="*/ 51 w 52" name="T0"/>
                  <a:gd fmla="*/ 6 h 16" name="T1"/>
                  <a:gd fmla="*/ 51 w 52" name="T2"/>
                  <a:gd fmla="*/ 5 h 16" name="T3"/>
                  <a:gd fmla="*/ 42 w 52" name="T4"/>
                  <a:gd fmla="*/ 2 h 16" name="T5"/>
                  <a:gd fmla="*/ 33 w 52" name="T6"/>
                  <a:gd fmla="*/ 5 h 16" name="T7"/>
                  <a:gd fmla="*/ 26 w 52" name="T8"/>
                  <a:gd fmla="*/ 6 h 16" name="T9"/>
                  <a:gd fmla="*/ 20 w 52" name="T10"/>
                  <a:gd fmla="*/ 7 h 16" name="T11"/>
                  <a:gd fmla="*/ 15 w 52" name="T12"/>
                  <a:gd fmla="*/ 5 h 16" name="T13"/>
                  <a:gd fmla="*/ 9 w 52" name="T14"/>
                  <a:gd fmla="*/ 9 h 16" name="T15"/>
                  <a:gd fmla="*/ 3 w 52" name="T16"/>
                  <a:gd fmla="*/ 11 h 16" name="T17"/>
                  <a:gd fmla="*/ 3 w 52" name="T18"/>
                  <a:gd fmla="*/ 15 h 16" name="T19"/>
                  <a:gd fmla="*/ 10 w 52" name="T20"/>
                  <a:gd fmla="*/ 14 h 16" name="T21"/>
                  <a:gd fmla="*/ 17 w 52" name="T22"/>
                  <a:gd fmla="*/ 10 h 16" name="T23"/>
                  <a:gd fmla="*/ 26 w 52" name="T24"/>
                  <a:gd fmla="*/ 9 h 16" name="T25"/>
                  <a:gd fmla="*/ 33 w 52" name="T26"/>
                  <a:gd fmla="*/ 6 h 16" name="T27"/>
                  <a:gd fmla="*/ 45 w 52" name="T28"/>
                  <a:gd fmla="*/ 6 h 16" name="T29"/>
                  <a:gd fmla="*/ 51 w 52" name="T30"/>
                  <a:gd fmla="*/ 6 h 1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6" w="52">
                    <a:moveTo>
                      <a:pt x="51" y="6"/>
                    </a:moveTo>
                    <a:cubicBezTo>
                      <a:pt x="52" y="6"/>
                      <a:pt x="52" y="5"/>
                      <a:pt x="51" y="5"/>
                    </a:cubicBezTo>
                    <a:cubicBezTo>
                      <a:pt x="48" y="5"/>
                      <a:pt x="45" y="4"/>
                      <a:pt x="42" y="2"/>
                    </a:cubicBezTo>
                    <a:cubicBezTo>
                      <a:pt x="39" y="0"/>
                      <a:pt x="35" y="3"/>
                      <a:pt x="33" y="5"/>
                    </a:cubicBezTo>
                    <a:cubicBezTo>
                      <a:pt x="31" y="6"/>
                      <a:pt x="29" y="4"/>
                      <a:pt x="26" y="6"/>
                    </a:cubicBezTo>
                    <a:cubicBezTo>
                      <a:pt x="24" y="8"/>
                      <a:pt x="21" y="9"/>
                      <a:pt x="20" y="7"/>
                    </a:cubicBezTo>
                    <a:cubicBezTo>
                      <a:pt x="20" y="5"/>
                      <a:pt x="15" y="8"/>
                      <a:pt x="15" y="5"/>
                    </a:cubicBezTo>
                    <a:cubicBezTo>
                      <a:pt x="16" y="2"/>
                      <a:pt x="12" y="4"/>
                      <a:pt x="9" y="9"/>
                    </a:cubicBezTo>
                    <a:cubicBezTo>
                      <a:pt x="7" y="11"/>
                      <a:pt x="5" y="8"/>
                      <a:pt x="3" y="11"/>
                    </a:cubicBezTo>
                    <a:cubicBezTo>
                      <a:pt x="3" y="11"/>
                      <a:pt x="0" y="16"/>
                      <a:pt x="3" y="15"/>
                    </a:cubicBezTo>
                    <a:cubicBezTo>
                      <a:pt x="5" y="14"/>
                      <a:pt x="7" y="16"/>
                      <a:pt x="10" y="14"/>
                    </a:cubicBezTo>
                    <a:cubicBezTo>
                      <a:pt x="12" y="13"/>
                      <a:pt x="14" y="13"/>
                      <a:pt x="17" y="10"/>
                    </a:cubicBezTo>
                    <a:cubicBezTo>
                      <a:pt x="18" y="9"/>
                      <a:pt x="22" y="10"/>
                      <a:pt x="26" y="9"/>
                    </a:cubicBezTo>
                    <a:cubicBezTo>
                      <a:pt x="27" y="9"/>
                      <a:pt x="32" y="8"/>
                      <a:pt x="33" y="6"/>
                    </a:cubicBezTo>
                    <a:cubicBezTo>
                      <a:pt x="35" y="5"/>
                      <a:pt x="38" y="8"/>
                      <a:pt x="45" y="6"/>
                    </a:cubicBezTo>
                    <a:cubicBezTo>
                      <a:pt x="47" y="5"/>
                      <a:pt x="50" y="5"/>
                      <a:pt x="51" y="6"/>
                    </a:cubicBezTo>
                    <a:close/>
                  </a:path>
                </a:pathLst>
              </a:custGeom>
              <a:solidFill>
                <a:srgbClr val="FAA5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1" name="Freeform 350"/>
              <p:cNvSpPr/>
              <p:nvPr/>
            </p:nvSpPr>
            <p:spPr bwMode="auto">
              <a:xfrm>
                <a:off x="2711" y="1120"/>
                <a:ext cx="33" cy="43"/>
              </a:xfrm>
              <a:custGeom>
                <a:gdLst>
                  <a:gd fmla="*/ 9 w 14" name="T0"/>
                  <a:gd fmla="*/ 0 h 18" name="T1"/>
                  <a:gd fmla="*/ 9 w 14" name="T2"/>
                  <a:gd fmla="*/ 1 h 18" name="T3"/>
                  <a:gd fmla="*/ 12 w 14" name="T4"/>
                  <a:gd fmla="*/ 3 h 18" name="T5"/>
                  <a:gd fmla="*/ 10 w 14" name="T6"/>
                  <a:gd fmla="*/ 7 h 18" name="T7"/>
                  <a:gd fmla="*/ 5 w 14" name="T8"/>
                  <a:gd fmla="*/ 11 h 18" name="T9"/>
                  <a:gd fmla="*/ 2 w 14" name="T10"/>
                  <a:gd fmla="*/ 17 h 18" name="T11"/>
                  <a:gd fmla="*/ 2 w 14" name="T12"/>
                  <a:gd fmla="*/ 12 h 18" name="T13"/>
                  <a:gd fmla="*/ 7 w 14" name="T14"/>
                  <a:gd fmla="*/ 3 h 18" name="T15"/>
                  <a:gd fmla="*/ 9 w 14" name="T16"/>
                  <a:gd fmla="*/ 0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14">
                    <a:moveTo>
                      <a:pt x="9" y="0"/>
                    </a:moveTo>
                    <a:cubicBezTo>
                      <a:pt x="9" y="0"/>
                      <a:pt x="10" y="0"/>
                      <a:pt x="9" y="1"/>
                    </a:cubicBezTo>
                    <a:cubicBezTo>
                      <a:pt x="9" y="2"/>
                      <a:pt x="10" y="3"/>
                      <a:pt x="12" y="3"/>
                    </a:cubicBezTo>
                    <a:cubicBezTo>
                      <a:pt x="14" y="3"/>
                      <a:pt x="11" y="5"/>
                      <a:pt x="10" y="7"/>
                    </a:cubicBezTo>
                    <a:cubicBezTo>
                      <a:pt x="8" y="10"/>
                      <a:pt x="6" y="10"/>
                      <a:pt x="5" y="11"/>
                    </a:cubicBezTo>
                    <a:cubicBezTo>
                      <a:pt x="4" y="13"/>
                      <a:pt x="4" y="16"/>
                      <a:pt x="2" y="17"/>
                    </a:cubicBezTo>
                    <a:cubicBezTo>
                      <a:pt x="0" y="18"/>
                      <a:pt x="2" y="12"/>
                      <a:pt x="2" y="12"/>
                    </a:cubicBezTo>
                    <a:cubicBezTo>
                      <a:pt x="3" y="10"/>
                      <a:pt x="6" y="4"/>
                      <a:pt x="7" y="3"/>
                    </a:cubicBezTo>
                    <a:cubicBezTo>
                      <a:pt x="8" y="2"/>
                      <a:pt x="9" y="1"/>
                      <a:pt x="9" y="0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2" name="Freeform 351"/>
              <p:cNvSpPr/>
              <p:nvPr/>
            </p:nvSpPr>
            <p:spPr bwMode="auto">
              <a:xfrm>
                <a:off x="2728" y="1146"/>
                <a:ext cx="37" cy="45"/>
              </a:xfrm>
              <a:custGeom>
                <a:gdLst>
                  <a:gd fmla="*/ 4 w 16" name="T0"/>
                  <a:gd fmla="*/ 2 h 19" name="T1"/>
                  <a:gd fmla="*/ 1 w 16" name="T2"/>
                  <a:gd fmla="*/ 10 h 19" name="T3"/>
                  <a:gd fmla="*/ 2 w 16" name="T4"/>
                  <a:gd fmla="*/ 16 h 19" name="T5"/>
                  <a:gd fmla="*/ 14 w 16" name="T6"/>
                  <a:gd fmla="*/ 13 h 19" name="T7"/>
                  <a:gd fmla="*/ 14 w 16" name="T8"/>
                  <a:gd fmla="*/ 9 h 19" name="T9"/>
                  <a:gd fmla="*/ 9 w 16" name="T10"/>
                  <a:gd fmla="*/ 3 h 19" name="T11"/>
                  <a:gd fmla="*/ 4 w 16" name="T12"/>
                  <a:gd fmla="*/ 2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6">
                    <a:moveTo>
                      <a:pt x="4" y="2"/>
                    </a:moveTo>
                    <a:cubicBezTo>
                      <a:pt x="2" y="5"/>
                      <a:pt x="1" y="6"/>
                      <a:pt x="1" y="10"/>
                    </a:cubicBezTo>
                    <a:cubicBezTo>
                      <a:pt x="1" y="13"/>
                      <a:pt x="5" y="10"/>
                      <a:pt x="2" y="16"/>
                    </a:cubicBezTo>
                    <a:cubicBezTo>
                      <a:pt x="0" y="19"/>
                      <a:pt x="8" y="19"/>
                      <a:pt x="14" y="13"/>
                    </a:cubicBezTo>
                    <a:cubicBezTo>
                      <a:pt x="16" y="11"/>
                      <a:pt x="16" y="9"/>
                      <a:pt x="14" y="9"/>
                    </a:cubicBezTo>
                    <a:cubicBezTo>
                      <a:pt x="10" y="9"/>
                      <a:pt x="12" y="3"/>
                      <a:pt x="9" y="3"/>
                    </a:cubicBezTo>
                    <a:cubicBezTo>
                      <a:pt x="5" y="4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3" name="Freeform 352"/>
              <p:cNvSpPr/>
              <p:nvPr/>
            </p:nvSpPr>
            <p:spPr bwMode="auto">
              <a:xfrm>
                <a:off x="2721" y="1177"/>
                <a:ext cx="75" cy="66"/>
              </a:xfrm>
              <a:custGeom>
                <a:gdLst>
                  <a:gd fmla="*/ 23 w 32" name="T0"/>
                  <a:gd fmla="*/ 2 h 28" name="T1"/>
                  <a:gd fmla="*/ 17 w 32" name="T2"/>
                  <a:gd fmla="*/ 9 h 28" name="T3"/>
                  <a:gd fmla="*/ 6 w 32" name="T4"/>
                  <a:gd fmla="*/ 14 h 28" name="T5"/>
                  <a:gd fmla="*/ 6 w 32" name="T6"/>
                  <a:gd fmla="*/ 19 h 28" name="T7"/>
                  <a:gd fmla="*/ 22 w 32" name="T8"/>
                  <a:gd fmla="*/ 15 h 28" name="T9"/>
                  <a:gd fmla="*/ 20 w 32" name="T10"/>
                  <a:gd fmla="*/ 20 h 28" name="T11"/>
                  <a:gd fmla="*/ 25 w 32" name="T12"/>
                  <a:gd fmla="*/ 27 h 28" name="T13"/>
                  <a:gd fmla="*/ 30 w 32" name="T14"/>
                  <a:gd fmla="*/ 26 h 28" name="T15"/>
                  <a:gd fmla="*/ 27 w 32" name="T16"/>
                  <a:gd fmla="*/ 20 h 28" name="T17"/>
                  <a:gd fmla="*/ 29 w 32" name="T18"/>
                  <a:gd fmla="*/ 13 h 28" name="T19"/>
                  <a:gd fmla="*/ 27 w 32" name="T20"/>
                  <a:gd fmla="*/ 7 h 28" name="T21"/>
                  <a:gd fmla="*/ 25 w 32" name="T22"/>
                  <a:gd fmla="*/ 5 h 28" name="T23"/>
                  <a:gd fmla="*/ 23 w 32" name="T24"/>
                  <a:gd fmla="*/ 2 h 2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32">
                    <a:moveTo>
                      <a:pt x="23" y="2"/>
                    </a:moveTo>
                    <a:cubicBezTo>
                      <a:pt x="21" y="5"/>
                      <a:pt x="21" y="7"/>
                      <a:pt x="17" y="9"/>
                    </a:cubicBezTo>
                    <a:cubicBezTo>
                      <a:pt x="13" y="11"/>
                      <a:pt x="10" y="11"/>
                      <a:pt x="6" y="14"/>
                    </a:cubicBezTo>
                    <a:cubicBezTo>
                      <a:pt x="2" y="16"/>
                      <a:pt x="0" y="20"/>
                      <a:pt x="6" y="19"/>
                    </a:cubicBezTo>
                    <a:cubicBezTo>
                      <a:pt x="8" y="18"/>
                      <a:pt x="20" y="14"/>
                      <a:pt x="22" y="15"/>
                    </a:cubicBezTo>
                    <a:cubicBezTo>
                      <a:pt x="25" y="16"/>
                      <a:pt x="16" y="18"/>
                      <a:pt x="20" y="20"/>
                    </a:cubicBezTo>
                    <a:cubicBezTo>
                      <a:pt x="24" y="21"/>
                      <a:pt x="17" y="24"/>
                      <a:pt x="25" y="27"/>
                    </a:cubicBezTo>
                    <a:cubicBezTo>
                      <a:pt x="27" y="28"/>
                      <a:pt x="32" y="28"/>
                      <a:pt x="30" y="26"/>
                    </a:cubicBezTo>
                    <a:cubicBezTo>
                      <a:pt x="29" y="25"/>
                      <a:pt x="26" y="23"/>
                      <a:pt x="27" y="20"/>
                    </a:cubicBezTo>
                    <a:cubicBezTo>
                      <a:pt x="29" y="17"/>
                      <a:pt x="31" y="16"/>
                      <a:pt x="29" y="13"/>
                    </a:cubicBezTo>
                    <a:cubicBezTo>
                      <a:pt x="28" y="12"/>
                      <a:pt x="30" y="9"/>
                      <a:pt x="27" y="7"/>
                    </a:cubicBezTo>
                    <a:cubicBezTo>
                      <a:pt x="26" y="6"/>
                      <a:pt x="25" y="6"/>
                      <a:pt x="25" y="5"/>
                    </a:cubicBezTo>
                    <a:cubicBezTo>
                      <a:pt x="26" y="3"/>
                      <a:pt x="25" y="0"/>
                      <a:pt x="23" y="2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4" name="Freeform 353"/>
              <p:cNvSpPr/>
              <p:nvPr/>
            </p:nvSpPr>
            <p:spPr bwMode="auto">
              <a:xfrm>
                <a:off x="2718" y="1122"/>
                <a:ext cx="19" cy="33"/>
              </a:xfrm>
              <a:custGeom>
                <a:gdLst>
                  <a:gd fmla="*/ 6 w 8" name="T0"/>
                  <a:gd fmla="*/ 1 h 14" name="T1"/>
                  <a:gd fmla="*/ 6 w 8" name="T2"/>
                  <a:gd fmla="*/ 2 h 14" name="T3"/>
                  <a:gd fmla="*/ 7 w 8" name="T4"/>
                  <a:gd fmla="*/ 4 h 14" name="T5"/>
                  <a:gd fmla="*/ 5 w 8" name="T6"/>
                  <a:gd fmla="*/ 7 h 14" name="T7"/>
                  <a:gd fmla="*/ 2 w 8" name="T8"/>
                  <a:gd fmla="*/ 10 h 14" name="T9"/>
                  <a:gd fmla="*/ 0 w 8" name="T10"/>
                  <a:gd fmla="*/ 12 h 14" name="T11"/>
                  <a:gd fmla="*/ 3 w 8" name="T12"/>
                  <a:gd fmla="*/ 4 h 14" name="T13"/>
                  <a:gd fmla="*/ 5 w 8" name="T14"/>
                  <a:gd fmla="*/ 1 h 14" name="T15"/>
                  <a:gd fmla="*/ 6 w 8" name="T16"/>
                  <a:gd fmla="*/ 1 h 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" w="8">
                    <a:moveTo>
                      <a:pt x="6" y="1"/>
                    </a:moveTo>
                    <a:cubicBezTo>
                      <a:pt x="6" y="1"/>
                      <a:pt x="6" y="2"/>
                      <a:pt x="6" y="2"/>
                    </a:cubicBezTo>
                    <a:cubicBezTo>
                      <a:pt x="7" y="3"/>
                      <a:pt x="8" y="2"/>
                      <a:pt x="7" y="4"/>
                    </a:cubicBezTo>
                    <a:cubicBezTo>
                      <a:pt x="7" y="5"/>
                      <a:pt x="5" y="6"/>
                      <a:pt x="5" y="7"/>
                    </a:cubicBezTo>
                    <a:cubicBezTo>
                      <a:pt x="4" y="10"/>
                      <a:pt x="2" y="8"/>
                      <a:pt x="2" y="10"/>
                    </a:cubicBezTo>
                    <a:cubicBezTo>
                      <a:pt x="1" y="12"/>
                      <a:pt x="0" y="14"/>
                      <a:pt x="0" y="12"/>
                    </a:cubicBezTo>
                    <a:cubicBezTo>
                      <a:pt x="0" y="9"/>
                      <a:pt x="2" y="6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5" name="Freeform 354"/>
              <p:cNvSpPr/>
              <p:nvPr/>
            </p:nvSpPr>
            <p:spPr bwMode="auto">
              <a:xfrm>
                <a:off x="2680" y="1269"/>
                <a:ext cx="38" cy="16"/>
              </a:xfrm>
              <a:custGeom>
                <a:gdLst>
                  <a:gd fmla="*/ 14 w 16" name="T0"/>
                  <a:gd fmla="*/ 1 h 7" name="T1"/>
                  <a:gd fmla="*/ 7 w 16" name="T2"/>
                  <a:gd fmla="*/ 4 h 7" name="T3"/>
                  <a:gd fmla="*/ 1 w 16" name="T4"/>
                  <a:gd fmla="*/ 7 h 7" name="T5"/>
                  <a:gd fmla="*/ 5 w 16" name="T6"/>
                  <a:gd fmla="*/ 7 h 7" name="T7"/>
                  <a:gd fmla="*/ 10 w 16" name="T8"/>
                  <a:gd fmla="*/ 5 h 7" name="T9"/>
                  <a:gd fmla="*/ 12 w 16" name="T10"/>
                  <a:gd fmla="*/ 2 h 7" name="T11"/>
                  <a:gd fmla="*/ 15 w 16" name="T12"/>
                  <a:gd fmla="*/ 2 h 7" name="T13"/>
                  <a:gd fmla="*/ 14 w 16" name="T14"/>
                  <a:gd fmla="*/ 1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6">
                    <a:moveTo>
                      <a:pt x="14" y="1"/>
                    </a:moveTo>
                    <a:cubicBezTo>
                      <a:pt x="12" y="1"/>
                      <a:pt x="10" y="0"/>
                      <a:pt x="7" y="4"/>
                    </a:cubicBezTo>
                    <a:cubicBezTo>
                      <a:pt x="5" y="7"/>
                      <a:pt x="0" y="5"/>
                      <a:pt x="1" y="7"/>
                    </a:cubicBezTo>
                    <a:cubicBezTo>
                      <a:pt x="1" y="7"/>
                      <a:pt x="3" y="7"/>
                      <a:pt x="5" y="7"/>
                    </a:cubicBezTo>
                    <a:cubicBezTo>
                      <a:pt x="7" y="7"/>
                      <a:pt x="8" y="6"/>
                      <a:pt x="10" y="5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3" y="2"/>
                      <a:pt x="14" y="2"/>
                      <a:pt x="15" y="2"/>
                    </a:cubicBezTo>
                    <a:cubicBezTo>
                      <a:pt x="16" y="2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6" name="Freeform 355"/>
              <p:cNvSpPr/>
              <p:nvPr/>
            </p:nvSpPr>
            <p:spPr bwMode="auto">
              <a:xfrm>
                <a:off x="2725" y="1266"/>
                <a:ext cx="26" cy="8"/>
              </a:xfrm>
              <a:custGeom>
                <a:gdLst>
                  <a:gd fmla="*/ 4 w 11" name="T0"/>
                  <a:gd fmla="*/ 1 h 3" name="T1"/>
                  <a:gd fmla="*/ 1 w 11" name="T2"/>
                  <a:gd fmla="*/ 3 h 3" name="T3"/>
                  <a:gd fmla="*/ 6 w 11" name="T4"/>
                  <a:gd fmla="*/ 2 h 3" name="T5"/>
                  <a:gd fmla="*/ 9 w 11" name="T6"/>
                  <a:gd fmla="*/ 0 h 3" name="T7"/>
                  <a:gd fmla="*/ 7 w 11" name="T8"/>
                  <a:gd fmla="*/ 0 h 3" name="T9"/>
                  <a:gd fmla="*/ 4 w 11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1">
                    <a:moveTo>
                      <a:pt x="4" y="1"/>
                    </a:moveTo>
                    <a:cubicBezTo>
                      <a:pt x="3" y="2"/>
                      <a:pt x="1" y="2"/>
                      <a:pt x="1" y="3"/>
                    </a:cubicBezTo>
                    <a:cubicBezTo>
                      <a:pt x="0" y="3"/>
                      <a:pt x="3" y="3"/>
                      <a:pt x="6" y="2"/>
                    </a:cubicBezTo>
                    <a:cubicBezTo>
                      <a:pt x="7" y="2"/>
                      <a:pt x="11" y="1"/>
                      <a:pt x="9" y="0"/>
                    </a:cubicBezTo>
                    <a:cubicBezTo>
                      <a:pt x="9" y="0"/>
                      <a:pt x="9" y="0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7" name="Freeform 356"/>
              <p:cNvSpPr/>
              <p:nvPr/>
            </p:nvSpPr>
            <p:spPr bwMode="auto">
              <a:xfrm>
                <a:off x="2756" y="1262"/>
                <a:ext cx="28" cy="7"/>
              </a:xfrm>
              <a:custGeom>
                <a:gdLst>
                  <a:gd fmla="*/ 8 w 12" name="T0"/>
                  <a:gd fmla="*/ 1 h 3" name="T1"/>
                  <a:gd fmla="*/ 2 w 12" name="T2"/>
                  <a:gd fmla="*/ 1 h 3" name="T3"/>
                  <a:gd fmla="*/ 1 w 12" name="T4"/>
                  <a:gd fmla="*/ 2 h 3" name="T5"/>
                  <a:gd fmla="*/ 6 w 12" name="T6"/>
                  <a:gd fmla="*/ 2 h 3" name="T7"/>
                  <a:gd fmla="*/ 10 w 12" name="T8"/>
                  <a:gd fmla="*/ 1 h 3" name="T9"/>
                  <a:gd fmla="*/ 8 w 12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2">
                    <a:moveTo>
                      <a:pt x="8" y="1"/>
                    </a:moveTo>
                    <a:cubicBezTo>
                      <a:pt x="6" y="1"/>
                      <a:pt x="5" y="0"/>
                      <a:pt x="2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2" y="1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8" name="Freeform 357"/>
              <p:cNvSpPr/>
              <p:nvPr/>
            </p:nvSpPr>
            <p:spPr bwMode="auto">
              <a:xfrm>
                <a:off x="2593" y="2065"/>
                <a:ext cx="236" cy="170"/>
              </a:xfrm>
              <a:custGeom>
                <a:gdLst>
                  <a:gd fmla="*/ 89 w 100" name="T0"/>
                  <a:gd fmla="*/ 12 h 72" name="T1"/>
                  <a:gd fmla="*/ 77 w 100" name="T2"/>
                  <a:gd fmla="*/ 45 h 72" name="T3"/>
                  <a:gd fmla="*/ 27 w 100" name="T4"/>
                  <a:gd fmla="*/ 72 h 72" name="T5"/>
                  <a:gd fmla="*/ 4 w 100" name="T6"/>
                  <a:gd fmla="*/ 72 h 72" name="T7"/>
                  <a:gd fmla="*/ 4 w 100" name="T8"/>
                  <a:gd fmla="*/ 69 h 72" name="T9"/>
                  <a:gd fmla="*/ 15 w 100" name="T10"/>
                  <a:gd fmla="*/ 30 h 72" name="T11"/>
                  <a:gd fmla="*/ 89 w 100" name="T12"/>
                  <a:gd fmla="*/ 12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100">
                    <a:moveTo>
                      <a:pt x="89" y="12"/>
                    </a:moveTo>
                    <a:cubicBezTo>
                      <a:pt x="100" y="26"/>
                      <a:pt x="87" y="39"/>
                      <a:pt x="77" y="45"/>
                    </a:cubicBezTo>
                    <a:cubicBezTo>
                      <a:pt x="62" y="54"/>
                      <a:pt x="37" y="51"/>
                      <a:pt x="27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1"/>
                      <a:pt x="4" y="70"/>
                      <a:pt x="4" y="69"/>
                    </a:cubicBezTo>
                    <a:cubicBezTo>
                      <a:pt x="0" y="49"/>
                      <a:pt x="9" y="38"/>
                      <a:pt x="15" y="30"/>
                    </a:cubicBezTo>
                    <a:cubicBezTo>
                      <a:pt x="39" y="0"/>
                      <a:pt x="84" y="16"/>
                      <a:pt x="89" y="12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19" name="Freeform 358"/>
              <p:cNvSpPr/>
              <p:nvPr/>
            </p:nvSpPr>
            <p:spPr bwMode="auto">
              <a:xfrm>
                <a:off x="2617" y="2089"/>
                <a:ext cx="212" cy="146"/>
              </a:xfrm>
              <a:custGeom>
                <a:gdLst>
                  <a:gd fmla="*/ 79 w 90" name="T0"/>
                  <a:gd fmla="*/ 2 h 62" name="T1"/>
                  <a:gd fmla="*/ 67 w 90" name="T2"/>
                  <a:gd fmla="*/ 35 h 62" name="T3"/>
                  <a:gd fmla="*/ 42 w 90" name="T4"/>
                  <a:gd fmla="*/ 43 h 62" name="T5"/>
                  <a:gd fmla="*/ 62 w 90" name="T6"/>
                  <a:gd fmla="*/ 36 h 62" name="T7"/>
                  <a:gd fmla="*/ 58 w 90" name="T8"/>
                  <a:gd fmla="*/ 30 h 62" name="T9"/>
                  <a:gd fmla="*/ 49 w 90" name="T10"/>
                  <a:gd fmla="*/ 30 h 62" name="T11"/>
                  <a:gd fmla="*/ 29 w 90" name="T12"/>
                  <a:gd fmla="*/ 31 h 62" name="T13"/>
                  <a:gd fmla="*/ 19 w 90" name="T14"/>
                  <a:gd fmla="*/ 40 h 62" name="T15"/>
                  <a:gd fmla="*/ 8 w 90" name="T16"/>
                  <a:gd fmla="*/ 59 h 62" name="T17"/>
                  <a:gd fmla="*/ 9 w 90" name="T18"/>
                  <a:gd fmla="*/ 62 h 62" name="T19"/>
                  <a:gd fmla="*/ 3 w 90" name="T20"/>
                  <a:gd fmla="*/ 62 h 62" name="T21"/>
                  <a:gd fmla="*/ 2 w 90" name="T22"/>
                  <a:gd fmla="*/ 57 h 62" name="T23"/>
                  <a:gd fmla="*/ 6 w 90" name="T24"/>
                  <a:gd fmla="*/ 39 h 62" name="T25"/>
                  <a:gd fmla="*/ 21 w 90" name="T26"/>
                  <a:gd fmla="*/ 22 h 62" name="T27"/>
                  <a:gd fmla="*/ 51 w 90" name="T28"/>
                  <a:gd fmla="*/ 11 h 62" name="T29"/>
                  <a:gd fmla="*/ 61 w 90" name="T30"/>
                  <a:gd fmla="*/ 5 h 62" name="T31"/>
                  <a:gd fmla="*/ 79 w 90" name="T32"/>
                  <a:gd fmla="*/ 2 h 6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2" w="90">
                    <a:moveTo>
                      <a:pt x="79" y="2"/>
                    </a:moveTo>
                    <a:cubicBezTo>
                      <a:pt x="90" y="16"/>
                      <a:pt x="77" y="29"/>
                      <a:pt x="67" y="35"/>
                    </a:cubicBezTo>
                    <a:cubicBezTo>
                      <a:pt x="60" y="39"/>
                      <a:pt x="51" y="41"/>
                      <a:pt x="42" y="43"/>
                    </a:cubicBezTo>
                    <a:cubicBezTo>
                      <a:pt x="56" y="39"/>
                      <a:pt x="52" y="41"/>
                      <a:pt x="62" y="36"/>
                    </a:cubicBezTo>
                    <a:cubicBezTo>
                      <a:pt x="70" y="31"/>
                      <a:pt x="59" y="27"/>
                      <a:pt x="58" y="30"/>
                    </a:cubicBezTo>
                    <a:cubicBezTo>
                      <a:pt x="55" y="33"/>
                      <a:pt x="51" y="31"/>
                      <a:pt x="49" y="30"/>
                    </a:cubicBezTo>
                    <a:cubicBezTo>
                      <a:pt x="40" y="23"/>
                      <a:pt x="38" y="30"/>
                      <a:pt x="29" y="31"/>
                    </a:cubicBezTo>
                    <a:cubicBezTo>
                      <a:pt x="19" y="33"/>
                      <a:pt x="20" y="38"/>
                      <a:pt x="19" y="40"/>
                    </a:cubicBezTo>
                    <a:cubicBezTo>
                      <a:pt x="16" y="45"/>
                      <a:pt x="7" y="50"/>
                      <a:pt x="8" y="59"/>
                    </a:cubicBezTo>
                    <a:cubicBezTo>
                      <a:pt x="8" y="59"/>
                      <a:pt x="9" y="60"/>
                      <a:pt x="9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59"/>
                      <a:pt x="2" y="57"/>
                      <a:pt x="2" y="57"/>
                    </a:cubicBezTo>
                    <a:cubicBezTo>
                      <a:pt x="0" y="49"/>
                      <a:pt x="7" y="45"/>
                      <a:pt x="6" y="39"/>
                    </a:cubicBezTo>
                    <a:cubicBezTo>
                      <a:pt x="4" y="33"/>
                      <a:pt x="13" y="25"/>
                      <a:pt x="21" y="22"/>
                    </a:cubicBezTo>
                    <a:cubicBezTo>
                      <a:pt x="33" y="18"/>
                      <a:pt x="36" y="14"/>
                      <a:pt x="51" y="11"/>
                    </a:cubicBezTo>
                    <a:cubicBezTo>
                      <a:pt x="58" y="10"/>
                      <a:pt x="58" y="6"/>
                      <a:pt x="61" y="5"/>
                    </a:cubicBezTo>
                    <a:cubicBezTo>
                      <a:pt x="70" y="0"/>
                      <a:pt x="72" y="6"/>
                      <a:pt x="79" y="2"/>
                    </a:cubicBezTo>
                    <a:close/>
                  </a:path>
                </a:pathLst>
              </a:custGeom>
              <a:solidFill>
                <a:srgbClr val="F590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0" name="Rectangle 359"/>
              <p:cNvSpPr>
                <a:spLocks noChangeArrowheads="1"/>
              </p:cNvSpPr>
              <p:nvPr/>
            </p:nvSpPr>
            <p:spPr bwMode="auto">
              <a:xfrm>
                <a:off x="2803" y="2093"/>
                <a:ext cx="1" cy="1"/>
              </a:xfrm>
              <a:prstGeom prst="rect">
                <a:avLst/>
              </a:prstGeom>
              <a:solidFill>
                <a:srgbClr val="F590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1" name="Freeform 360"/>
              <p:cNvSpPr/>
              <p:nvPr/>
            </p:nvSpPr>
            <p:spPr bwMode="auto">
              <a:xfrm>
                <a:off x="2640" y="2093"/>
                <a:ext cx="175" cy="85"/>
              </a:xfrm>
              <a:custGeom>
                <a:gdLst>
                  <a:gd fmla="*/ 69 w 74" name="T0"/>
                  <a:gd fmla="*/ 0 h 36" name="T1"/>
                  <a:gd fmla="*/ 71 w 74" name="T2"/>
                  <a:gd fmla="*/ 19 h 36" name="T3"/>
                  <a:gd fmla="*/ 56 w 74" name="T4"/>
                  <a:gd fmla="*/ 29 h 36" name="T5"/>
                  <a:gd fmla="*/ 51 w 74" name="T6"/>
                  <a:gd fmla="*/ 23 h 36" name="T7"/>
                  <a:gd fmla="*/ 39 w 74" name="T8"/>
                  <a:gd fmla="*/ 25 h 36" name="T9"/>
                  <a:gd fmla="*/ 25 w 74" name="T10"/>
                  <a:gd fmla="*/ 24 h 36" name="T11"/>
                  <a:gd fmla="*/ 7 w 74" name="T12"/>
                  <a:gd fmla="*/ 32 h 36" name="T13"/>
                  <a:gd fmla="*/ 2 w 74" name="T14"/>
                  <a:gd fmla="*/ 34 h 36" name="T15"/>
                  <a:gd fmla="*/ 16 w 74" name="T16"/>
                  <a:gd fmla="*/ 22 h 36" name="T17"/>
                  <a:gd fmla="*/ 44 w 74" name="T18"/>
                  <a:gd fmla="*/ 11 h 36" name="T19"/>
                  <a:gd fmla="*/ 58 w 74" name="T20"/>
                  <a:gd fmla="*/ 2 h 36" name="T21"/>
                  <a:gd fmla="*/ 69 w 74" name="T22"/>
                  <a:gd fmla="*/ 0 h 3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6" w="74">
                    <a:moveTo>
                      <a:pt x="69" y="0"/>
                    </a:moveTo>
                    <a:cubicBezTo>
                      <a:pt x="74" y="7"/>
                      <a:pt x="74" y="14"/>
                      <a:pt x="71" y="19"/>
                    </a:cubicBezTo>
                    <a:cubicBezTo>
                      <a:pt x="69" y="25"/>
                      <a:pt x="59" y="33"/>
                      <a:pt x="56" y="29"/>
                    </a:cubicBezTo>
                    <a:cubicBezTo>
                      <a:pt x="54" y="26"/>
                      <a:pt x="56" y="24"/>
                      <a:pt x="51" y="23"/>
                    </a:cubicBezTo>
                    <a:cubicBezTo>
                      <a:pt x="46" y="21"/>
                      <a:pt x="44" y="29"/>
                      <a:pt x="39" y="25"/>
                    </a:cubicBezTo>
                    <a:cubicBezTo>
                      <a:pt x="36" y="22"/>
                      <a:pt x="31" y="26"/>
                      <a:pt x="25" y="24"/>
                    </a:cubicBezTo>
                    <a:cubicBezTo>
                      <a:pt x="20" y="23"/>
                      <a:pt x="9" y="30"/>
                      <a:pt x="7" y="32"/>
                    </a:cubicBezTo>
                    <a:cubicBezTo>
                      <a:pt x="6" y="33"/>
                      <a:pt x="2" y="36"/>
                      <a:pt x="2" y="34"/>
                    </a:cubicBezTo>
                    <a:cubicBezTo>
                      <a:pt x="0" y="26"/>
                      <a:pt x="13" y="24"/>
                      <a:pt x="16" y="22"/>
                    </a:cubicBezTo>
                    <a:cubicBezTo>
                      <a:pt x="26" y="13"/>
                      <a:pt x="38" y="11"/>
                      <a:pt x="44" y="11"/>
                    </a:cubicBezTo>
                    <a:cubicBezTo>
                      <a:pt x="51" y="11"/>
                      <a:pt x="50" y="2"/>
                      <a:pt x="58" y="2"/>
                    </a:cubicBezTo>
                    <a:cubicBezTo>
                      <a:pt x="65" y="2"/>
                      <a:pt x="66" y="3"/>
                      <a:pt x="69" y="0"/>
                    </a:cubicBezTo>
                    <a:close/>
                  </a:path>
                </a:pathLst>
              </a:custGeom>
              <a:solidFill>
                <a:srgbClr val="F589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2" name="Freeform 361"/>
              <p:cNvSpPr/>
              <p:nvPr/>
            </p:nvSpPr>
            <p:spPr bwMode="auto">
              <a:xfrm>
                <a:off x="2624" y="2171"/>
                <a:ext cx="38" cy="55"/>
              </a:xfrm>
              <a:custGeom>
                <a:gdLst>
                  <a:gd fmla="*/ 11 w 16" name="T0"/>
                  <a:gd fmla="*/ 2 h 23" name="T1"/>
                  <a:gd fmla="*/ 4 w 16" name="T2"/>
                  <a:gd fmla="*/ 8 h 23" name="T3"/>
                  <a:gd fmla="*/ 0 w 16" name="T4"/>
                  <a:gd fmla="*/ 18 h 23" name="T5"/>
                  <a:gd fmla="*/ 3 w 16" name="T6"/>
                  <a:gd fmla="*/ 19 h 23" name="T7"/>
                  <a:gd fmla="*/ 6 w 16" name="T8"/>
                  <a:gd fmla="*/ 9 h 23" name="T9"/>
                  <a:gd fmla="*/ 11 w 16" name="T10"/>
                  <a:gd fmla="*/ 4 h 23" name="T11"/>
                  <a:gd fmla="*/ 11 w 16" name="T12"/>
                  <a:gd fmla="*/ 2 h 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" w="16">
                    <a:moveTo>
                      <a:pt x="11" y="2"/>
                    </a:moveTo>
                    <a:cubicBezTo>
                      <a:pt x="10" y="3"/>
                      <a:pt x="5" y="3"/>
                      <a:pt x="4" y="8"/>
                    </a:cubicBezTo>
                    <a:cubicBezTo>
                      <a:pt x="3" y="11"/>
                      <a:pt x="0" y="15"/>
                      <a:pt x="0" y="18"/>
                    </a:cubicBezTo>
                    <a:cubicBezTo>
                      <a:pt x="0" y="22"/>
                      <a:pt x="3" y="23"/>
                      <a:pt x="3" y="19"/>
                    </a:cubicBezTo>
                    <a:cubicBezTo>
                      <a:pt x="3" y="16"/>
                      <a:pt x="5" y="12"/>
                      <a:pt x="6" y="9"/>
                    </a:cubicBezTo>
                    <a:cubicBezTo>
                      <a:pt x="6" y="6"/>
                      <a:pt x="9" y="5"/>
                      <a:pt x="11" y="4"/>
                    </a:cubicBezTo>
                    <a:cubicBezTo>
                      <a:pt x="16" y="0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F788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3" name="Freeform 362"/>
              <p:cNvSpPr/>
              <p:nvPr/>
            </p:nvSpPr>
            <p:spPr bwMode="auto">
              <a:xfrm>
                <a:off x="2621" y="2221"/>
                <a:ext cx="12" cy="14"/>
              </a:xfrm>
              <a:custGeom>
                <a:gdLst>
                  <a:gd fmla="*/ 5 w 5" name="T0"/>
                  <a:gd fmla="*/ 6 h 6" name="T1"/>
                  <a:gd fmla="*/ 5 w 5" name="T2"/>
                  <a:gd fmla="*/ 6 h 6" name="T3"/>
                  <a:gd fmla="*/ 2 w 5" name="T4"/>
                  <a:gd fmla="*/ 4 h 6" name="T5"/>
                  <a:gd fmla="*/ 2 w 5" name="T6"/>
                  <a:gd fmla="*/ 6 h 6" name="T7"/>
                  <a:gd fmla="*/ 5 w 5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5">
                    <a:moveTo>
                      <a:pt x="5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0" y="0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C8A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4" name="Freeform 363"/>
              <p:cNvSpPr/>
              <p:nvPr/>
            </p:nvSpPr>
            <p:spPr bwMode="auto">
              <a:xfrm>
                <a:off x="2662" y="2093"/>
                <a:ext cx="151" cy="66"/>
              </a:xfrm>
              <a:custGeom>
                <a:gdLst>
                  <a:gd fmla="*/ 60 w 64" name="T0"/>
                  <a:gd fmla="*/ 0 h 28" name="T1"/>
                  <a:gd fmla="*/ 64 w 64" name="T2"/>
                  <a:gd fmla="*/ 13 h 28" name="T3"/>
                  <a:gd fmla="*/ 55 w 64" name="T4"/>
                  <a:gd fmla="*/ 18 h 28" name="T5"/>
                  <a:gd fmla="*/ 44 w 64" name="T6"/>
                  <a:gd fmla="*/ 19 h 28" name="T7"/>
                  <a:gd fmla="*/ 33 w 64" name="T8"/>
                  <a:gd fmla="*/ 18 h 28" name="T9"/>
                  <a:gd fmla="*/ 21 w 64" name="T10"/>
                  <a:gd fmla="*/ 20 h 28" name="T11"/>
                  <a:gd fmla="*/ 7 w 64" name="T12"/>
                  <a:gd fmla="*/ 25 h 28" name="T13"/>
                  <a:gd fmla="*/ 7 w 64" name="T14"/>
                  <a:gd fmla="*/ 23 h 28" name="T15"/>
                  <a:gd fmla="*/ 22 w 64" name="T16"/>
                  <a:gd fmla="*/ 17 h 28" name="T17"/>
                  <a:gd fmla="*/ 33 w 64" name="T18"/>
                  <a:gd fmla="*/ 12 h 28" name="T19"/>
                  <a:gd fmla="*/ 46 w 64" name="T20"/>
                  <a:gd fmla="*/ 7 h 28" name="T21"/>
                  <a:gd fmla="*/ 60 w 64" name="T22"/>
                  <a:gd fmla="*/ 0 h 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8" w="64">
                    <a:moveTo>
                      <a:pt x="60" y="0"/>
                    </a:moveTo>
                    <a:cubicBezTo>
                      <a:pt x="64" y="5"/>
                      <a:pt x="64" y="10"/>
                      <a:pt x="64" y="13"/>
                    </a:cubicBezTo>
                    <a:cubicBezTo>
                      <a:pt x="63" y="16"/>
                      <a:pt x="60" y="19"/>
                      <a:pt x="55" y="18"/>
                    </a:cubicBezTo>
                    <a:cubicBezTo>
                      <a:pt x="48" y="23"/>
                      <a:pt x="49" y="18"/>
                      <a:pt x="44" y="19"/>
                    </a:cubicBezTo>
                    <a:cubicBezTo>
                      <a:pt x="40" y="20"/>
                      <a:pt x="41" y="18"/>
                      <a:pt x="33" y="18"/>
                    </a:cubicBezTo>
                    <a:cubicBezTo>
                      <a:pt x="32" y="18"/>
                      <a:pt x="28" y="21"/>
                      <a:pt x="21" y="20"/>
                    </a:cubicBezTo>
                    <a:cubicBezTo>
                      <a:pt x="15" y="20"/>
                      <a:pt x="10" y="23"/>
                      <a:pt x="7" y="25"/>
                    </a:cubicBezTo>
                    <a:cubicBezTo>
                      <a:pt x="4" y="27"/>
                      <a:pt x="0" y="28"/>
                      <a:pt x="7" y="23"/>
                    </a:cubicBezTo>
                    <a:cubicBezTo>
                      <a:pt x="16" y="16"/>
                      <a:pt x="16" y="18"/>
                      <a:pt x="22" y="17"/>
                    </a:cubicBezTo>
                    <a:cubicBezTo>
                      <a:pt x="26" y="15"/>
                      <a:pt x="28" y="12"/>
                      <a:pt x="33" y="12"/>
                    </a:cubicBezTo>
                    <a:cubicBezTo>
                      <a:pt x="40" y="12"/>
                      <a:pt x="45" y="10"/>
                      <a:pt x="46" y="7"/>
                    </a:cubicBezTo>
                    <a:cubicBezTo>
                      <a:pt x="48" y="1"/>
                      <a:pt x="58" y="7"/>
                      <a:pt x="60" y="0"/>
                    </a:cubicBezTo>
                    <a:close/>
                  </a:path>
                </a:pathLst>
              </a:custGeom>
              <a:solidFill>
                <a:srgbClr val="F582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5" name="Freeform 364"/>
              <p:cNvSpPr/>
              <p:nvPr/>
            </p:nvSpPr>
            <p:spPr bwMode="auto">
              <a:xfrm>
                <a:off x="2640" y="2152"/>
                <a:ext cx="109" cy="83"/>
              </a:xfrm>
              <a:custGeom>
                <a:gdLst>
                  <a:gd fmla="*/ 29 w 46" name="T0"/>
                  <a:gd fmla="*/ 17 h 35" name="T1"/>
                  <a:gd fmla="*/ 7 w 46" name="T2"/>
                  <a:gd fmla="*/ 35 h 35" name="T3"/>
                  <a:gd fmla="*/ 1 w 46" name="T4"/>
                  <a:gd fmla="*/ 35 h 35" name="T5"/>
                  <a:gd fmla="*/ 1 w 46" name="T6"/>
                  <a:gd fmla="*/ 26 h 35" name="T7"/>
                  <a:gd fmla="*/ 10 w 46" name="T8"/>
                  <a:gd fmla="*/ 14 h 35" name="T9"/>
                  <a:gd fmla="*/ 27 w 46" name="T10"/>
                  <a:gd fmla="*/ 7 h 35" name="T11"/>
                  <a:gd fmla="*/ 42 w 46" name="T12"/>
                  <a:gd fmla="*/ 11 h 35" name="T13"/>
                  <a:gd fmla="*/ 29 w 46" name="T14"/>
                  <a:gd fmla="*/ 17 h 3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5" w="46">
                    <a:moveTo>
                      <a:pt x="29" y="17"/>
                    </a:moveTo>
                    <a:cubicBezTo>
                      <a:pt x="20" y="20"/>
                      <a:pt x="12" y="25"/>
                      <a:pt x="7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2"/>
                      <a:pt x="0" y="30"/>
                      <a:pt x="1" y="26"/>
                    </a:cubicBezTo>
                    <a:cubicBezTo>
                      <a:pt x="2" y="21"/>
                      <a:pt x="7" y="19"/>
                      <a:pt x="10" y="14"/>
                    </a:cubicBezTo>
                    <a:cubicBezTo>
                      <a:pt x="16" y="6"/>
                      <a:pt x="22" y="10"/>
                      <a:pt x="27" y="7"/>
                    </a:cubicBezTo>
                    <a:cubicBezTo>
                      <a:pt x="37" y="0"/>
                      <a:pt x="46" y="8"/>
                      <a:pt x="42" y="11"/>
                    </a:cubicBezTo>
                    <a:cubicBezTo>
                      <a:pt x="40" y="12"/>
                      <a:pt x="34" y="15"/>
                      <a:pt x="29" y="17"/>
                    </a:cubicBezTo>
                    <a:close/>
                  </a:path>
                </a:pathLst>
              </a:custGeom>
              <a:solidFill>
                <a:srgbClr val="FC9F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6" name="Freeform 365"/>
              <p:cNvSpPr/>
              <p:nvPr/>
            </p:nvSpPr>
            <p:spPr bwMode="auto">
              <a:xfrm>
                <a:off x="2647" y="2171"/>
                <a:ext cx="90" cy="64"/>
              </a:xfrm>
              <a:custGeom>
                <a:gdLst>
                  <a:gd fmla="*/ 22 w 38" name="T0"/>
                  <a:gd fmla="*/ 11 h 27" name="T1"/>
                  <a:gd fmla="*/ 4 w 38" name="T2"/>
                  <a:gd fmla="*/ 27 h 27" name="T3"/>
                  <a:gd fmla="*/ 1 w 38" name="T4"/>
                  <a:gd fmla="*/ 27 h 27" name="T5"/>
                  <a:gd fmla="*/ 1 w 38" name="T6"/>
                  <a:gd fmla="*/ 19 h 27" name="T7"/>
                  <a:gd fmla="*/ 19 w 38" name="T8"/>
                  <a:gd fmla="*/ 4 h 27" name="T9"/>
                  <a:gd fmla="*/ 32 w 38" name="T10"/>
                  <a:gd fmla="*/ 1 h 27" name="T11"/>
                  <a:gd fmla="*/ 22 w 38" name="T12"/>
                  <a:gd fmla="*/ 11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38">
                    <a:moveTo>
                      <a:pt x="22" y="11"/>
                    </a:moveTo>
                    <a:cubicBezTo>
                      <a:pt x="15" y="14"/>
                      <a:pt x="8" y="18"/>
                      <a:pt x="4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4"/>
                      <a:pt x="0" y="22"/>
                      <a:pt x="1" y="19"/>
                    </a:cubicBezTo>
                    <a:cubicBezTo>
                      <a:pt x="2" y="12"/>
                      <a:pt x="10" y="5"/>
                      <a:pt x="19" y="4"/>
                    </a:cubicBezTo>
                    <a:cubicBezTo>
                      <a:pt x="27" y="4"/>
                      <a:pt x="30" y="0"/>
                      <a:pt x="32" y="1"/>
                    </a:cubicBezTo>
                    <a:cubicBezTo>
                      <a:pt x="38" y="3"/>
                      <a:pt x="26" y="9"/>
                      <a:pt x="22" y="11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7" name="Freeform 366"/>
              <p:cNvSpPr/>
              <p:nvPr/>
            </p:nvSpPr>
            <p:spPr bwMode="auto">
              <a:xfrm>
                <a:off x="2605" y="2181"/>
                <a:ext cx="21" cy="54"/>
              </a:xfrm>
              <a:custGeom>
                <a:gdLst>
                  <a:gd fmla="*/ 5 w 9" name="T0"/>
                  <a:gd fmla="*/ 2 h 23" name="T1"/>
                  <a:gd fmla="*/ 1 w 9" name="T2"/>
                  <a:gd fmla="*/ 10 h 23" name="T3"/>
                  <a:gd fmla="*/ 1 w 9" name="T4"/>
                  <a:gd fmla="*/ 21 h 23" name="T5"/>
                  <a:gd fmla="*/ 1 w 9" name="T6"/>
                  <a:gd fmla="*/ 21 h 23" name="T7"/>
                  <a:gd fmla="*/ 1 w 9" name="T8"/>
                  <a:gd fmla="*/ 23 h 23" name="T9"/>
                  <a:gd fmla="*/ 6 w 9" name="T10"/>
                  <a:gd fmla="*/ 23 h 23" name="T11"/>
                  <a:gd fmla="*/ 6 w 9" name="T12"/>
                  <a:gd fmla="*/ 14 h 23" name="T13"/>
                  <a:gd fmla="*/ 7 w 9" name="T14"/>
                  <a:gd fmla="*/ 6 h 23" name="T15"/>
                  <a:gd fmla="*/ 6 w 9" name="T16"/>
                  <a:gd fmla="*/ 2 h 23" name="T17"/>
                  <a:gd fmla="*/ 5 w 9" name="T18"/>
                  <a:gd fmla="*/ 2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9">
                    <a:moveTo>
                      <a:pt x="5" y="2"/>
                    </a:moveTo>
                    <a:cubicBezTo>
                      <a:pt x="2" y="4"/>
                      <a:pt x="2" y="6"/>
                      <a:pt x="1" y="10"/>
                    </a:cubicBezTo>
                    <a:cubicBezTo>
                      <a:pt x="1" y="13"/>
                      <a:pt x="0" y="18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18"/>
                      <a:pt x="6" y="18"/>
                      <a:pt x="6" y="14"/>
                    </a:cubicBezTo>
                    <a:cubicBezTo>
                      <a:pt x="6" y="11"/>
                      <a:pt x="7" y="9"/>
                      <a:pt x="7" y="6"/>
                    </a:cubicBezTo>
                    <a:cubicBezTo>
                      <a:pt x="7" y="6"/>
                      <a:pt x="9" y="0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A93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8" name="Freeform 367"/>
              <p:cNvSpPr/>
              <p:nvPr/>
            </p:nvSpPr>
            <p:spPr bwMode="auto">
              <a:xfrm>
                <a:off x="2794" y="2089"/>
                <a:ext cx="35" cy="146"/>
              </a:xfrm>
              <a:custGeom>
                <a:gdLst>
                  <a:gd fmla="*/ 14 w 15" name="T0"/>
                  <a:gd fmla="*/ 5 h 62" name="T1"/>
                  <a:gd fmla="*/ 8 w 15" name="T2"/>
                  <a:gd fmla="*/ 8 h 62" name="T3"/>
                  <a:gd fmla="*/ 11 w 15" name="T4"/>
                  <a:gd fmla="*/ 30 h 62" name="T5"/>
                  <a:gd fmla="*/ 5 w 15" name="T6"/>
                  <a:gd fmla="*/ 62 h 62" name="T7"/>
                  <a:gd fmla="*/ 0 w 15" name="T8"/>
                  <a:gd fmla="*/ 62 h 62" name="T9"/>
                  <a:gd fmla="*/ 6 w 15" name="T10"/>
                  <a:gd fmla="*/ 29 h 62" name="T11"/>
                  <a:gd fmla="*/ 3 w 15" name="T12"/>
                  <a:gd fmla="*/ 6 h 62" name="T13"/>
                  <a:gd fmla="*/ 14 w 15" name="T14"/>
                  <a:gd fmla="*/ 5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15">
                    <a:moveTo>
                      <a:pt x="14" y="5"/>
                    </a:moveTo>
                    <a:cubicBezTo>
                      <a:pt x="11" y="5"/>
                      <a:pt x="9" y="5"/>
                      <a:pt x="8" y="8"/>
                    </a:cubicBezTo>
                    <a:cubicBezTo>
                      <a:pt x="7" y="13"/>
                      <a:pt x="10" y="19"/>
                      <a:pt x="11" y="30"/>
                    </a:cubicBezTo>
                    <a:cubicBezTo>
                      <a:pt x="11" y="42"/>
                      <a:pt x="8" y="52"/>
                      <a:pt x="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4" y="52"/>
                      <a:pt x="7" y="41"/>
                      <a:pt x="6" y="29"/>
                    </a:cubicBezTo>
                    <a:cubicBezTo>
                      <a:pt x="5" y="21"/>
                      <a:pt x="0" y="14"/>
                      <a:pt x="3" y="6"/>
                    </a:cubicBezTo>
                    <a:cubicBezTo>
                      <a:pt x="5" y="0"/>
                      <a:pt x="15" y="4"/>
                      <a:pt x="14" y="5"/>
                    </a:cubicBezTo>
                    <a:close/>
                  </a:path>
                </a:pathLst>
              </a:custGeom>
              <a:solidFill>
                <a:srgbClr val="C4B3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29" name="Freeform 368"/>
              <p:cNvSpPr/>
              <p:nvPr/>
            </p:nvSpPr>
            <p:spPr bwMode="auto">
              <a:xfrm>
                <a:off x="2794" y="2089"/>
                <a:ext cx="35" cy="146"/>
              </a:xfrm>
              <a:custGeom>
                <a:gdLst>
                  <a:gd fmla="*/ 14 w 15" name="T0"/>
                  <a:gd fmla="*/ 5 h 62" name="T1"/>
                  <a:gd fmla="*/ 6 w 15" name="T2"/>
                  <a:gd fmla="*/ 8 h 62" name="T3"/>
                  <a:gd fmla="*/ 8 w 15" name="T4"/>
                  <a:gd fmla="*/ 28 h 62" name="T5"/>
                  <a:gd fmla="*/ 2 w 15" name="T6"/>
                  <a:gd fmla="*/ 62 h 62" name="T7"/>
                  <a:gd fmla="*/ 0 w 15" name="T8"/>
                  <a:gd fmla="*/ 62 h 62" name="T9"/>
                  <a:gd fmla="*/ 6 w 15" name="T10"/>
                  <a:gd fmla="*/ 29 h 62" name="T11"/>
                  <a:gd fmla="*/ 3 w 15" name="T12"/>
                  <a:gd fmla="*/ 6 h 62" name="T13"/>
                  <a:gd fmla="*/ 14 w 15" name="T14"/>
                  <a:gd fmla="*/ 5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15">
                    <a:moveTo>
                      <a:pt x="14" y="5"/>
                    </a:moveTo>
                    <a:cubicBezTo>
                      <a:pt x="11" y="5"/>
                      <a:pt x="7" y="4"/>
                      <a:pt x="6" y="8"/>
                    </a:cubicBezTo>
                    <a:cubicBezTo>
                      <a:pt x="5" y="13"/>
                      <a:pt x="8" y="18"/>
                      <a:pt x="8" y="28"/>
                    </a:cubicBezTo>
                    <a:cubicBezTo>
                      <a:pt x="9" y="41"/>
                      <a:pt x="5" y="52"/>
                      <a:pt x="2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4" y="52"/>
                      <a:pt x="7" y="41"/>
                      <a:pt x="6" y="29"/>
                    </a:cubicBezTo>
                    <a:cubicBezTo>
                      <a:pt x="5" y="21"/>
                      <a:pt x="0" y="14"/>
                      <a:pt x="3" y="6"/>
                    </a:cubicBezTo>
                    <a:cubicBezTo>
                      <a:pt x="5" y="0"/>
                      <a:pt x="15" y="4"/>
                      <a:pt x="14" y="5"/>
                    </a:cubicBezTo>
                    <a:close/>
                  </a:path>
                </a:pathLst>
              </a:custGeom>
              <a:solidFill>
                <a:srgbClr val="B8A7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0" name="Freeform 369"/>
              <p:cNvSpPr/>
              <p:nvPr/>
            </p:nvSpPr>
            <p:spPr bwMode="auto">
              <a:xfrm>
                <a:off x="3108" y="1923"/>
                <a:ext cx="54" cy="21"/>
              </a:xfrm>
              <a:custGeom>
                <a:gdLst>
                  <a:gd fmla="*/ 23 w 23" name="T0"/>
                  <a:gd fmla="*/ 7 h 9" name="T1"/>
                  <a:gd fmla="*/ 22 w 23" name="T2"/>
                  <a:gd fmla="*/ 9 h 9" name="T3"/>
                  <a:gd fmla="*/ 21 w 23" name="T4"/>
                  <a:gd fmla="*/ 9 h 9" name="T5"/>
                  <a:gd fmla="*/ 20 w 23" name="T6"/>
                  <a:gd fmla="*/ 9 h 9" name="T7"/>
                  <a:gd fmla="*/ 9 w 23" name="T8"/>
                  <a:gd fmla="*/ 5 h 9" name="T9"/>
                  <a:gd fmla="*/ 1 w 23" name="T10"/>
                  <a:gd fmla="*/ 9 h 9" name="T11"/>
                  <a:gd fmla="*/ 13 w 23" name="T12"/>
                  <a:gd fmla="*/ 1 h 9" name="T13"/>
                  <a:gd fmla="*/ 23 w 23" name="T14"/>
                  <a:gd fmla="*/ 7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23">
                    <a:moveTo>
                      <a:pt x="23" y="7"/>
                    </a:moveTo>
                    <a:cubicBezTo>
                      <a:pt x="23" y="7"/>
                      <a:pt x="22" y="9"/>
                      <a:pt x="22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5"/>
                      <a:pt x="13" y="4"/>
                      <a:pt x="9" y="5"/>
                    </a:cubicBezTo>
                    <a:cubicBezTo>
                      <a:pt x="7" y="6"/>
                      <a:pt x="3" y="7"/>
                      <a:pt x="1" y="9"/>
                    </a:cubicBezTo>
                    <a:cubicBezTo>
                      <a:pt x="0" y="7"/>
                      <a:pt x="8" y="2"/>
                      <a:pt x="13" y="1"/>
                    </a:cubicBezTo>
                    <a:cubicBezTo>
                      <a:pt x="17" y="0"/>
                      <a:pt x="22" y="3"/>
                      <a:pt x="23" y="7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1" name="Freeform 370"/>
              <p:cNvSpPr/>
              <p:nvPr/>
            </p:nvSpPr>
            <p:spPr bwMode="auto">
              <a:xfrm>
                <a:off x="3108" y="1923"/>
                <a:ext cx="54" cy="21"/>
              </a:xfrm>
              <a:custGeom>
                <a:gdLst>
                  <a:gd fmla="*/ 23 w 23" name="T0"/>
                  <a:gd fmla="*/ 7 h 9" name="T1"/>
                  <a:gd fmla="*/ 22 w 23" name="T2"/>
                  <a:gd fmla="*/ 9 h 9" name="T3"/>
                  <a:gd fmla="*/ 21 w 23" name="T4"/>
                  <a:gd fmla="*/ 9 h 9" name="T5"/>
                  <a:gd fmla="*/ 20 w 23" name="T6"/>
                  <a:gd fmla="*/ 9 h 9" name="T7"/>
                  <a:gd fmla="*/ 9 w 23" name="T8"/>
                  <a:gd fmla="*/ 5 h 9" name="T9"/>
                  <a:gd fmla="*/ 1 w 23" name="T10"/>
                  <a:gd fmla="*/ 9 h 9" name="T11"/>
                  <a:gd fmla="*/ 13 w 23" name="T12"/>
                  <a:gd fmla="*/ 1 h 9" name="T13"/>
                  <a:gd fmla="*/ 23 w 23" name="T14"/>
                  <a:gd fmla="*/ 7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23">
                    <a:moveTo>
                      <a:pt x="23" y="7"/>
                    </a:moveTo>
                    <a:cubicBezTo>
                      <a:pt x="23" y="7"/>
                      <a:pt x="22" y="8"/>
                      <a:pt x="22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5"/>
                      <a:pt x="13" y="3"/>
                      <a:pt x="9" y="5"/>
                    </a:cubicBezTo>
                    <a:cubicBezTo>
                      <a:pt x="7" y="5"/>
                      <a:pt x="3" y="7"/>
                      <a:pt x="1" y="9"/>
                    </a:cubicBezTo>
                    <a:cubicBezTo>
                      <a:pt x="0" y="7"/>
                      <a:pt x="8" y="2"/>
                      <a:pt x="13" y="1"/>
                    </a:cubicBezTo>
                    <a:cubicBezTo>
                      <a:pt x="17" y="0"/>
                      <a:pt x="22" y="3"/>
                      <a:pt x="23" y="7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2" name="Freeform 371"/>
              <p:cNvSpPr/>
              <p:nvPr/>
            </p:nvSpPr>
            <p:spPr bwMode="auto">
              <a:xfrm>
                <a:off x="3127" y="1926"/>
                <a:ext cx="35" cy="18"/>
              </a:xfrm>
              <a:custGeom>
                <a:gdLst>
                  <a:gd fmla="*/ 14 w 15" name="T0"/>
                  <a:gd fmla="*/ 6 h 8" name="T1"/>
                  <a:gd fmla="*/ 13 w 15" name="T2"/>
                  <a:gd fmla="*/ 5 h 8" name="T3"/>
                  <a:gd fmla="*/ 10 w 15" name="T4"/>
                  <a:gd fmla="*/ 3 h 8" name="T5"/>
                  <a:gd fmla="*/ 12 w 15" name="T6"/>
                  <a:gd fmla="*/ 7 h 8" name="T7"/>
                  <a:gd fmla="*/ 11 w 15" name="T8"/>
                  <a:gd fmla="*/ 6 h 8" name="T9"/>
                  <a:gd fmla="*/ 9 w 15" name="T10"/>
                  <a:gd fmla="*/ 4 h 8" name="T11"/>
                  <a:gd fmla="*/ 6 w 15" name="T12"/>
                  <a:gd fmla="*/ 3 h 8" name="T13"/>
                  <a:gd fmla="*/ 2 w 15" name="T14"/>
                  <a:gd fmla="*/ 3 h 8" name="T15"/>
                  <a:gd fmla="*/ 8 w 15" name="T16"/>
                  <a:gd fmla="*/ 0 h 8" name="T17"/>
                  <a:gd fmla="*/ 13 w 15" name="T18"/>
                  <a:gd fmla="*/ 2 h 8" name="T19"/>
                  <a:gd fmla="*/ 14 w 15" name="T20"/>
                  <a:gd fmla="*/ 6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15">
                    <a:moveTo>
                      <a:pt x="14" y="6"/>
                    </a:moveTo>
                    <a:cubicBezTo>
                      <a:pt x="14" y="8"/>
                      <a:pt x="13" y="6"/>
                      <a:pt x="13" y="5"/>
                    </a:cubicBezTo>
                    <a:cubicBezTo>
                      <a:pt x="13" y="5"/>
                      <a:pt x="11" y="3"/>
                      <a:pt x="10" y="3"/>
                    </a:cubicBezTo>
                    <a:cubicBezTo>
                      <a:pt x="10" y="3"/>
                      <a:pt x="13" y="5"/>
                      <a:pt x="12" y="7"/>
                    </a:cubicBezTo>
                    <a:cubicBezTo>
                      <a:pt x="12" y="8"/>
                      <a:pt x="12" y="7"/>
                      <a:pt x="11" y="6"/>
                    </a:cubicBezTo>
                    <a:cubicBezTo>
                      <a:pt x="10" y="5"/>
                      <a:pt x="11" y="5"/>
                      <a:pt x="9" y="4"/>
                    </a:cubicBezTo>
                    <a:cubicBezTo>
                      <a:pt x="8" y="4"/>
                      <a:pt x="8" y="3"/>
                      <a:pt x="6" y="3"/>
                    </a:cubicBezTo>
                    <a:cubicBezTo>
                      <a:pt x="5" y="3"/>
                      <a:pt x="5" y="2"/>
                      <a:pt x="2" y="3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" y="0"/>
                      <a:pt x="12" y="0"/>
                      <a:pt x="13" y="2"/>
                    </a:cubicBezTo>
                    <a:cubicBezTo>
                      <a:pt x="14" y="4"/>
                      <a:pt x="15" y="5"/>
                      <a:pt x="14" y="6"/>
                    </a:cubicBezTo>
                    <a:close/>
                  </a:path>
                </a:pathLst>
              </a:custGeom>
              <a:solidFill>
                <a:srgbClr val="FA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3" name="Freeform 372"/>
              <p:cNvSpPr/>
              <p:nvPr/>
            </p:nvSpPr>
            <p:spPr bwMode="auto">
              <a:xfrm>
                <a:off x="2808" y="1893"/>
                <a:ext cx="354" cy="210"/>
              </a:xfrm>
              <a:custGeom>
                <a:gdLst>
                  <a:gd fmla="*/ 0 w 150" name="T0"/>
                  <a:gd fmla="*/ 87 h 89" name="T1"/>
                  <a:gd fmla="*/ 92 w 150" name="T2"/>
                  <a:gd fmla="*/ 62 h 89" name="T3"/>
                  <a:gd fmla="*/ 129 w 150" name="T4"/>
                  <a:gd fmla="*/ 23 h 89" name="T5"/>
                  <a:gd fmla="*/ 150 w 150" name="T6"/>
                  <a:gd fmla="*/ 20 h 89" name="T7"/>
                  <a:gd fmla="*/ 104 w 150" name="T8"/>
                  <a:gd fmla="*/ 9 h 89" name="T9"/>
                  <a:gd fmla="*/ 0 w 150" name="T10"/>
                  <a:gd fmla="*/ 87 h 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9" w="150">
                    <a:moveTo>
                      <a:pt x="0" y="87"/>
                    </a:moveTo>
                    <a:cubicBezTo>
                      <a:pt x="44" y="89"/>
                      <a:pt x="71" y="76"/>
                      <a:pt x="92" y="62"/>
                    </a:cubicBezTo>
                    <a:cubicBezTo>
                      <a:pt x="103" y="55"/>
                      <a:pt x="117" y="35"/>
                      <a:pt x="129" y="23"/>
                    </a:cubicBezTo>
                    <a:cubicBezTo>
                      <a:pt x="134" y="17"/>
                      <a:pt x="147" y="13"/>
                      <a:pt x="150" y="20"/>
                    </a:cubicBezTo>
                    <a:cubicBezTo>
                      <a:pt x="150" y="10"/>
                      <a:pt x="127" y="0"/>
                      <a:pt x="104" y="9"/>
                    </a:cubicBezTo>
                    <a:cubicBezTo>
                      <a:pt x="90" y="14"/>
                      <a:pt x="14" y="43"/>
                      <a:pt x="0" y="87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4" name="Freeform 373"/>
              <p:cNvSpPr/>
              <p:nvPr/>
            </p:nvSpPr>
            <p:spPr bwMode="auto">
              <a:xfrm>
                <a:off x="2808" y="1893"/>
                <a:ext cx="354" cy="210"/>
              </a:xfrm>
              <a:custGeom>
                <a:gdLst>
                  <a:gd fmla="*/ 0 w 150" name="T0"/>
                  <a:gd fmla="*/ 87 h 89" name="T1"/>
                  <a:gd fmla="*/ 87 w 150" name="T2"/>
                  <a:gd fmla="*/ 62 h 89" name="T3"/>
                  <a:gd fmla="*/ 128 w 150" name="T4"/>
                  <a:gd fmla="*/ 22 h 89" name="T5"/>
                  <a:gd fmla="*/ 150 w 150" name="T6"/>
                  <a:gd fmla="*/ 20 h 89" name="T7"/>
                  <a:gd fmla="*/ 103 w 150" name="T8"/>
                  <a:gd fmla="*/ 9 h 89" name="T9"/>
                  <a:gd fmla="*/ 0 w 150" name="T10"/>
                  <a:gd fmla="*/ 87 h 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9" w="150">
                    <a:moveTo>
                      <a:pt x="0" y="87"/>
                    </a:moveTo>
                    <a:cubicBezTo>
                      <a:pt x="44" y="89"/>
                      <a:pt x="70" y="73"/>
                      <a:pt x="87" y="62"/>
                    </a:cubicBezTo>
                    <a:cubicBezTo>
                      <a:pt x="102" y="53"/>
                      <a:pt x="117" y="35"/>
                      <a:pt x="128" y="22"/>
                    </a:cubicBezTo>
                    <a:cubicBezTo>
                      <a:pt x="134" y="17"/>
                      <a:pt x="147" y="12"/>
                      <a:pt x="150" y="20"/>
                    </a:cubicBezTo>
                    <a:cubicBezTo>
                      <a:pt x="150" y="10"/>
                      <a:pt x="127" y="0"/>
                      <a:pt x="103" y="9"/>
                    </a:cubicBezTo>
                    <a:cubicBezTo>
                      <a:pt x="90" y="14"/>
                      <a:pt x="14" y="43"/>
                      <a:pt x="0" y="87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5" name="Freeform 374"/>
              <p:cNvSpPr/>
              <p:nvPr/>
            </p:nvSpPr>
            <p:spPr bwMode="auto">
              <a:xfrm>
                <a:off x="2808" y="1893"/>
                <a:ext cx="354" cy="205"/>
              </a:xfrm>
              <a:custGeom>
                <a:gdLst>
                  <a:gd fmla="*/ 0 w 150" name="T0"/>
                  <a:gd fmla="*/ 87 h 87" name="T1"/>
                  <a:gd fmla="*/ 91 w 150" name="T2"/>
                  <a:gd fmla="*/ 63 h 87" name="T3"/>
                  <a:gd fmla="*/ 128 w 150" name="T4"/>
                  <a:gd fmla="*/ 23 h 87" name="T5"/>
                  <a:gd fmla="*/ 150 w 150" name="T6"/>
                  <a:gd fmla="*/ 20 h 87" name="T7"/>
                  <a:gd fmla="*/ 104 w 150" name="T8"/>
                  <a:gd fmla="*/ 10 h 87" name="T9"/>
                  <a:gd fmla="*/ 0 w 150" name="T10"/>
                  <a:gd fmla="*/ 87 h 8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7" w="150">
                    <a:moveTo>
                      <a:pt x="0" y="87"/>
                    </a:moveTo>
                    <a:cubicBezTo>
                      <a:pt x="43" y="87"/>
                      <a:pt x="68" y="78"/>
                      <a:pt x="91" y="63"/>
                    </a:cubicBezTo>
                    <a:cubicBezTo>
                      <a:pt x="101" y="55"/>
                      <a:pt x="117" y="35"/>
                      <a:pt x="128" y="23"/>
                    </a:cubicBezTo>
                    <a:cubicBezTo>
                      <a:pt x="134" y="17"/>
                      <a:pt x="147" y="12"/>
                      <a:pt x="150" y="20"/>
                    </a:cubicBezTo>
                    <a:cubicBezTo>
                      <a:pt x="150" y="10"/>
                      <a:pt x="128" y="0"/>
                      <a:pt x="104" y="10"/>
                    </a:cubicBezTo>
                    <a:cubicBezTo>
                      <a:pt x="90" y="16"/>
                      <a:pt x="14" y="43"/>
                      <a:pt x="0" y="87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6" name="Freeform 375"/>
              <p:cNvSpPr/>
              <p:nvPr/>
            </p:nvSpPr>
            <p:spPr bwMode="auto">
              <a:xfrm>
                <a:off x="2808" y="2072"/>
                <a:ext cx="80" cy="28"/>
              </a:xfrm>
              <a:custGeom>
                <a:gdLst>
                  <a:gd fmla="*/ 0 w 34" name="T0"/>
                  <a:gd fmla="*/ 11 h 12" name="T1"/>
                  <a:gd fmla="*/ 25 w 34" name="T2"/>
                  <a:gd fmla="*/ 8 h 12" name="T3"/>
                  <a:gd fmla="*/ 33 w 34" name="T4"/>
                  <a:gd fmla="*/ 6 h 12" name="T5"/>
                  <a:gd fmla="*/ 16 w 34" name="T6"/>
                  <a:gd fmla="*/ 3 h 12" name="T7"/>
                  <a:gd fmla="*/ 7 w 34" name="T8"/>
                  <a:gd fmla="*/ 5 h 12" name="T9"/>
                  <a:gd fmla="*/ 0 w 34" name="T10"/>
                  <a:gd fmla="*/ 11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34">
                    <a:moveTo>
                      <a:pt x="0" y="11"/>
                    </a:moveTo>
                    <a:cubicBezTo>
                      <a:pt x="3" y="12"/>
                      <a:pt x="12" y="8"/>
                      <a:pt x="25" y="8"/>
                    </a:cubicBezTo>
                    <a:cubicBezTo>
                      <a:pt x="29" y="9"/>
                      <a:pt x="34" y="8"/>
                      <a:pt x="33" y="6"/>
                    </a:cubicBezTo>
                    <a:cubicBezTo>
                      <a:pt x="31" y="4"/>
                      <a:pt x="21" y="0"/>
                      <a:pt x="16" y="3"/>
                    </a:cubicBezTo>
                    <a:cubicBezTo>
                      <a:pt x="9" y="7"/>
                      <a:pt x="10" y="5"/>
                      <a:pt x="7" y="5"/>
                    </a:cubicBezTo>
                    <a:cubicBezTo>
                      <a:pt x="5" y="5"/>
                      <a:pt x="2" y="8"/>
                      <a:pt x="0" y="11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7" name="Freeform 376"/>
              <p:cNvSpPr/>
              <p:nvPr/>
            </p:nvSpPr>
            <p:spPr bwMode="auto">
              <a:xfrm>
                <a:off x="2836" y="1902"/>
                <a:ext cx="312" cy="165"/>
              </a:xfrm>
              <a:custGeom>
                <a:gdLst>
                  <a:gd fmla="*/ 127 w 132" name="T0"/>
                  <a:gd fmla="*/ 8 h 70" name="T1"/>
                  <a:gd fmla="*/ 104 w 132" name="T2"/>
                  <a:gd fmla="*/ 8 h 70" name="T3"/>
                  <a:gd fmla="*/ 89 w 132" name="T4"/>
                  <a:gd fmla="*/ 18 h 70" name="T5"/>
                  <a:gd fmla="*/ 68 w 132" name="T6"/>
                  <a:gd fmla="*/ 32 h 70" name="T7"/>
                  <a:gd fmla="*/ 22 w 132" name="T8"/>
                  <a:gd fmla="*/ 58 h 70" name="T9"/>
                  <a:gd fmla="*/ 3 w 132" name="T10"/>
                  <a:gd fmla="*/ 63 h 70" name="T11"/>
                  <a:gd fmla="*/ 31 w 132" name="T12"/>
                  <a:gd fmla="*/ 38 h 70" name="T13"/>
                  <a:gd fmla="*/ 59 w 132" name="T14"/>
                  <a:gd fmla="*/ 23 h 70" name="T15"/>
                  <a:gd fmla="*/ 101 w 132" name="T16"/>
                  <a:gd fmla="*/ 4 h 70" name="T17"/>
                  <a:gd fmla="*/ 129 w 132" name="T18"/>
                  <a:gd fmla="*/ 6 h 70" name="T19"/>
                  <a:gd fmla="*/ 127 w 132" name="T20"/>
                  <a:gd fmla="*/ 8 h 7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0" w="132">
                    <a:moveTo>
                      <a:pt x="127" y="8"/>
                    </a:moveTo>
                    <a:cubicBezTo>
                      <a:pt x="118" y="4"/>
                      <a:pt x="111" y="5"/>
                      <a:pt x="104" y="8"/>
                    </a:cubicBezTo>
                    <a:cubicBezTo>
                      <a:pt x="95" y="12"/>
                      <a:pt x="95" y="11"/>
                      <a:pt x="89" y="18"/>
                    </a:cubicBezTo>
                    <a:cubicBezTo>
                      <a:pt x="85" y="22"/>
                      <a:pt x="76" y="22"/>
                      <a:pt x="68" y="32"/>
                    </a:cubicBezTo>
                    <a:cubicBezTo>
                      <a:pt x="55" y="47"/>
                      <a:pt x="28" y="52"/>
                      <a:pt x="22" y="58"/>
                    </a:cubicBezTo>
                    <a:cubicBezTo>
                      <a:pt x="11" y="69"/>
                      <a:pt x="0" y="70"/>
                      <a:pt x="3" y="63"/>
                    </a:cubicBezTo>
                    <a:cubicBezTo>
                      <a:pt x="10" y="50"/>
                      <a:pt x="27" y="41"/>
                      <a:pt x="31" y="38"/>
                    </a:cubicBezTo>
                    <a:cubicBezTo>
                      <a:pt x="40" y="31"/>
                      <a:pt x="51" y="28"/>
                      <a:pt x="59" y="23"/>
                    </a:cubicBezTo>
                    <a:cubicBezTo>
                      <a:pt x="67" y="16"/>
                      <a:pt x="90" y="6"/>
                      <a:pt x="101" y="4"/>
                    </a:cubicBezTo>
                    <a:cubicBezTo>
                      <a:pt x="115" y="0"/>
                      <a:pt x="129" y="6"/>
                      <a:pt x="129" y="6"/>
                    </a:cubicBezTo>
                    <a:cubicBezTo>
                      <a:pt x="132" y="7"/>
                      <a:pt x="132" y="9"/>
                      <a:pt x="127" y="8"/>
                    </a:cubicBezTo>
                    <a:close/>
                  </a:path>
                </a:pathLst>
              </a:custGeom>
              <a:solidFill>
                <a:srgbClr val="EDAD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8" name="Freeform 377"/>
              <p:cNvSpPr/>
              <p:nvPr/>
            </p:nvSpPr>
            <p:spPr bwMode="auto">
              <a:xfrm>
                <a:off x="2858" y="1926"/>
                <a:ext cx="290" cy="158"/>
              </a:xfrm>
              <a:custGeom>
                <a:gdLst>
                  <a:gd fmla="*/ 117 w 123" name="T0"/>
                  <a:gd fmla="*/ 0 h 67" name="T1"/>
                  <a:gd fmla="*/ 79 w 123" name="T2"/>
                  <a:gd fmla="*/ 20 h 67" name="T3"/>
                  <a:gd fmla="*/ 55 w 123" name="T4"/>
                  <a:gd fmla="*/ 35 h 67" name="T5"/>
                  <a:gd fmla="*/ 26 w 123" name="T6"/>
                  <a:gd fmla="*/ 47 h 67" name="T7"/>
                  <a:gd fmla="*/ 20 w 123" name="T8"/>
                  <a:gd fmla="*/ 66 h 67" name="T9"/>
                  <a:gd fmla="*/ 69 w 123" name="T10"/>
                  <a:gd fmla="*/ 46 h 67" name="T11"/>
                  <a:gd fmla="*/ 92 w 123" name="T12"/>
                  <a:gd fmla="*/ 25 h 67" name="T13"/>
                  <a:gd fmla="*/ 108 w 123" name="T14"/>
                  <a:gd fmla="*/ 6 h 67" name="T15"/>
                  <a:gd fmla="*/ 117 w 123" name="T16"/>
                  <a:gd fmla="*/ 0 h 6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7" w="123">
                    <a:moveTo>
                      <a:pt x="117" y="0"/>
                    </a:moveTo>
                    <a:cubicBezTo>
                      <a:pt x="101" y="0"/>
                      <a:pt x="84" y="14"/>
                      <a:pt x="79" y="20"/>
                    </a:cubicBezTo>
                    <a:cubicBezTo>
                      <a:pt x="73" y="25"/>
                      <a:pt x="65" y="33"/>
                      <a:pt x="55" y="35"/>
                    </a:cubicBezTo>
                    <a:cubicBezTo>
                      <a:pt x="44" y="37"/>
                      <a:pt x="37" y="38"/>
                      <a:pt x="26" y="47"/>
                    </a:cubicBezTo>
                    <a:cubicBezTo>
                      <a:pt x="0" y="67"/>
                      <a:pt x="11" y="66"/>
                      <a:pt x="20" y="66"/>
                    </a:cubicBezTo>
                    <a:cubicBezTo>
                      <a:pt x="46" y="64"/>
                      <a:pt x="59" y="52"/>
                      <a:pt x="69" y="46"/>
                    </a:cubicBezTo>
                    <a:cubicBezTo>
                      <a:pt x="80" y="40"/>
                      <a:pt x="90" y="27"/>
                      <a:pt x="92" y="25"/>
                    </a:cubicBezTo>
                    <a:cubicBezTo>
                      <a:pt x="102" y="14"/>
                      <a:pt x="99" y="11"/>
                      <a:pt x="108" y="6"/>
                    </a:cubicBezTo>
                    <a:cubicBezTo>
                      <a:pt x="114" y="2"/>
                      <a:pt x="123" y="0"/>
                      <a:pt x="117" y="0"/>
                    </a:cubicBezTo>
                    <a:close/>
                  </a:path>
                </a:pathLst>
              </a:custGeom>
              <a:solidFill>
                <a:srgbClr val="F2AC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39" name="Freeform 378"/>
              <p:cNvSpPr/>
              <p:nvPr/>
            </p:nvSpPr>
            <p:spPr bwMode="auto">
              <a:xfrm>
                <a:off x="2881" y="1930"/>
                <a:ext cx="253" cy="147"/>
              </a:xfrm>
              <a:custGeom>
                <a:gdLst>
                  <a:gd fmla="*/ 102 w 107" name="T0"/>
                  <a:gd fmla="*/ 0 h 62" name="T1"/>
                  <a:gd fmla="*/ 67 w 107" name="T2"/>
                  <a:gd fmla="*/ 28 h 62" name="T3"/>
                  <a:gd fmla="*/ 56 w 107" name="T4"/>
                  <a:gd fmla="*/ 40 h 62" name="T5"/>
                  <a:gd fmla="*/ 24 w 107" name="T6"/>
                  <a:gd fmla="*/ 50 h 62" name="T7"/>
                  <a:gd fmla="*/ 7 w 107" name="T8"/>
                  <a:gd fmla="*/ 62 h 62" name="T9"/>
                  <a:gd fmla="*/ 54 w 107" name="T10"/>
                  <a:gd fmla="*/ 47 h 62" name="T11"/>
                  <a:gd fmla="*/ 75 w 107" name="T12"/>
                  <a:gd fmla="*/ 30 h 62" name="T13"/>
                  <a:gd fmla="*/ 97 w 107" name="T14"/>
                  <a:gd fmla="*/ 3 h 62" name="T15"/>
                  <a:gd fmla="*/ 102 w 107" name="T16"/>
                  <a:gd fmla="*/ 0 h 6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107">
                    <a:moveTo>
                      <a:pt x="102" y="0"/>
                    </a:moveTo>
                    <a:cubicBezTo>
                      <a:pt x="89" y="1"/>
                      <a:pt x="81" y="21"/>
                      <a:pt x="67" y="28"/>
                    </a:cubicBezTo>
                    <a:cubicBezTo>
                      <a:pt x="58" y="33"/>
                      <a:pt x="65" y="38"/>
                      <a:pt x="56" y="40"/>
                    </a:cubicBezTo>
                    <a:cubicBezTo>
                      <a:pt x="47" y="42"/>
                      <a:pt x="35" y="46"/>
                      <a:pt x="24" y="50"/>
                    </a:cubicBezTo>
                    <a:cubicBezTo>
                      <a:pt x="3" y="58"/>
                      <a:pt x="0" y="62"/>
                      <a:pt x="7" y="62"/>
                    </a:cubicBezTo>
                    <a:cubicBezTo>
                      <a:pt x="31" y="61"/>
                      <a:pt x="45" y="51"/>
                      <a:pt x="54" y="47"/>
                    </a:cubicBezTo>
                    <a:cubicBezTo>
                      <a:pt x="63" y="41"/>
                      <a:pt x="74" y="31"/>
                      <a:pt x="75" y="30"/>
                    </a:cubicBezTo>
                    <a:cubicBezTo>
                      <a:pt x="84" y="21"/>
                      <a:pt x="90" y="7"/>
                      <a:pt x="97" y="3"/>
                    </a:cubicBezTo>
                    <a:cubicBezTo>
                      <a:pt x="102" y="1"/>
                      <a:pt x="107" y="0"/>
                      <a:pt x="102" y="0"/>
                    </a:cubicBezTo>
                    <a:close/>
                  </a:path>
                </a:pathLst>
              </a:custGeom>
              <a:solidFill>
                <a:srgbClr val="F29F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0" name="Freeform 379"/>
              <p:cNvSpPr/>
              <p:nvPr/>
            </p:nvSpPr>
            <p:spPr bwMode="auto">
              <a:xfrm>
                <a:off x="2969" y="1914"/>
                <a:ext cx="177" cy="92"/>
              </a:xfrm>
              <a:custGeom>
                <a:gdLst>
                  <a:gd fmla="*/ 72 w 75" name="T0"/>
                  <a:gd fmla="*/ 3 h 39" name="T1"/>
                  <a:gd fmla="*/ 68 w 75" name="T2"/>
                  <a:gd fmla="*/ 4 h 39" name="T3"/>
                  <a:gd fmla="*/ 52 w 75" name="T4"/>
                  <a:gd fmla="*/ 8 h 39" name="T5"/>
                  <a:gd fmla="*/ 29 w 75" name="T6"/>
                  <a:gd fmla="*/ 23 h 39" name="T7"/>
                  <a:gd fmla="*/ 8 w 75" name="T8"/>
                  <a:gd fmla="*/ 38 h 39" name="T9"/>
                  <a:gd fmla="*/ 11 w 75" name="T10"/>
                  <a:gd fmla="*/ 33 h 39" name="T11"/>
                  <a:gd fmla="*/ 25 w 75" name="T12"/>
                  <a:gd fmla="*/ 20 h 39" name="T13"/>
                  <a:gd fmla="*/ 37 w 75" name="T14"/>
                  <a:gd fmla="*/ 13 h 39" name="T15"/>
                  <a:gd fmla="*/ 59 w 75" name="T16"/>
                  <a:gd fmla="*/ 2 h 39" name="T17"/>
                  <a:gd fmla="*/ 72 w 75" name="T18"/>
                  <a:gd fmla="*/ 3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75">
                    <a:moveTo>
                      <a:pt x="72" y="3"/>
                    </a:moveTo>
                    <a:cubicBezTo>
                      <a:pt x="75" y="5"/>
                      <a:pt x="73" y="4"/>
                      <a:pt x="68" y="4"/>
                    </a:cubicBezTo>
                    <a:cubicBezTo>
                      <a:pt x="63" y="3"/>
                      <a:pt x="56" y="6"/>
                      <a:pt x="52" y="8"/>
                    </a:cubicBezTo>
                    <a:cubicBezTo>
                      <a:pt x="45" y="11"/>
                      <a:pt x="34" y="17"/>
                      <a:pt x="29" y="23"/>
                    </a:cubicBezTo>
                    <a:cubicBezTo>
                      <a:pt x="25" y="28"/>
                      <a:pt x="19" y="36"/>
                      <a:pt x="8" y="38"/>
                    </a:cubicBezTo>
                    <a:cubicBezTo>
                      <a:pt x="0" y="39"/>
                      <a:pt x="8" y="36"/>
                      <a:pt x="11" y="33"/>
                    </a:cubicBezTo>
                    <a:cubicBezTo>
                      <a:pt x="15" y="29"/>
                      <a:pt x="14" y="25"/>
                      <a:pt x="25" y="20"/>
                    </a:cubicBezTo>
                    <a:cubicBezTo>
                      <a:pt x="27" y="19"/>
                      <a:pt x="35" y="15"/>
                      <a:pt x="37" y="13"/>
                    </a:cubicBezTo>
                    <a:cubicBezTo>
                      <a:pt x="42" y="7"/>
                      <a:pt x="52" y="2"/>
                      <a:pt x="59" y="2"/>
                    </a:cubicBezTo>
                    <a:cubicBezTo>
                      <a:pt x="66" y="3"/>
                      <a:pt x="63" y="0"/>
                      <a:pt x="72" y="3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1" name="Freeform 380"/>
              <p:cNvSpPr/>
              <p:nvPr/>
            </p:nvSpPr>
            <p:spPr bwMode="auto">
              <a:xfrm>
                <a:off x="3004" y="1909"/>
                <a:ext cx="123" cy="54"/>
              </a:xfrm>
              <a:custGeom>
                <a:gdLst>
                  <a:gd fmla="*/ 49 w 52" name="T0"/>
                  <a:gd fmla="*/ 2 h 23" name="T1"/>
                  <a:gd fmla="*/ 36 w 52" name="T2"/>
                  <a:gd fmla="*/ 3 h 23" name="T3"/>
                  <a:gd fmla="*/ 28 w 52" name="T4"/>
                  <a:gd fmla="*/ 5 h 23" name="T5"/>
                  <a:gd fmla="*/ 12 w 52" name="T6"/>
                  <a:gd fmla="*/ 16 h 23" name="T7"/>
                  <a:gd fmla="*/ 1 w 52" name="T8"/>
                  <a:gd fmla="*/ 21 h 23" name="T9"/>
                  <a:gd fmla="*/ 14 w 52" name="T10"/>
                  <a:gd fmla="*/ 7 h 23" name="T11"/>
                  <a:gd fmla="*/ 33 w 52" name="T12"/>
                  <a:gd fmla="*/ 0 h 23" name="T13"/>
                  <a:gd fmla="*/ 47 w 52" name="T14"/>
                  <a:gd fmla="*/ 1 h 23" name="T15"/>
                  <a:gd fmla="*/ 49 w 52" name="T16"/>
                  <a:gd fmla="*/ 2 h 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" w="52">
                    <a:moveTo>
                      <a:pt x="49" y="2"/>
                    </a:moveTo>
                    <a:cubicBezTo>
                      <a:pt x="45" y="2"/>
                      <a:pt x="40" y="1"/>
                      <a:pt x="36" y="3"/>
                    </a:cubicBezTo>
                    <a:cubicBezTo>
                      <a:pt x="33" y="4"/>
                      <a:pt x="31" y="4"/>
                      <a:pt x="28" y="5"/>
                    </a:cubicBezTo>
                    <a:cubicBezTo>
                      <a:pt x="22" y="8"/>
                      <a:pt x="18" y="13"/>
                      <a:pt x="12" y="16"/>
                    </a:cubicBezTo>
                    <a:cubicBezTo>
                      <a:pt x="7" y="18"/>
                      <a:pt x="0" y="23"/>
                      <a:pt x="1" y="21"/>
                    </a:cubicBezTo>
                    <a:cubicBezTo>
                      <a:pt x="2" y="11"/>
                      <a:pt x="9" y="8"/>
                      <a:pt x="14" y="7"/>
                    </a:cubicBezTo>
                    <a:cubicBezTo>
                      <a:pt x="24" y="5"/>
                      <a:pt x="28" y="1"/>
                      <a:pt x="33" y="0"/>
                    </a:cubicBezTo>
                    <a:cubicBezTo>
                      <a:pt x="40" y="0"/>
                      <a:pt x="46" y="0"/>
                      <a:pt x="47" y="1"/>
                    </a:cubicBezTo>
                    <a:cubicBezTo>
                      <a:pt x="51" y="1"/>
                      <a:pt x="52" y="3"/>
                      <a:pt x="49" y="2"/>
                    </a:cubicBezTo>
                    <a:close/>
                  </a:path>
                </a:pathLst>
              </a:custGeom>
              <a:solidFill>
                <a:srgbClr val="EBA7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2" name="Freeform 381"/>
              <p:cNvSpPr/>
              <p:nvPr/>
            </p:nvSpPr>
            <p:spPr bwMode="auto">
              <a:xfrm>
                <a:off x="2607" y="1755"/>
                <a:ext cx="380" cy="343"/>
              </a:xfrm>
              <a:custGeom>
                <a:gdLst>
                  <a:gd fmla="*/ 85 w 161" name="T0"/>
                  <a:gd fmla="*/ 145 h 145" name="T1"/>
                  <a:gd fmla="*/ 130 w 161" name="T2"/>
                  <a:gd fmla="*/ 122 h 145" name="T3"/>
                  <a:gd fmla="*/ 150 w 161" name="T4"/>
                  <a:gd fmla="*/ 101 h 145" name="T5"/>
                  <a:gd fmla="*/ 154 w 161" name="T6"/>
                  <a:gd fmla="*/ 94 h 145" name="T7"/>
                  <a:gd fmla="*/ 153 w 161" name="T8"/>
                  <a:gd fmla="*/ 91 h 145" name="T9"/>
                  <a:gd fmla="*/ 156 w 161" name="T10"/>
                  <a:gd fmla="*/ 86 h 145" name="T11"/>
                  <a:gd fmla="*/ 153 w 161" name="T12"/>
                  <a:gd fmla="*/ 63 h 145" name="T13"/>
                  <a:gd fmla="*/ 145 w 161" name="T14"/>
                  <a:gd fmla="*/ 52 h 145" name="T15"/>
                  <a:gd fmla="*/ 142 w 161" name="T16"/>
                  <a:gd fmla="*/ 41 h 145" name="T17"/>
                  <a:gd fmla="*/ 142 w 161" name="T18"/>
                  <a:gd fmla="*/ 37 h 145" name="T19"/>
                  <a:gd fmla="*/ 141 w 161" name="T20"/>
                  <a:gd fmla="*/ 31 h 145" name="T21"/>
                  <a:gd fmla="*/ 139 w 161" name="T22"/>
                  <a:gd fmla="*/ 23 h 145" name="T23"/>
                  <a:gd fmla="*/ 133 w 161" name="T24"/>
                  <a:gd fmla="*/ 20 h 145" name="T25"/>
                  <a:gd fmla="*/ 125 w 161" name="T26"/>
                  <a:gd fmla="*/ 11 h 145" name="T27"/>
                  <a:gd fmla="*/ 116 w 161" name="T28"/>
                  <a:gd fmla="*/ 4 h 145" name="T29"/>
                  <a:gd fmla="*/ 99 w 161" name="T30"/>
                  <a:gd fmla="*/ 8 h 145" name="T31"/>
                  <a:gd fmla="*/ 89 w 161" name="T32"/>
                  <a:gd fmla="*/ 10 h 145" name="T33"/>
                  <a:gd fmla="*/ 75 w 161" name="T34"/>
                  <a:gd fmla="*/ 4 h 145" name="T35"/>
                  <a:gd fmla="*/ 68 w 161" name="T36"/>
                  <a:gd fmla="*/ 4 h 145" name="T37"/>
                  <a:gd fmla="*/ 61 w 161" name="T38"/>
                  <a:gd fmla="*/ 6 h 145" name="T39"/>
                  <a:gd fmla="*/ 47 w 161" name="T40"/>
                  <a:gd fmla="*/ 10 h 145" name="T41"/>
                  <a:gd fmla="*/ 37 w 161" name="T42"/>
                  <a:gd fmla="*/ 14 h 145" name="T43"/>
                  <a:gd fmla="*/ 29 w 161" name="T44"/>
                  <a:gd fmla="*/ 23 h 145" name="T45"/>
                  <a:gd fmla="*/ 27 w 161" name="T46"/>
                  <a:gd fmla="*/ 28 h 145" name="T47"/>
                  <a:gd fmla="*/ 24 w 161" name="T48"/>
                  <a:gd fmla="*/ 41 h 145" name="T49"/>
                  <a:gd fmla="*/ 21 w 161" name="T50"/>
                  <a:gd fmla="*/ 54 h 145" name="T51"/>
                  <a:gd fmla="*/ 20 w 161" name="T52"/>
                  <a:gd fmla="*/ 64 h 145" name="T53"/>
                  <a:gd fmla="*/ 85 w 161" name="T54"/>
                  <a:gd fmla="*/ 145 h 14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5" w="161">
                    <a:moveTo>
                      <a:pt x="85" y="145"/>
                    </a:moveTo>
                    <a:cubicBezTo>
                      <a:pt x="90" y="141"/>
                      <a:pt x="120" y="133"/>
                      <a:pt x="130" y="122"/>
                    </a:cubicBezTo>
                    <a:cubicBezTo>
                      <a:pt x="135" y="117"/>
                      <a:pt x="154" y="105"/>
                      <a:pt x="150" y="101"/>
                    </a:cubicBezTo>
                    <a:cubicBezTo>
                      <a:pt x="146" y="98"/>
                      <a:pt x="156" y="98"/>
                      <a:pt x="154" y="94"/>
                    </a:cubicBezTo>
                    <a:cubicBezTo>
                      <a:pt x="154" y="93"/>
                      <a:pt x="155" y="92"/>
                      <a:pt x="153" y="91"/>
                    </a:cubicBezTo>
                    <a:cubicBezTo>
                      <a:pt x="157" y="90"/>
                      <a:pt x="152" y="87"/>
                      <a:pt x="156" y="86"/>
                    </a:cubicBezTo>
                    <a:cubicBezTo>
                      <a:pt x="161" y="82"/>
                      <a:pt x="160" y="69"/>
                      <a:pt x="153" y="63"/>
                    </a:cubicBezTo>
                    <a:cubicBezTo>
                      <a:pt x="147" y="63"/>
                      <a:pt x="153" y="53"/>
                      <a:pt x="145" y="52"/>
                    </a:cubicBezTo>
                    <a:cubicBezTo>
                      <a:pt x="140" y="52"/>
                      <a:pt x="148" y="45"/>
                      <a:pt x="142" y="41"/>
                    </a:cubicBezTo>
                    <a:cubicBezTo>
                      <a:pt x="140" y="40"/>
                      <a:pt x="142" y="38"/>
                      <a:pt x="142" y="37"/>
                    </a:cubicBezTo>
                    <a:cubicBezTo>
                      <a:pt x="145" y="35"/>
                      <a:pt x="140" y="33"/>
                      <a:pt x="141" y="31"/>
                    </a:cubicBezTo>
                    <a:cubicBezTo>
                      <a:pt x="138" y="28"/>
                      <a:pt x="143" y="28"/>
                      <a:pt x="139" y="23"/>
                    </a:cubicBezTo>
                    <a:cubicBezTo>
                      <a:pt x="138" y="23"/>
                      <a:pt x="137" y="18"/>
                      <a:pt x="133" y="20"/>
                    </a:cubicBezTo>
                    <a:cubicBezTo>
                      <a:pt x="135" y="18"/>
                      <a:pt x="132" y="11"/>
                      <a:pt x="125" y="11"/>
                    </a:cubicBezTo>
                    <a:cubicBezTo>
                      <a:pt x="125" y="7"/>
                      <a:pt x="117" y="9"/>
                      <a:pt x="116" y="4"/>
                    </a:cubicBezTo>
                    <a:cubicBezTo>
                      <a:pt x="112" y="8"/>
                      <a:pt x="104" y="0"/>
                      <a:pt x="99" y="8"/>
                    </a:cubicBezTo>
                    <a:cubicBezTo>
                      <a:pt x="98" y="9"/>
                      <a:pt x="96" y="6"/>
                      <a:pt x="89" y="10"/>
                    </a:cubicBezTo>
                    <a:cubicBezTo>
                      <a:pt x="83" y="10"/>
                      <a:pt x="84" y="4"/>
                      <a:pt x="75" y="4"/>
                    </a:cubicBezTo>
                    <a:cubicBezTo>
                      <a:pt x="76" y="8"/>
                      <a:pt x="69" y="7"/>
                      <a:pt x="68" y="4"/>
                    </a:cubicBezTo>
                    <a:cubicBezTo>
                      <a:pt x="67" y="1"/>
                      <a:pt x="61" y="4"/>
                      <a:pt x="61" y="6"/>
                    </a:cubicBezTo>
                    <a:cubicBezTo>
                      <a:pt x="56" y="0"/>
                      <a:pt x="50" y="3"/>
                      <a:pt x="47" y="10"/>
                    </a:cubicBezTo>
                    <a:cubicBezTo>
                      <a:pt x="45" y="12"/>
                      <a:pt x="40" y="16"/>
                      <a:pt x="37" y="14"/>
                    </a:cubicBezTo>
                    <a:cubicBezTo>
                      <a:pt x="33" y="12"/>
                      <a:pt x="25" y="21"/>
                      <a:pt x="29" y="23"/>
                    </a:cubicBezTo>
                    <a:cubicBezTo>
                      <a:pt x="31" y="24"/>
                      <a:pt x="29" y="27"/>
                      <a:pt x="27" y="28"/>
                    </a:cubicBezTo>
                    <a:cubicBezTo>
                      <a:pt x="31" y="37"/>
                      <a:pt x="17" y="33"/>
                      <a:pt x="24" y="41"/>
                    </a:cubicBezTo>
                    <a:cubicBezTo>
                      <a:pt x="29" y="47"/>
                      <a:pt x="17" y="46"/>
                      <a:pt x="21" y="54"/>
                    </a:cubicBezTo>
                    <a:cubicBezTo>
                      <a:pt x="22" y="57"/>
                      <a:pt x="26" y="62"/>
                      <a:pt x="20" y="64"/>
                    </a:cubicBezTo>
                    <a:cubicBezTo>
                      <a:pt x="0" y="100"/>
                      <a:pt x="34" y="144"/>
                      <a:pt x="85" y="145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3" name="Freeform 382"/>
              <p:cNvSpPr/>
              <p:nvPr/>
            </p:nvSpPr>
            <p:spPr bwMode="auto">
              <a:xfrm>
                <a:off x="2612" y="1758"/>
                <a:ext cx="375" cy="340"/>
              </a:xfrm>
              <a:custGeom>
                <a:gdLst>
                  <a:gd fmla="*/ 83 w 159" name="T0"/>
                  <a:gd fmla="*/ 144 h 144" name="T1"/>
                  <a:gd fmla="*/ 128 w 159" name="T2"/>
                  <a:gd fmla="*/ 119 h 144" name="T3"/>
                  <a:gd fmla="*/ 148 w 159" name="T4"/>
                  <a:gd fmla="*/ 100 h 144" name="T5"/>
                  <a:gd fmla="*/ 151 w 159" name="T6"/>
                  <a:gd fmla="*/ 93 h 144" name="T7"/>
                  <a:gd fmla="*/ 151 w 159" name="T8"/>
                  <a:gd fmla="*/ 90 h 144" name="T9"/>
                  <a:gd fmla="*/ 154 w 159" name="T10"/>
                  <a:gd fmla="*/ 85 h 144" name="T11"/>
                  <a:gd fmla="*/ 149 w 159" name="T12"/>
                  <a:gd fmla="*/ 62 h 144" name="T13"/>
                  <a:gd fmla="*/ 142 w 159" name="T14"/>
                  <a:gd fmla="*/ 52 h 144" name="T15"/>
                  <a:gd fmla="*/ 139 w 159" name="T16"/>
                  <a:gd fmla="*/ 40 h 144" name="T17"/>
                  <a:gd fmla="*/ 139 w 159" name="T18"/>
                  <a:gd fmla="*/ 36 h 144" name="T19"/>
                  <a:gd fmla="*/ 138 w 159" name="T20"/>
                  <a:gd fmla="*/ 30 h 144" name="T21"/>
                  <a:gd fmla="*/ 136 w 159" name="T22"/>
                  <a:gd fmla="*/ 22 h 144" name="T23"/>
                  <a:gd fmla="*/ 131 w 159" name="T24"/>
                  <a:gd fmla="*/ 19 h 144" name="T25"/>
                  <a:gd fmla="*/ 123 w 159" name="T26"/>
                  <a:gd fmla="*/ 11 h 144" name="T27"/>
                  <a:gd fmla="*/ 114 w 159" name="T28"/>
                  <a:gd fmla="*/ 3 h 144" name="T29"/>
                  <a:gd fmla="*/ 97 w 159" name="T30"/>
                  <a:gd fmla="*/ 7 h 144" name="T31"/>
                  <a:gd fmla="*/ 86 w 159" name="T32"/>
                  <a:gd fmla="*/ 10 h 144" name="T33"/>
                  <a:gd fmla="*/ 73 w 159" name="T34"/>
                  <a:gd fmla="*/ 3 h 144" name="T35"/>
                  <a:gd fmla="*/ 66 w 159" name="T36"/>
                  <a:gd fmla="*/ 4 h 144" name="T37"/>
                  <a:gd fmla="*/ 59 w 159" name="T38"/>
                  <a:gd fmla="*/ 5 h 144" name="T39"/>
                  <a:gd fmla="*/ 45 w 159" name="T40"/>
                  <a:gd fmla="*/ 10 h 144" name="T41"/>
                  <a:gd fmla="*/ 36 w 159" name="T42"/>
                  <a:gd fmla="*/ 14 h 144" name="T43"/>
                  <a:gd fmla="*/ 27 w 159" name="T44"/>
                  <a:gd fmla="*/ 22 h 144" name="T45"/>
                  <a:gd fmla="*/ 25 w 159" name="T46"/>
                  <a:gd fmla="*/ 27 h 144" name="T47"/>
                  <a:gd fmla="*/ 23 w 159" name="T48"/>
                  <a:gd fmla="*/ 40 h 144" name="T49"/>
                  <a:gd fmla="*/ 20 w 159" name="T50"/>
                  <a:gd fmla="*/ 53 h 144" name="T51"/>
                  <a:gd fmla="*/ 21 w 159" name="T52"/>
                  <a:gd fmla="*/ 63 h 144" name="T53"/>
                  <a:gd fmla="*/ 83 w 159" name="T54"/>
                  <a:gd fmla="*/ 144 h 14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4" w="159">
                    <a:moveTo>
                      <a:pt x="83" y="144"/>
                    </a:moveTo>
                    <a:cubicBezTo>
                      <a:pt x="88" y="140"/>
                      <a:pt x="117" y="130"/>
                      <a:pt x="128" y="119"/>
                    </a:cubicBezTo>
                    <a:cubicBezTo>
                      <a:pt x="133" y="114"/>
                      <a:pt x="151" y="104"/>
                      <a:pt x="148" y="100"/>
                    </a:cubicBezTo>
                    <a:cubicBezTo>
                      <a:pt x="143" y="97"/>
                      <a:pt x="153" y="96"/>
                      <a:pt x="151" y="93"/>
                    </a:cubicBezTo>
                    <a:cubicBezTo>
                      <a:pt x="151" y="92"/>
                      <a:pt x="153" y="91"/>
                      <a:pt x="151" y="90"/>
                    </a:cubicBezTo>
                    <a:cubicBezTo>
                      <a:pt x="154" y="87"/>
                      <a:pt x="150" y="86"/>
                      <a:pt x="154" y="85"/>
                    </a:cubicBezTo>
                    <a:cubicBezTo>
                      <a:pt x="159" y="80"/>
                      <a:pt x="156" y="69"/>
                      <a:pt x="149" y="62"/>
                    </a:cubicBezTo>
                    <a:cubicBezTo>
                      <a:pt x="144" y="62"/>
                      <a:pt x="150" y="53"/>
                      <a:pt x="142" y="52"/>
                    </a:cubicBezTo>
                    <a:cubicBezTo>
                      <a:pt x="137" y="51"/>
                      <a:pt x="145" y="44"/>
                      <a:pt x="139" y="40"/>
                    </a:cubicBezTo>
                    <a:cubicBezTo>
                      <a:pt x="137" y="39"/>
                      <a:pt x="139" y="37"/>
                      <a:pt x="139" y="36"/>
                    </a:cubicBezTo>
                    <a:cubicBezTo>
                      <a:pt x="142" y="34"/>
                      <a:pt x="137" y="32"/>
                      <a:pt x="138" y="30"/>
                    </a:cubicBezTo>
                    <a:cubicBezTo>
                      <a:pt x="135" y="28"/>
                      <a:pt x="141" y="27"/>
                      <a:pt x="136" y="22"/>
                    </a:cubicBezTo>
                    <a:cubicBezTo>
                      <a:pt x="135" y="22"/>
                      <a:pt x="135" y="16"/>
                      <a:pt x="131" y="19"/>
                    </a:cubicBezTo>
                    <a:cubicBezTo>
                      <a:pt x="133" y="17"/>
                      <a:pt x="130" y="10"/>
                      <a:pt x="123" y="11"/>
                    </a:cubicBezTo>
                    <a:cubicBezTo>
                      <a:pt x="123" y="6"/>
                      <a:pt x="115" y="9"/>
                      <a:pt x="114" y="3"/>
                    </a:cubicBezTo>
                    <a:cubicBezTo>
                      <a:pt x="109" y="8"/>
                      <a:pt x="102" y="0"/>
                      <a:pt x="97" y="7"/>
                    </a:cubicBezTo>
                    <a:cubicBezTo>
                      <a:pt x="96" y="9"/>
                      <a:pt x="94" y="5"/>
                      <a:pt x="86" y="10"/>
                    </a:cubicBezTo>
                    <a:cubicBezTo>
                      <a:pt x="81" y="10"/>
                      <a:pt x="82" y="3"/>
                      <a:pt x="73" y="3"/>
                    </a:cubicBezTo>
                    <a:cubicBezTo>
                      <a:pt x="74" y="7"/>
                      <a:pt x="67" y="7"/>
                      <a:pt x="66" y="4"/>
                    </a:cubicBezTo>
                    <a:cubicBezTo>
                      <a:pt x="65" y="1"/>
                      <a:pt x="59" y="3"/>
                      <a:pt x="59" y="5"/>
                    </a:cubicBezTo>
                    <a:cubicBezTo>
                      <a:pt x="52" y="0"/>
                      <a:pt x="49" y="3"/>
                      <a:pt x="45" y="10"/>
                    </a:cubicBezTo>
                    <a:cubicBezTo>
                      <a:pt x="44" y="12"/>
                      <a:pt x="39" y="16"/>
                      <a:pt x="36" y="14"/>
                    </a:cubicBezTo>
                    <a:cubicBezTo>
                      <a:pt x="32" y="12"/>
                      <a:pt x="23" y="20"/>
                      <a:pt x="27" y="22"/>
                    </a:cubicBezTo>
                    <a:cubicBezTo>
                      <a:pt x="29" y="23"/>
                      <a:pt x="27" y="26"/>
                      <a:pt x="25" y="27"/>
                    </a:cubicBezTo>
                    <a:cubicBezTo>
                      <a:pt x="30" y="36"/>
                      <a:pt x="16" y="32"/>
                      <a:pt x="23" y="40"/>
                    </a:cubicBezTo>
                    <a:cubicBezTo>
                      <a:pt x="28" y="46"/>
                      <a:pt x="16" y="45"/>
                      <a:pt x="20" y="53"/>
                    </a:cubicBezTo>
                    <a:cubicBezTo>
                      <a:pt x="22" y="56"/>
                      <a:pt x="26" y="61"/>
                      <a:pt x="21" y="63"/>
                    </a:cubicBezTo>
                    <a:cubicBezTo>
                      <a:pt x="0" y="98"/>
                      <a:pt x="32" y="143"/>
                      <a:pt x="83" y="144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4" name="Freeform 383"/>
              <p:cNvSpPr/>
              <p:nvPr/>
            </p:nvSpPr>
            <p:spPr bwMode="auto">
              <a:xfrm>
                <a:off x="2747" y="1763"/>
                <a:ext cx="111" cy="328"/>
              </a:xfrm>
              <a:custGeom>
                <a:gdLst>
                  <a:gd fmla="*/ 31 w 47" name="T0"/>
                  <a:gd fmla="*/ 7 h 139" name="T1"/>
                  <a:gd fmla="*/ 36 w 47" name="T2"/>
                  <a:gd fmla="*/ 11 h 139" name="T3"/>
                  <a:gd fmla="*/ 32 w 47" name="T4"/>
                  <a:gd fmla="*/ 19 h 139" name="T5"/>
                  <a:gd fmla="*/ 33 w 47" name="T6"/>
                  <a:gd fmla="*/ 25 h 139" name="T7"/>
                  <a:gd fmla="*/ 39 w 47" name="T8"/>
                  <a:gd fmla="*/ 16 h 139" name="T9"/>
                  <a:gd fmla="*/ 35 w 47" name="T10"/>
                  <a:gd fmla="*/ 35 h 139" name="T11"/>
                  <a:gd fmla="*/ 39 w 47" name="T12"/>
                  <a:gd fmla="*/ 38 h 139" name="T13"/>
                  <a:gd fmla="*/ 30 w 47" name="T14"/>
                  <a:gd fmla="*/ 49 h 139" name="T15"/>
                  <a:gd fmla="*/ 27 w 47" name="T16"/>
                  <a:gd fmla="*/ 61 h 139" name="T17"/>
                  <a:gd fmla="*/ 29 w 47" name="T18"/>
                  <a:gd fmla="*/ 72 h 139" name="T19"/>
                  <a:gd fmla="*/ 35 w 47" name="T20"/>
                  <a:gd fmla="*/ 76 h 139" name="T21"/>
                  <a:gd fmla="*/ 37 w 47" name="T22"/>
                  <a:gd fmla="*/ 82 h 139" name="T23"/>
                  <a:gd fmla="*/ 40 w 47" name="T24"/>
                  <a:gd fmla="*/ 88 h 139" name="T25"/>
                  <a:gd fmla="*/ 25 w 47" name="T26"/>
                  <a:gd fmla="*/ 139 h 139" name="T27"/>
                  <a:gd fmla="*/ 15 w 47" name="T28"/>
                  <a:gd fmla="*/ 107 h 139" name="T29"/>
                  <a:gd fmla="*/ 6 w 47" name="T30"/>
                  <a:gd fmla="*/ 86 h 139" name="T31"/>
                  <a:gd fmla="*/ 4 w 47" name="T32"/>
                  <a:gd fmla="*/ 73 h 139" name="T33"/>
                  <a:gd fmla="*/ 15 w 47" name="T34"/>
                  <a:gd fmla="*/ 73 h 139" name="T35"/>
                  <a:gd fmla="*/ 10 w 47" name="T36"/>
                  <a:gd fmla="*/ 54 h 139" name="T37"/>
                  <a:gd fmla="*/ 17 w 47" name="T38"/>
                  <a:gd fmla="*/ 52 h 139" name="T39"/>
                  <a:gd fmla="*/ 19 w 47" name="T40"/>
                  <a:gd fmla="*/ 43 h 139" name="T41"/>
                  <a:gd fmla="*/ 21 w 47" name="T42"/>
                  <a:gd fmla="*/ 34 h 139" name="T43"/>
                  <a:gd fmla="*/ 23 w 47" name="T44"/>
                  <a:gd fmla="*/ 27 h 139" name="T45"/>
                  <a:gd fmla="*/ 17 w 47" name="T46"/>
                  <a:gd fmla="*/ 3 h 139" name="T47"/>
                  <a:gd fmla="*/ 24 w 47" name="T48"/>
                  <a:gd fmla="*/ 6 h 139" name="T49"/>
                  <a:gd fmla="*/ 31 w 47" name="T50"/>
                  <a:gd fmla="*/ 7 h 13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39" w="47">
                    <a:moveTo>
                      <a:pt x="31" y="7"/>
                    </a:moveTo>
                    <a:cubicBezTo>
                      <a:pt x="34" y="5"/>
                      <a:pt x="41" y="8"/>
                      <a:pt x="36" y="11"/>
                    </a:cubicBezTo>
                    <a:cubicBezTo>
                      <a:pt x="31" y="13"/>
                      <a:pt x="36" y="15"/>
                      <a:pt x="32" y="19"/>
                    </a:cubicBezTo>
                    <a:cubicBezTo>
                      <a:pt x="30" y="20"/>
                      <a:pt x="31" y="27"/>
                      <a:pt x="33" y="25"/>
                    </a:cubicBezTo>
                    <a:cubicBezTo>
                      <a:pt x="38" y="20"/>
                      <a:pt x="35" y="13"/>
                      <a:pt x="39" y="16"/>
                    </a:cubicBezTo>
                    <a:cubicBezTo>
                      <a:pt x="47" y="22"/>
                      <a:pt x="33" y="26"/>
                      <a:pt x="35" y="35"/>
                    </a:cubicBezTo>
                    <a:cubicBezTo>
                      <a:pt x="36" y="39"/>
                      <a:pt x="38" y="35"/>
                      <a:pt x="39" y="38"/>
                    </a:cubicBezTo>
                    <a:cubicBezTo>
                      <a:pt x="41" y="40"/>
                      <a:pt x="34" y="48"/>
                      <a:pt x="30" y="49"/>
                    </a:cubicBezTo>
                    <a:cubicBezTo>
                      <a:pt x="27" y="50"/>
                      <a:pt x="31" y="55"/>
                      <a:pt x="27" y="61"/>
                    </a:cubicBezTo>
                    <a:cubicBezTo>
                      <a:pt x="21" y="70"/>
                      <a:pt x="26" y="73"/>
                      <a:pt x="29" y="72"/>
                    </a:cubicBezTo>
                    <a:cubicBezTo>
                      <a:pt x="34" y="68"/>
                      <a:pt x="37" y="71"/>
                      <a:pt x="35" y="76"/>
                    </a:cubicBezTo>
                    <a:cubicBezTo>
                      <a:pt x="33" y="80"/>
                      <a:pt x="34" y="81"/>
                      <a:pt x="37" y="82"/>
                    </a:cubicBezTo>
                    <a:cubicBezTo>
                      <a:pt x="40" y="83"/>
                      <a:pt x="42" y="86"/>
                      <a:pt x="40" y="88"/>
                    </a:cubicBezTo>
                    <a:cubicBezTo>
                      <a:pt x="32" y="101"/>
                      <a:pt x="18" y="125"/>
                      <a:pt x="25" y="139"/>
                    </a:cubicBezTo>
                    <a:cubicBezTo>
                      <a:pt x="19" y="134"/>
                      <a:pt x="11" y="123"/>
                      <a:pt x="15" y="107"/>
                    </a:cubicBezTo>
                    <a:cubicBezTo>
                      <a:pt x="16" y="100"/>
                      <a:pt x="9" y="92"/>
                      <a:pt x="6" y="86"/>
                    </a:cubicBezTo>
                    <a:cubicBezTo>
                      <a:pt x="4" y="84"/>
                      <a:pt x="0" y="75"/>
                      <a:pt x="4" y="73"/>
                    </a:cubicBezTo>
                    <a:cubicBezTo>
                      <a:pt x="10" y="68"/>
                      <a:pt x="13" y="82"/>
                      <a:pt x="15" y="73"/>
                    </a:cubicBezTo>
                    <a:cubicBezTo>
                      <a:pt x="17" y="66"/>
                      <a:pt x="4" y="58"/>
                      <a:pt x="10" y="54"/>
                    </a:cubicBezTo>
                    <a:cubicBezTo>
                      <a:pt x="13" y="51"/>
                      <a:pt x="13" y="55"/>
                      <a:pt x="17" y="52"/>
                    </a:cubicBezTo>
                    <a:cubicBezTo>
                      <a:pt x="19" y="51"/>
                      <a:pt x="22" y="47"/>
                      <a:pt x="19" y="43"/>
                    </a:cubicBezTo>
                    <a:cubicBezTo>
                      <a:pt x="17" y="39"/>
                      <a:pt x="22" y="39"/>
                      <a:pt x="21" y="34"/>
                    </a:cubicBezTo>
                    <a:cubicBezTo>
                      <a:pt x="19" y="29"/>
                      <a:pt x="22" y="31"/>
                      <a:pt x="23" y="27"/>
                    </a:cubicBezTo>
                    <a:cubicBezTo>
                      <a:pt x="26" y="16"/>
                      <a:pt x="17" y="4"/>
                      <a:pt x="17" y="3"/>
                    </a:cubicBezTo>
                    <a:cubicBezTo>
                      <a:pt x="20" y="0"/>
                      <a:pt x="23" y="4"/>
                      <a:pt x="24" y="6"/>
                    </a:cubicBezTo>
                    <a:cubicBezTo>
                      <a:pt x="27" y="10"/>
                      <a:pt x="28" y="10"/>
                      <a:pt x="31" y="7"/>
                    </a:cubicBezTo>
                    <a:close/>
                  </a:path>
                </a:pathLst>
              </a:custGeom>
              <a:solidFill>
                <a:srgbClr val="EBB9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5" name="Freeform 384"/>
              <p:cNvSpPr/>
              <p:nvPr/>
            </p:nvSpPr>
            <p:spPr bwMode="auto">
              <a:xfrm>
                <a:off x="2791" y="1777"/>
                <a:ext cx="43" cy="144"/>
              </a:xfrm>
              <a:custGeom>
                <a:gdLst>
                  <a:gd fmla="*/ 12 w 18" name="T0"/>
                  <a:gd fmla="*/ 25 h 61" name="T1"/>
                  <a:gd fmla="*/ 10 w 18" name="T2"/>
                  <a:gd fmla="*/ 15 h 61" name="T3"/>
                  <a:gd fmla="*/ 9 w 18" name="T4"/>
                  <a:gd fmla="*/ 7 h 61" name="T5"/>
                  <a:gd fmla="*/ 6 w 18" name="T6"/>
                  <a:gd fmla="*/ 7 h 61" name="T7"/>
                  <a:gd fmla="*/ 8 w 18" name="T8"/>
                  <a:gd fmla="*/ 19 h 61" name="T9"/>
                  <a:gd fmla="*/ 9 w 18" name="T10"/>
                  <a:gd fmla="*/ 27 h 61" name="T11"/>
                  <a:gd fmla="*/ 4 w 18" name="T12"/>
                  <a:gd fmla="*/ 27 h 61" name="T13"/>
                  <a:gd fmla="*/ 5 w 18" name="T14"/>
                  <a:gd fmla="*/ 38 h 61" name="T15"/>
                  <a:gd fmla="*/ 3 w 18" name="T16"/>
                  <a:gd fmla="*/ 52 h 61" name="T17"/>
                  <a:gd fmla="*/ 3 w 18" name="T18"/>
                  <a:gd fmla="*/ 57 h 61" name="T19"/>
                  <a:gd fmla="*/ 3 w 18" name="T20"/>
                  <a:gd fmla="*/ 59 h 61" name="T21"/>
                  <a:gd fmla="*/ 7 w 18" name="T22"/>
                  <a:gd fmla="*/ 48 h 61" name="T23"/>
                  <a:gd fmla="*/ 9 w 18" name="T24"/>
                  <a:gd fmla="*/ 43 h 61" name="T25"/>
                  <a:gd fmla="*/ 13 w 18" name="T26"/>
                  <a:gd fmla="*/ 40 h 61" name="T27"/>
                  <a:gd fmla="*/ 12 w 18" name="T28"/>
                  <a:gd fmla="*/ 34 h 61" name="T29"/>
                  <a:gd fmla="*/ 15 w 18" name="T30"/>
                  <a:gd fmla="*/ 29 h 61" name="T31"/>
                  <a:gd fmla="*/ 17 w 18" name="T32"/>
                  <a:gd fmla="*/ 21 h 61" name="T33"/>
                  <a:gd fmla="*/ 14 w 18" name="T34"/>
                  <a:gd fmla="*/ 23 h 61" name="T35"/>
                  <a:gd fmla="*/ 12 w 18" name="T36"/>
                  <a:gd fmla="*/ 25 h 6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1" w="18">
                    <a:moveTo>
                      <a:pt x="12" y="25"/>
                    </a:moveTo>
                    <a:cubicBezTo>
                      <a:pt x="12" y="20"/>
                      <a:pt x="9" y="21"/>
                      <a:pt x="10" y="15"/>
                    </a:cubicBezTo>
                    <a:cubicBezTo>
                      <a:pt x="11" y="11"/>
                      <a:pt x="9" y="10"/>
                      <a:pt x="9" y="7"/>
                    </a:cubicBezTo>
                    <a:cubicBezTo>
                      <a:pt x="7" y="1"/>
                      <a:pt x="3" y="0"/>
                      <a:pt x="6" y="7"/>
                    </a:cubicBezTo>
                    <a:cubicBezTo>
                      <a:pt x="8" y="11"/>
                      <a:pt x="9" y="17"/>
                      <a:pt x="8" y="19"/>
                    </a:cubicBezTo>
                    <a:cubicBezTo>
                      <a:pt x="7" y="24"/>
                      <a:pt x="9" y="22"/>
                      <a:pt x="9" y="27"/>
                    </a:cubicBezTo>
                    <a:cubicBezTo>
                      <a:pt x="9" y="31"/>
                      <a:pt x="6" y="25"/>
                      <a:pt x="4" y="27"/>
                    </a:cubicBezTo>
                    <a:cubicBezTo>
                      <a:pt x="2" y="30"/>
                      <a:pt x="7" y="36"/>
                      <a:pt x="5" y="38"/>
                    </a:cubicBezTo>
                    <a:cubicBezTo>
                      <a:pt x="1" y="43"/>
                      <a:pt x="3" y="49"/>
                      <a:pt x="3" y="52"/>
                    </a:cubicBezTo>
                    <a:cubicBezTo>
                      <a:pt x="4" y="54"/>
                      <a:pt x="4" y="56"/>
                      <a:pt x="3" y="57"/>
                    </a:cubicBezTo>
                    <a:cubicBezTo>
                      <a:pt x="3" y="58"/>
                      <a:pt x="0" y="61"/>
                      <a:pt x="3" y="59"/>
                    </a:cubicBezTo>
                    <a:cubicBezTo>
                      <a:pt x="6" y="57"/>
                      <a:pt x="9" y="53"/>
                      <a:pt x="7" y="48"/>
                    </a:cubicBezTo>
                    <a:cubicBezTo>
                      <a:pt x="6" y="46"/>
                      <a:pt x="7" y="44"/>
                      <a:pt x="9" y="43"/>
                    </a:cubicBezTo>
                    <a:cubicBezTo>
                      <a:pt x="10" y="42"/>
                      <a:pt x="12" y="42"/>
                      <a:pt x="13" y="40"/>
                    </a:cubicBezTo>
                    <a:cubicBezTo>
                      <a:pt x="18" y="33"/>
                      <a:pt x="10" y="34"/>
                      <a:pt x="12" y="34"/>
                    </a:cubicBezTo>
                    <a:cubicBezTo>
                      <a:pt x="15" y="32"/>
                      <a:pt x="15" y="31"/>
                      <a:pt x="15" y="29"/>
                    </a:cubicBezTo>
                    <a:cubicBezTo>
                      <a:pt x="14" y="27"/>
                      <a:pt x="15" y="23"/>
                      <a:pt x="17" y="21"/>
                    </a:cubicBezTo>
                    <a:cubicBezTo>
                      <a:pt x="18" y="20"/>
                      <a:pt x="16" y="18"/>
                      <a:pt x="14" y="23"/>
                    </a:cubicBezTo>
                    <a:cubicBezTo>
                      <a:pt x="13" y="24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EBB0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6" name="Freeform 385"/>
              <p:cNvSpPr/>
              <p:nvPr/>
            </p:nvSpPr>
            <p:spPr bwMode="auto">
              <a:xfrm>
                <a:off x="2777" y="1923"/>
                <a:ext cx="33" cy="142"/>
              </a:xfrm>
              <a:custGeom>
                <a:gdLst>
                  <a:gd fmla="*/ 6 w 14" name="T0"/>
                  <a:gd fmla="*/ 4 h 60" name="T1"/>
                  <a:gd fmla="*/ 8 w 14" name="T2"/>
                  <a:gd fmla="*/ 13 h 60" name="T3"/>
                  <a:gd fmla="*/ 1 w 14" name="T4"/>
                  <a:gd fmla="*/ 12 h 60" name="T5"/>
                  <a:gd fmla="*/ 5 w 14" name="T6"/>
                  <a:gd fmla="*/ 32 h 60" name="T7"/>
                  <a:gd fmla="*/ 7 w 14" name="T8"/>
                  <a:gd fmla="*/ 43 h 60" name="T9"/>
                  <a:gd fmla="*/ 7 w 14" name="T10"/>
                  <a:gd fmla="*/ 60 h 60" name="T11"/>
                  <a:gd fmla="*/ 9 w 14" name="T12"/>
                  <a:gd fmla="*/ 34 h 60" name="T13"/>
                  <a:gd fmla="*/ 10 w 14" name="T14"/>
                  <a:gd fmla="*/ 19 h 60" name="T15"/>
                  <a:gd fmla="*/ 10 w 14" name="T16"/>
                  <a:gd fmla="*/ 5 h 60" name="T17"/>
                  <a:gd fmla="*/ 6 w 14" name="T18"/>
                  <a:gd fmla="*/ 4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14">
                    <a:moveTo>
                      <a:pt x="6" y="4"/>
                    </a:moveTo>
                    <a:cubicBezTo>
                      <a:pt x="7" y="5"/>
                      <a:pt x="11" y="10"/>
                      <a:pt x="8" y="13"/>
                    </a:cubicBezTo>
                    <a:cubicBezTo>
                      <a:pt x="6" y="15"/>
                      <a:pt x="3" y="8"/>
                      <a:pt x="1" y="12"/>
                    </a:cubicBezTo>
                    <a:cubicBezTo>
                      <a:pt x="0" y="13"/>
                      <a:pt x="0" y="24"/>
                      <a:pt x="5" y="32"/>
                    </a:cubicBezTo>
                    <a:cubicBezTo>
                      <a:pt x="7" y="35"/>
                      <a:pt x="9" y="39"/>
                      <a:pt x="7" y="43"/>
                    </a:cubicBezTo>
                    <a:cubicBezTo>
                      <a:pt x="6" y="43"/>
                      <a:pt x="1" y="52"/>
                      <a:pt x="7" y="60"/>
                    </a:cubicBezTo>
                    <a:cubicBezTo>
                      <a:pt x="5" y="53"/>
                      <a:pt x="14" y="47"/>
                      <a:pt x="9" y="34"/>
                    </a:cubicBezTo>
                    <a:cubicBezTo>
                      <a:pt x="6" y="25"/>
                      <a:pt x="8" y="22"/>
                      <a:pt x="10" y="19"/>
                    </a:cubicBezTo>
                    <a:cubicBezTo>
                      <a:pt x="12" y="15"/>
                      <a:pt x="12" y="11"/>
                      <a:pt x="10" y="5"/>
                    </a:cubicBezTo>
                    <a:cubicBezTo>
                      <a:pt x="8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EBB0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7" name="Freeform 386"/>
              <p:cNvSpPr/>
              <p:nvPr/>
            </p:nvSpPr>
            <p:spPr bwMode="auto">
              <a:xfrm>
                <a:off x="2801" y="1765"/>
                <a:ext cx="191" cy="321"/>
              </a:xfrm>
              <a:custGeom>
                <a:gdLst>
                  <a:gd fmla="*/ 25 w 81" name="T0"/>
                  <a:gd fmla="*/ 3 h 136" name="T1"/>
                  <a:gd fmla="*/ 18 w 81" name="T2"/>
                  <a:gd fmla="*/ 12 h 136" name="T3"/>
                  <a:gd fmla="*/ 21 w 81" name="T4"/>
                  <a:gd fmla="*/ 23 h 136" name="T5"/>
                  <a:gd fmla="*/ 23 w 81" name="T6"/>
                  <a:gd fmla="*/ 33 h 136" name="T7"/>
                  <a:gd fmla="*/ 12 w 81" name="T8"/>
                  <a:gd fmla="*/ 48 h 136" name="T9"/>
                  <a:gd fmla="*/ 9 w 81" name="T10"/>
                  <a:gd fmla="*/ 58 h 136" name="T11"/>
                  <a:gd fmla="*/ 7 w 81" name="T12"/>
                  <a:gd fmla="*/ 67 h 136" name="T13"/>
                  <a:gd fmla="*/ 18 w 81" name="T14"/>
                  <a:gd fmla="*/ 63 h 136" name="T15"/>
                  <a:gd fmla="*/ 19 w 81" name="T16"/>
                  <a:gd fmla="*/ 68 h 136" name="T17"/>
                  <a:gd fmla="*/ 16 w 81" name="T18"/>
                  <a:gd fmla="*/ 77 h 136" name="T19"/>
                  <a:gd fmla="*/ 24 w 81" name="T20"/>
                  <a:gd fmla="*/ 86 h 136" name="T21"/>
                  <a:gd fmla="*/ 19 w 81" name="T22"/>
                  <a:gd fmla="*/ 93 h 136" name="T23"/>
                  <a:gd fmla="*/ 14 w 81" name="T24"/>
                  <a:gd fmla="*/ 108 h 136" name="T25"/>
                  <a:gd fmla="*/ 17 w 81" name="T26"/>
                  <a:gd fmla="*/ 128 h 136" name="T27"/>
                  <a:gd fmla="*/ 41 w 81" name="T28"/>
                  <a:gd fmla="*/ 119 h 136" name="T29"/>
                  <a:gd fmla="*/ 65 w 81" name="T30"/>
                  <a:gd fmla="*/ 99 h 136" name="T31"/>
                  <a:gd fmla="*/ 66 w 81" name="T32"/>
                  <a:gd fmla="*/ 84 h 136" name="T33"/>
                  <a:gd fmla="*/ 75 w 81" name="T34"/>
                  <a:gd fmla="*/ 81 h 136" name="T35"/>
                  <a:gd fmla="*/ 69 w 81" name="T36"/>
                  <a:gd fmla="*/ 59 h 136" name="T37"/>
                  <a:gd fmla="*/ 63 w 81" name="T38"/>
                  <a:gd fmla="*/ 56 h 136" name="T39"/>
                  <a:gd fmla="*/ 42 w 81" name="T40"/>
                  <a:gd fmla="*/ 69 h 136" name="T41"/>
                  <a:gd fmla="*/ 42 w 81" name="T42"/>
                  <a:gd fmla="*/ 67 h 136" name="T43"/>
                  <a:gd fmla="*/ 55 w 81" name="T44"/>
                  <a:gd fmla="*/ 52 h 136" name="T45"/>
                  <a:gd fmla="*/ 59 w 81" name="T46"/>
                  <a:gd fmla="*/ 39 h 136" name="T47"/>
                  <a:gd fmla="*/ 48 w 81" name="T48"/>
                  <a:gd fmla="*/ 47 h 136" name="T49"/>
                  <a:gd fmla="*/ 41 w 81" name="T50"/>
                  <a:gd fmla="*/ 49 h 136" name="T51"/>
                  <a:gd fmla="*/ 53 w 81" name="T52"/>
                  <a:gd fmla="*/ 37 h 136" name="T53"/>
                  <a:gd fmla="*/ 55 w 81" name="T54"/>
                  <a:gd fmla="*/ 28 h 136" name="T55"/>
                  <a:gd fmla="*/ 51 w 81" name="T56"/>
                  <a:gd fmla="*/ 18 h 136" name="T57"/>
                  <a:gd fmla="*/ 43 w 81" name="T58"/>
                  <a:gd fmla="*/ 8 h 136" name="T59"/>
                  <a:gd fmla="*/ 34 w 81" name="T60"/>
                  <a:gd fmla="*/ 0 h 136" name="T61"/>
                  <a:gd fmla="*/ 25 w 81" name="T62"/>
                  <a:gd fmla="*/ 3 h 13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36" w="81">
                    <a:moveTo>
                      <a:pt x="25" y="3"/>
                    </a:moveTo>
                    <a:cubicBezTo>
                      <a:pt x="19" y="1"/>
                      <a:pt x="22" y="9"/>
                      <a:pt x="18" y="12"/>
                    </a:cubicBezTo>
                    <a:cubicBezTo>
                      <a:pt x="19" y="17"/>
                      <a:pt x="28" y="15"/>
                      <a:pt x="21" y="23"/>
                    </a:cubicBezTo>
                    <a:cubicBezTo>
                      <a:pt x="18" y="25"/>
                      <a:pt x="15" y="36"/>
                      <a:pt x="23" y="33"/>
                    </a:cubicBezTo>
                    <a:cubicBezTo>
                      <a:pt x="28" y="37"/>
                      <a:pt x="18" y="45"/>
                      <a:pt x="12" y="48"/>
                    </a:cubicBezTo>
                    <a:cubicBezTo>
                      <a:pt x="6" y="51"/>
                      <a:pt x="15" y="53"/>
                      <a:pt x="9" y="58"/>
                    </a:cubicBezTo>
                    <a:cubicBezTo>
                      <a:pt x="4" y="62"/>
                      <a:pt x="4" y="67"/>
                      <a:pt x="7" y="67"/>
                    </a:cubicBezTo>
                    <a:cubicBezTo>
                      <a:pt x="9" y="66"/>
                      <a:pt x="12" y="63"/>
                      <a:pt x="18" y="63"/>
                    </a:cubicBezTo>
                    <a:cubicBezTo>
                      <a:pt x="22" y="63"/>
                      <a:pt x="21" y="66"/>
                      <a:pt x="19" y="68"/>
                    </a:cubicBezTo>
                    <a:cubicBezTo>
                      <a:pt x="16" y="72"/>
                      <a:pt x="10" y="77"/>
                      <a:pt x="16" y="77"/>
                    </a:cubicBezTo>
                    <a:cubicBezTo>
                      <a:pt x="22" y="78"/>
                      <a:pt x="28" y="79"/>
                      <a:pt x="24" y="86"/>
                    </a:cubicBezTo>
                    <a:cubicBezTo>
                      <a:pt x="20" y="90"/>
                      <a:pt x="17" y="88"/>
                      <a:pt x="19" y="93"/>
                    </a:cubicBezTo>
                    <a:cubicBezTo>
                      <a:pt x="20" y="97"/>
                      <a:pt x="5" y="104"/>
                      <a:pt x="14" y="108"/>
                    </a:cubicBezTo>
                    <a:cubicBezTo>
                      <a:pt x="3" y="114"/>
                      <a:pt x="0" y="136"/>
                      <a:pt x="17" y="128"/>
                    </a:cubicBezTo>
                    <a:cubicBezTo>
                      <a:pt x="28" y="124"/>
                      <a:pt x="29" y="126"/>
                      <a:pt x="41" y="119"/>
                    </a:cubicBezTo>
                    <a:cubicBezTo>
                      <a:pt x="56" y="111"/>
                      <a:pt x="68" y="101"/>
                      <a:pt x="65" y="99"/>
                    </a:cubicBezTo>
                    <a:cubicBezTo>
                      <a:pt x="58" y="93"/>
                      <a:pt x="71" y="88"/>
                      <a:pt x="66" y="84"/>
                    </a:cubicBezTo>
                    <a:cubicBezTo>
                      <a:pt x="64" y="82"/>
                      <a:pt x="70" y="81"/>
                      <a:pt x="75" y="81"/>
                    </a:cubicBezTo>
                    <a:cubicBezTo>
                      <a:pt x="81" y="74"/>
                      <a:pt x="72" y="61"/>
                      <a:pt x="69" y="59"/>
                    </a:cubicBezTo>
                    <a:cubicBezTo>
                      <a:pt x="67" y="61"/>
                      <a:pt x="64" y="61"/>
                      <a:pt x="63" y="56"/>
                    </a:cubicBezTo>
                    <a:cubicBezTo>
                      <a:pt x="62" y="54"/>
                      <a:pt x="54" y="65"/>
                      <a:pt x="42" y="69"/>
                    </a:cubicBezTo>
                    <a:cubicBezTo>
                      <a:pt x="39" y="70"/>
                      <a:pt x="40" y="68"/>
                      <a:pt x="42" y="67"/>
                    </a:cubicBezTo>
                    <a:cubicBezTo>
                      <a:pt x="52" y="59"/>
                      <a:pt x="53" y="54"/>
                      <a:pt x="55" y="52"/>
                    </a:cubicBezTo>
                    <a:cubicBezTo>
                      <a:pt x="61" y="47"/>
                      <a:pt x="61" y="43"/>
                      <a:pt x="59" y="39"/>
                    </a:cubicBezTo>
                    <a:cubicBezTo>
                      <a:pt x="57" y="37"/>
                      <a:pt x="52" y="43"/>
                      <a:pt x="48" y="47"/>
                    </a:cubicBezTo>
                    <a:cubicBezTo>
                      <a:pt x="44" y="50"/>
                      <a:pt x="38" y="51"/>
                      <a:pt x="41" y="49"/>
                    </a:cubicBezTo>
                    <a:cubicBezTo>
                      <a:pt x="47" y="43"/>
                      <a:pt x="47" y="38"/>
                      <a:pt x="53" y="37"/>
                    </a:cubicBezTo>
                    <a:cubicBezTo>
                      <a:pt x="58" y="35"/>
                      <a:pt x="53" y="32"/>
                      <a:pt x="55" y="28"/>
                    </a:cubicBezTo>
                    <a:cubicBezTo>
                      <a:pt x="58" y="22"/>
                      <a:pt x="52" y="18"/>
                      <a:pt x="51" y="18"/>
                    </a:cubicBezTo>
                    <a:cubicBezTo>
                      <a:pt x="51" y="9"/>
                      <a:pt x="44" y="13"/>
                      <a:pt x="43" y="8"/>
                    </a:cubicBezTo>
                    <a:cubicBezTo>
                      <a:pt x="43" y="3"/>
                      <a:pt x="34" y="5"/>
                      <a:pt x="34" y="0"/>
                    </a:cubicBezTo>
                    <a:cubicBezTo>
                      <a:pt x="31" y="3"/>
                      <a:pt x="29" y="5"/>
                      <a:pt x="25" y="3"/>
                    </a:cubicBezTo>
                    <a:close/>
                  </a:path>
                </a:pathLst>
              </a:custGeom>
              <a:solidFill>
                <a:srgbClr val="F2C6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8" name="Freeform 387"/>
              <p:cNvSpPr/>
              <p:nvPr/>
            </p:nvSpPr>
            <p:spPr bwMode="auto">
              <a:xfrm>
                <a:off x="2633" y="1765"/>
                <a:ext cx="170" cy="255"/>
              </a:xfrm>
              <a:custGeom>
                <a:gdLst>
                  <a:gd fmla="*/ 54 w 72" name="T0"/>
                  <a:gd fmla="*/ 62 h 108" name="T1"/>
                  <a:gd fmla="*/ 59 w 72" name="T2"/>
                  <a:gd fmla="*/ 49 h 108" name="T3"/>
                  <a:gd fmla="*/ 63 w 72" name="T4"/>
                  <a:gd fmla="*/ 38 h 108" name="T5"/>
                  <a:gd fmla="*/ 68 w 72" name="T6"/>
                  <a:gd fmla="*/ 29 h 108" name="T7"/>
                  <a:gd fmla="*/ 67 w 72" name="T8"/>
                  <a:gd fmla="*/ 6 h 108" name="T9"/>
                  <a:gd fmla="*/ 62 w 72" name="T10"/>
                  <a:gd fmla="*/ 4 h 108" name="T11"/>
                  <a:gd fmla="*/ 55 w 72" name="T12"/>
                  <a:gd fmla="*/ 1 h 108" name="T13"/>
                  <a:gd fmla="*/ 53 w 72" name="T14"/>
                  <a:gd fmla="*/ 9 h 108" name="T15"/>
                  <a:gd fmla="*/ 43 w 72" name="T16"/>
                  <a:gd fmla="*/ 4 h 108" name="T17"/>
                  <a:gd fmla="*/ 33 w 72" name="T18"/>
                  <a:gd fmla="*/ 12 h 108" name="T19"/>
                  <a:gd fmla="*/ 25 w 72" name="T20"/>
                  <a:gd fmla="*/ 11 h 108" name="T21"/>
                  <a:gd fmla="*/ 18 w 72" name="T22"/>
                  <a:gd fmla="*/ 18 h 108" name="T23"/>
                  <a:gd fmla="*/ 34 w 72" name="T24"/>
                  <a:gd fmla="*/ 33 h 108" name="T25"/>
                  <a:gd fmla="*/ 18 w 72" name="T26"/>
                  <a:gd fmla="*/ 27 h 108" name="T27"/>
                  <a:gd fmla="*/ 14 w 72" name="T28"/>
                  <a:gd fmla="*/ 36 h 108" name="T29"/>
                  <a:gd fmla="*/ 13 w 72" name="T30"/>
                  <a:gd fmla="*/ 54 h 108" name="T31"/>
                  <a:gd fmla="*/ 13 w 72" name="T32"/>
                  <a:gd fmla="*/ 62 h 108" name="T33"/>
                  <a:gd fmla="*/ 39 w 72" name="T34"/>
                  <a:gd fmla="*/ 91 h 108" name="T35"/>
                  <a:gd fmla="*/ 57 w 72" name="T36"/>
                  <a:gd fmla="*/ 93 h 108" name="T37"/>
                  <a:gd fmla="*/ 54 w 72" name="T38"/>
                  <a:gd fmla="*/ 62 h 10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8" w="72">
                    <a:moveTo>
                      <a:pt x="54" y="62"/>
                    </a:moveTo>
                    <a:cubicBezTo>
                      <a:pt x="51" y="55"/>
                      <a:pt x="45" y="43"/>
                      <a:pt x="59" y="49"/>
                    </a:cubicBezTo>
                    <a:cubicBezTo>
                      <a:pt x="65" y="52"/>
                      <a:pt x="65" y="45"/>
                      <a:pt x="63" y="38"/>
                    </a:cubicBezTo>
                    <a:cubicBezTo>
                      <a:pt x="66" y="36"/>
                      <a:pt x="68" y="33"/>
                      <a:pt x="68" y="29"/>
                    </a:cubicBezTo>
                    <a:cubicBezTo>
                      <a:pt x="72" y="25"/>
                      <a:pt x="70" y="13"/>
                      <a:pt x="67" y="6"/>
                    </a:cubicBezTo>
                    <a:cubicBezTo>
                      <a:pt x="65" y="3"/>
                      <a:pt x="64" y="1"/>
                      <a:pt x="62" y="4"/>
                    </a:cubicBezTo>
                    <a:cubicBezTo>
                      <a:pt x="60" y="6"/>
                      <a:pt x="58" y="4"/>
                      <a:pt x="55" y="1"/>
                    </a:cubicBezTo>
                    <a:cubicBezTo>
                      <a:pt x="54" y="0"/>
                      <a:pt x="51" y="3"/>
                      <a:pt x="53" y="9"/>
                    </a:cubicBezTo>
                    <a:cubicBezTo>
                      <a:pt x="55" y="14"/>
                      <a:pt x="48" y="4"/>
                      <a:pt x="43" y="4"/>
                    </a:cubicBezTo>
                    <a:cubicBezTo>
                      <a:pt x="37" y="3"/>
                      <a:pt x="42" y="15"/>
                      <a:pt x="33" y="12"/>
                    </a:cubicBezTo>
                    <a:cubicBezTo>
                      <a:pt x="33" y="16"/>
                      <a:pt x="28" y="11"/>
                      <a:pt x="25" y="11"/>
                    </a:cubicBezTo>
                    <a:cubicBezTo>
                      <a:pt x="18" y="13"/>
                      <a:pt x="18" y="16"/>
                      <a:pt x="18" y="18"/>
                    </a:cubicBezTo>
                    <a:cubicBezTo>
                      <a:pt x="25" y="22"/>
                      <a:pt x="31" y="25"/>
                      <a:pt x="34" y="33"/>
                    </a:cubicBezTo>
                    <a:cubicBezTo>
                      <a:pt x="35" y="37"/>
                      <a:pt x="18" y="20"/>
                      <a:pt x="18" y="27"/>
                    </a:cubicBezTo>
                    <a:cubicBezTo>
                      <a:pt x="18" y="31"/>
                      <a:pt x="12" y="32"/>
                      <a:pt x="14" y="36"/>
                    </a:cubicBezTo>
                    <a:cubicBezTo>
                      <a:pt x="20" y="44"/>
                      <a:pt x="7" y="43"/>
                      <a:pt x="13" y="54"/>
                    </a:cubicBezTo>
                    <a:cubicBezTo>
                      <a:pt x="16" y="58"/>
                      <a:pt x="16" y="61"/>
                      <a:pt x="13" y="62"/>
                    </a:cubicBezTo>
                    <a:cubicBezTo>
                      <a:pt x="0" y="85"/>
                      <a:pt x="31" y="71"/>
                      <a:pt x="39" y="91"/>
                    </a:cubicBezTo>
                    <a:cubicBezTo>
                      <a:pt x="46" y="108"/>
                      <a:pt x="64" y="106"/>
                      <a:pt x="57" y="93"/>
                    </a:cubicBezTo>
                    <a:cubicBezTo>
                      <a:pt x="39" y="68"/>
                      <a:pt x="58" y="69"/>
                      <a:pt x="54" y="62"/>
                    </a:cubicBezTo>
                    <a:close/>
                  </a:path>
                </a:pathLst>
              </a:custGeom>
              <a:solidFill>
                <a:srgbClr val="F2C6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49" name="Freeform 388"/>
              <p:cNvSpPr/>
              <p:nvPr/>
            </p:nvSpPr>
            <p:spPr bwMode="auto">
              <a:xfrm>
                <a:off x="2815" y="1774"/>
                <a:ext cx="118" cy="187"/>
              </a:xfrm>
              <a:custGeom>
                <a:gdLst>
                  <a:gd fmla="*/ 44 w 50" name="T0"/>
                  <a:gd fmla="*/ 29 h 79" name="T1"/>
                  <a:gd fmla="*/ 43 w 50" name="T2"/>
                  <a:gd fmla="*/ 15 h 79" name="T3"/>
                  <a:gd fmla="*/ 32 w 50" name="T4"/>
                  <a:gd fmla="*/ 4 h 79" name="T5"/>
                  <a:gd fmla="*/ 20 w 50" name="T6"/>
                  <a:gd fmla="*/ 16 h 79" name="T7"/>
                  <a:gd fmla="*/ 23 w 50" name="T8"/>
                  <a:gd fmla="*/ 29 h 79" name="T9"/>
                  <a:gd fmla="*/ 19 w 50" name="T10"/>
                  <a:gd fmla="*/ 39 h 79" name="T11"/>
                  <a:gd fmla="*/ 10 w 50" name="T12"/>
                  <a:gd fmla="*/ 57 h 79" name="T13"/>
                  <a:gd fmla="*/ 19 w 50" name="T14"/>
                  <a:gd fmla="*/ 60 h 79" name="T15"/>
                  <a:gd fmla="*/ 30 w 50" name="T16"/>
                  <a:gd fmla="*/ 65 h 79" name="T17"/>
                  <a:gd fmla="*/ 34 w 50" name="T18"/>
                  <a:gd fmla="*/ 48 h 79" name="T19"/>
                  <a:gd fmla="*/ 34 w 50" name="T20"/>
                  <a:gd fmla="*/ 41 h 79" name="T21"/>
                  <a:gd fmla="*/ 44 w 50" name="T22"/>
                  <a:gd fmla="*/ 29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50">
                    <a:moveTo>
                      <a:pt x="44" y="29"/>
                    </a:moveTo>
                    <a:cubicBezTo>
                      <a:pt x="47" y="27"/>
                      <a:pt x="50" y="17"/>
                      <a:pt x="43" y="15"/>
                    </a:cubicBezTo>
                    <a:cubicBezTo>
                      <a:pt x="38" y="14"/>
                      <a:pt x="38" y="3"/>
                      <a:pt x="32" y="4"/>
                    </a:cubicBezTo>
                    <a:cubicBezTo>
                      <a:pt x="28" y="7"/>
                      <a:pt x="24" y="0"/>
                      <a:pt x="20" y="16"/>
                    </a:cubicBezTo>
                    <a:cubicBezTo>
                      <a:pt x="17" y="28"/>
                      <a:pt x="31" y="22"/>
                      <a:pt x="23" y="29"/>
                    </a:cubicBezTo>
                    <a:cubicBezTo>
                      <a:pt x="22" y="31"/>
                      <a:pt x="17" y="35"/>
                      <a:pt x="19" y="39"/>
                    </a:cubicBezTo>
                    <a:cubicBezTo>
                      <a:pt x="22" y="44"/>
                      <a:pt x="0" y="56"/>
                      <a:pt x="10" y="57"/>
                    </a:cubicBezTo>
                    <a:cubicBezTo>
                      <a:pt x="16" y="57"/>
                      <a:pt x="24" y="49"/>
                      <a:pt x="19" y="60"/>
                    </a:cubicBezTo>
                    <a:cubicBezTo>
                      <a:pt x="18" y="61"/>
                      <a:pt x="9" y="79"/>
                      <a:pt x="30" y="65"/>
                    </a:cubicBezTo>
                    <a:cubicBezTo>
                      <a:pt x="48" y="54"/>
                      <a:pt x="42" y="46"/>
                      <a:pt x="34" y="48"/>
                    </a:cubicBezTo>
                    <a:cubicBezTo>
                      <a:pt x="30" y="50"/>
                      <a:pt x="25" y="49"/>
                      <a:pt x="34" y="41"/>
                    </a:cubicBezTo>
                    <a:cubicBezTo>
                      <a:pt x="36" y="39"/>
                      <a:pt x="47" y="33"/>
                      <a:pt x="44" y="29"/>
                    </a:cubicBezTo>
                    <a:close/>
                  </a:path>
                </a:pathLst>
              </a:custGeom>
              <a:solidFill>
                <a:srgbClr val="F5D0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0" name="Freeform 389"/>
              <p:cNvSpPr/>
              <p:nvPr/>
            </p:nvSpPr>
            <p:spPr bwMode="auto">
              <a:xfrm>
                <a:off x="2666" y="1772"/>
                <a:ext cx="135" cy="139"/>
              </a:xfrm>
              <a:custGeom>
                <a:gdLst>
                  <a:gd fmla="*/ 49 w 57" name="T0"/>
                  <a:gd fmla="*/ 28 h 59" name="T1"/>
                  <a:gd fmla="*/ 54 w 57" name="T2"/>
                  <a:gd fmla="*/ 9 h 59" name="T3"/>
                  <a:gd fmla="*/ 47 w 57" name="T4"/>
                  <a:gd fmla="*/ 5 h 59" name="T5"/>
                  <a:gd fmla="*/ 43 w 57" name="T6"/>
                  <a:gd fmla="*/ 11 h 59" name="T7"/>
                  <a:gd fmla="*/ 31 w 57" name="T8"/>
                  <a:gd fmla="*/ 5 h 59" name="T9"/>
                  <a:gd fmla="*/ 22 w 57" name="T10"/>
                  <a:gd fmla="*/ 13 h 59" name="T11"/>
                  <a:gd fmla="*/ 12 w 57" name="T12"/>
                  <a:gd fmla="*/ 9 h 59" name="T13"/>
                  <a:gd fmla="*/ 8 w 57" name="T14"/>
                  <a:gd fmla="*/ 16 h 59" name="T15"/>
                  <a:gd fmla="*/ 21 w 57" name="T16"/>
                  <a:gd fmla="*/ 26 h 59" name="T17"/>
                  <a:gd fmla="*/ 23 w 57" name="T18"/>
                  <a:gd fmla="*/ 32 h 59" name="T19"/>
                  <a:gd fmla="*/ 26 w 57" name="T20"/>
                  <a:gd fmla="*/ 36 h 59" name="T21"/>
                  <a:gd fmla="*/ 22 w 57" name="T22"/>
                  <a:gd fmla="*/ 34 h 59" name="T23"/>
                  <a:gd fmla="*/ 7 w 57" name="T24"/>
                  <a:gd fmla="*/ 26 h 59" name="T25"/>
                  <a:gd fmla="*/ 3 w 57" name="T26"/>
                  <a:gd fmla="*/ 31 h 59" name="T27"/>
                  <a:gd fmla="*/ 7 w 57" name="T28"/>
                  <a:gd fmla="*/ 38 h 59" name="T29"/>
                  <a:gd fmla="*/ 24 w 57" name="T30"/>
                  <a:gd fmla="*/ 46 h 59" name="T31"/>
                  <a:gd fmla="*/ 13 w 57" name="T32"/>
                  <a:gd fmla="*/ 47 h 59" name="T33"/>
                  <a:gd fmla="*/ 28 w 57" name="T34"/>
                  <a:gd fmla="*/ 52 h 59" name="T35"/>
                  <a:gd fmla="*/ 41 w 57" name="T36"/>
                  <a:gd fmla="*/ 43 h 59" name="T37"/>
                  <a:gd fmla="*/ 46 w 57" name="T38"/>
                  <a:gd fmla="*/ 36 h 59" name="T39"/>
                  <a:gd fmla="*/ 49 w 57" name="T40"/>
                  <a:gd fmla="*/ 28 h 5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9" w="57">
                    <a:moveTo>
                      <a:pt x="49" y="28"/>
                    </a:moveTo>
                    <a:cubicBezTo>
                      <a:pt x="57" y="26"/>
                      <a:pt x="56" y="14"/>
                      <a:pt x="54" y="9"/>
                    </a:cubicBezTo>
                    <a:cubicBezTo>
                      <a:pt x="52" y="7"/>
                      <a:pt x="50" y="0"/>
                      <a:pt x="47" y="5"/>
                    </a:cubicBezTo>
                    <a:cubicBezTo>
                      <a:pt x="45" y="9"/>
                      <a:pt x="40" y="3"/>
                      <a:pt x="43" y="11"/>
                    </a:cubicBezTo>
                    <a:cubicBezTo>
                      <a:pt x="45" y="17"/>
                      <a:pt x="40" y="7"/>
                      <a:pt x="31" y="5"/>
                    </a:cubicBezTo>
                    <a:cubicBezTo>
                      <a:pt x="27" y="4"/>
                      <a:pt x="28" y="12"/>
                      <a:pt x="22" y="13"/>
                    </a:cubicBezTo>
                    <a:cubicBezTo>
                      <a:pt x="18" y="14"/>
                      <a:pt x="18" y="13"/>
                      <a:pt x="12" y="9"/>
                    </a:cubicBezTo>
                    <a:cubicBezTo>
                      <a:pt x="10" y="8"/>
                      <a:pt x="3" y="13"/>
                      <a:pt x="8" y="16"/>
                    </a:cubicBezTo>
                    <a:cubicBezTo>
                      <a:pt x="12" y="18"/>
                      <a:pt x="19" y="22"/>
                      <a:pt x="21" y="26"/>
                    </a:cubicBezTo>
                    <a:cubicBezTo>
                      <a:pt x="23" y="28"/>
                      <a:pt x="21" y="30"/>
                      <a:pt x="23" y="32"/>
                    </a:cubicBezTo>
                    <a:cubicBezTo>
                      <a:pt x="31" y="36"/>
                      <a:pt x="28" y="38"/>
                      <a:pt x="26" y="36"/>
                    </a:cubicBezTo>
                    <a:cubicBezTo>
                      <a:pt x="24" y="33"/>
                      <a:pt x="24" y="36"/>
                      <a:pt x="22" y="34"/>
                    </a:cubicBezTo>
                    <a:cubicBezTo>
                      <a:pt x="16" y="30"/>
                      <a:pt x="14" y="26"/>
                      <a:pt x="7" y="26"/>
                    </a:cubicBezTo>
                    <a:cubicBezTo>
                      <a:pt x="5" y="27"/>
                      <a:pt x="6" y="30"/>
                      <a:pt x="3" y="31"/>
                    </a:cubicBezTo>
                    <a:cubicBezTo>
                      <a:pt x="0" y="32"/>
                      <a:pt x="3" y="37"/>
                      <a:pt x="7" y="38"/>
                    </a:cubicBezTo>
                    <a:cubicBezTo>
                      <a:pt x="14" y="38"/>
                      <a:pt x="22" y="43"/>
                      <a:pt x="24" y="46"/>
                    </a:cubicBezTo>
                    <a:cubicBezTo>
                      <a:pt x="23" y="46"/>
                      <a:pt x="7" y="36"/>
                      <a:pt x="13" y="47"/>
                    </a:cubicBezTo>
                    <a:cubicBezTo>
                      <a:pt x="14" y="49"/>
                      <a:pt x="23" y="48"/>
                      <a:pt x="28" y="52"/>
                    </a:cubicBezTo>
                    <a:cubicBezTo>
                      <a:pt x="36" y="59"/>
                      <a:pt x="31" y="41"/>
                      <a:pt x="41" y="43"/>
                    </a:cubicBezTo>
                    <a:cubicBezTo>
                      <a:pt x="47" y="45"/>
                      <a:pt x="48" y="40"/>
                      <a:pt x="46" y="36"/>
                    </a:cubicBezTo>
                    <a:cubicBezTo>
                      <a:pt x="46" y="35"/>
                      <a:pt x="45" y="28"/>
                      <a:pt x="49" y="28"/>
                    </a:cubicBezTo>
                    <a:close/>
                  </a:path>
                </a:pathLst>
              </a:custGeom>
              <a:solidFill>
                <a:srgbClr val="F5D0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1" name="Freeform 390"/>
              <p:cNvSpPr/>
              <p:nvPr/>
            </p:nvSpPr>
            <p:spPr bwMode="auto">
              <a:xfrm>
                <a:off x="2824" y="1904"/>
                <a:ext cx="142" cy="123"/>
              </a:xfrm>
              <a:custGeom>
                <a:gdLst>
                  <a:gd fmla="*/ 52 w 60" name="T0"/>
                  <a:gd fmla="*/ 2 h 52" name="T1"/>
                  <a:gd fmla="*/ 31 w 60" name="T2"/>
                  <a:gd fmla="*/ 16 h 52" name="T3"/>
                  <a:gd fmla="*/ 21 w 60" name="T4"/>
                  <a:gd fmla="*/ 23 h 52" name="T5"/>
                  <a:gd fmla="*/ 13 w 60" name="T6"/>
                  <a:gd fmla="*/ 32 h 52" name="T7"/>
                  <a:gd fmla="*/ 9 w 60" name="T8"/>
                  <a:gd fmla="*/ 39 h 52" name="T9"/>
                  <a:gd fmla="*/ 4 w 60" name="T10"/>
                  <a:gd fmla="*/ 47 h 52" name="T11"/>
                  <a:gd fmla="*/ 25 w 60" name="T12"/>
                  <a:gd fmla="*/ 43 h 52" name="T13"/>
                  <a:gd fmla="*/ 33 w 60" name="T14"/>
                  <a:gd fmla="*/ 44 h 52" name="T15"/>
                  <a:gd fmla="*/ 50 w 60" name="T16"/>
                  <a:gd fmla="*/ 39 h 52" name="T17"/>
                  <a:gd fmla="*/ 44 w 60" name="T18"/>
                  <a:gd fmla="*/ 33 h 52" name="T19"/>
                  <a:gd fmla="*/ 48 w 60" name="T20"/>
                  <a:gd fmla="*/ 27 h 52" name="T21"/>
                  <a:gd fmla="*/ 58 w 60" name="T22"/>
                  <a:gd fmla="*/ 17 h 52" name="T23"/>
                  <a:gd fmla="*/ 54 w 60" name="T24"/>
                  <a:gd fmla="*/ 11 h 52" name="T25"/>
                  <a:gd fmla="*/ 58 w 60" name="T26"/>
                  <a:gd fmla="*/ 7 h 52" name="T27"/>
                  <a:gd fmla="*/ 52 w 60" name="T28"/>
                  <a:gd fmla="*/ 2 h 5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2" w="60">
                    <a:moveTo>
                      <a:pt x="52" y="2"/>
                    </a:moveTo>
                    <a:cubicBezTo>
                      <a:pt x="45" y="4"/>
                      <a:pt x="33" y="10"/>
                      <a:pt x="31" y="16"/>
                    </a:cubicBezTo>
                    <a:cubicBezTo>
                      <a:pt x="30" y="18"/>
                      <a:pt x="20" y="17"/>
                      <a:pt x="21" y="23"/>
                    </a:cubicBezTo>
                    <a:cubicBezTo>
                      <a:pt x="21" y="30"/>
                      <a:pt x="12" y="28"/>
                      <a:pt x="13" y="32"/>
                    </a:cubicBezTo>
                    <a:cubicBezTo>
                      <a:pt x="14" y="36"/>
                      <a:pt x="12" y="36"/>
                      <a:pt x="9" y="39"/>
                    </a:cubicBezTo>
                    <a:cubicBezTo>
                      <a:pt x="7" y="41"/>
                      <a:pt x="0" y="44"/>
                      <a:pt x="4" y="47"/>
                    </a:cubicBezTo>
                    <a:cubicBezTo>
                      <a:pt x="10" y="52"/>
                      <a:pt x="18" y="44"/>
                      <a:pt x="25" y="43"/>
                    </a:cubicBezTo>
                    <a:cubicBezTo>
                      <a:pt x="29" y="43"/>
                      <a:pt x="30" y="46"/>
                      <a:pt x="33" y="44"/>
                    </a:cubicBezTo>
                    <a:cubicBezTo>
                      <a:pt x="40" y="39"/>
                      <a:pt x="48" y="44"/>
                      <a:pt x="50" y="39"/>
                    </a:cubicBezTo>
                    <a:cubicBezTo>
                      <a:pt x="54" y="29"/>
                      <a:pt x="47" y="31"/>
                      <a:pt x="44" y="33"/>
                    </a:cubicBezTo>
                    <a:cubicBezTo>
                      <a:pt x="39" y="35"/>
                      <a:pt x="38" y="29"/>
                      <a:pt x="48" y="27"/>
                    </a:cubicBezTo>
                    <a:cubicBezTo>
                      <a:pt x="52" y="26"/>
                      <a:pt x="55" y="25"/>
                      <a:pt x="58" y="17"/>
                    </a:cubicBezTo>
                    <a:cubicBezTo>
                      <a:pt x="59" y="14"/>
                      <a:pt x="57" y="12"/>
                      <a:pt x="54" y="11"/>
                    </a:cubicBezTo>
                    <a:cubicBezTo>
                      <a:pt x="51" y="11"/>
                      <a:pt x="54" y="8"/>
                      <a:pt x="58" y="7"/>
                    </a:cubicBezTo>
                    <a:cubicBezTo>
                      <a:pt x="60" y="7"/>
                      <a:pt x="59" y="0"/>
                      <a:pt x="52" y="2"/>
                    </a:cubicBezTo>
                    <a:close/>
                  </a:path>
                </a:pathLst>
              </a:custGeom>
              <a:solidFill>
                <a:srgbClr val="F5CE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2" name="Freeform 391"/>
              <p:cNvSpPr/>
              <p:nvPr/>
            </p:nvSpPr>
            <p:spPr bwMode="auto">
              <a:xfrm>
                <a:off x="2843" y="1923"/>
                <a:ext cx="118" cy="83"/>
              </a:xfrm>
              <a:custGeom>
                <a:gdLst>
                  <a:gd fmla="*/ 21 w 50" name="T0"/>
                  <a:gd fmla="*/ 23 h 35" name="T1"/>
                  <a:gd fmla="*/ 44 w 50" name="T2"/>
                  <a:gd fmla="*/ 9 h 35" name="T3"/>
                  <a:gd fmla="*/ 40 w 50" name="T4"/>
                  <a:gd fmla="*/ 1 h 35" name="T5"/>
                  <a:gd fmla="*/ 23 w 50" name="T6"/>
                  <a:gd fmla="*/ 9 h 35" name="T7"/>
                  <a:gd fmla="*/ 18 w 50" name="T8"/>
                  <a:gd fmla="*/ 17 h 35" name="T9"/>
                  <a:gd fmla="*/ 8 w 50" name="T10"/>
                  <a:gd fmla="*/ 26 h 35" name="T11"/>
                  <a:gd fmla="*/ 21 w 50" name="T12"/>
                  <a:gd fmla="*/ 23 h 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" w="50">
                    <a:moveTo>
                      <a:pt x="21" y="23"/>
                    </a:moveTo>
                    <a:cubicBezTo>
                      <a:pt x="40" y="15"/>
                      <a:pt x="50" y="13"/>
                      <a:pt x="44" y="9"/>
                    </a:cubicBezTo>
                    <a:cubicBezTo>
                      <a:pt x="37" y="6"/>
                      <a:pt x="44" y="1"/>
                      <a:pt x="40" y="1"/>
                    </a:cubicBezTo>
                    <a:cubicBezTo>
                      <a:pt x="27" y="0"/>
                      <a:pt x="35" y="7"/>
                      <a:pt x="23" y="9"/>
                    </a:cubicBezTo>
                    <a:cubicBezTo>
                      <a:pt x="21" y="10"/>
                      <a:pt x="12" y="16"/>
                      <a:pt x="18" y="17"/>
                    </a:cubicBezTo>
                    <a:cubicBezTo>
                      <a:pt x="22" y="19"/>
                      <a:pt x="11" y="22"/>
                      <a:pt x="8" y="26"/>
                    </a:cubicBezTo>
                    <a:cubicBezTo>
                      <a:pt x="0" y="35"/>
                      <a:pt x="14" y="25"/>
                      <a:pt x="21" y="23"/>
                    </a:cubicBez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3" name="Freeform 392"/>
              <p:cNvSpPr/>
              <p:nvPr/>
            </p:nvSpPr>
            <p:spPr bwMode="auto">
              <a:xfrm>
                <a:off x="2846" y="1796"/>
                <a:ext cx="73" cy="108"/>
              </a:xfrm>
              <a:custGeom>
                <a:gdLst>
                  <a:gd fmla="*/ 18 w 31" name="T0"/>
                  <a:gd fmla="*/ 15 h 46" name="T1"/>
                  <a:gd fmla="*/ 14 w 31" name="T2"/>
                  <a:gd fmla="*/ 27 h 46" name="T3"/>
                  <a:gd fmla="*/ 4 w 31" name="T4"/>
                  <a:gd fmla="*/ 38 h 46" name="T5"/>
                  <a:gd fmla="*/ 8 w 31" name="T6"/>
                  <a:gd fmla="*/ 40 h 46" name="T7"/>
                  <a:gd fmla="*/ 25 w 31" name="T8"/>
                  <a:gd fmla="*/ 23 h 46" name="T9"/>
                  <a:gd fmla="*/ 26 w 31" name="T10"/>
                  <a:gd fmla="*/ 9 h 46" name="T11"/>
                  <a:gd fmla="*/ 18 w 31" name="T12"/>
                  <a:gd fmla="*/ 15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31">
                    <a:moveTo>
                      <a:pt x="18" y="15"/>
                    </a:moveTo>
                    <a:cubicBezTo>
                      <a:pt x="18" y="17"/>
                      <a:pt x="7" y="24"/>
                      <a:pt x="14" y="27"/>
                    </a:cubicBezTo>
                    <a:cubicBezTo>
                      <a:pt x="16" y="28"/>
                      <a:pt x="7" y="35"/>
                      <a:pt x="4" y="38"/>
                    </a:cubicBezTo>
                    <a:cubicBezTo>
                      <a:pt x="0" y="42"/>
                      <a:pt x="1" y="46"/>
                      <a:pt x="8" y="40"/>
                    </a:cubicBezTo>
                    <a:cubicBezTo>
                      <a:pt x="19" y="32"/>
                      <a:pt x="23" y="26"/>
                      <a:pt x="25" y="23"/>
                    </a:cubicBezTo>
                    <a:cubicBezTo>
                      <a:pt x="31" y="12"/>
                      <a:pt x="25" y="14"/>
                      <a:pt x="26" y="9"/>
                    </a:cubicBezTo>
                    <a:cubicBezTo>
                      <a:pt x="27" y="5"/>
                      <a:pt x="20" y="0"/>
                      <a:pt x="18" y="15"/>
                    </a:cubicBezTo>
                    <a:close/>
                  </a:path>
                </a:pathLst>
              </a:custGeom>
              <a:solidFill>
                <a:srgbClr val="FADAD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4" name="Freeform 393"/>
              <p:cNvSpPr/>
              <p:nvPr/>
            </p:nvSpPr>
            <p:spPr bwMode="auto">
              <a:xfrm>
                <a:off x="2853" y="1888"/>
                <a:ext cx="57" cy="47"/>
              </a:xfrm>
              <a:custGeom>
                <a:gdLst>
                  <a:gd fmla="*/ 16 w 24" name="T0"/>
                  <a:gd fmla="*/ 4 h 20" name="T1"/>
                  <a:gd fmla="*/ 4 w 24" name="T2"/>
                  <a:gd fmla="*/ 19 h 20" name="T3"/>
                  <a:gd fmla="*/ 24 w 24" name="T4"/>
                  <a:gd fmla="*/ 5 h 20" name="T5"/>
                  <a:gd fmla="*/ 16 w 24" name="T6"/>
                  <a:gd fmla="*/ 4 h 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" w="24">
                    <a:moveTo>
                      <a:pt x="16" y="4"/>
                    </a:moveTo>
                    <a:cubicBezTo>
                      <a:pt x="14" y="10"/>
                      <a:pt x="0" y="17"/>
                      <a:pt x="4" y="19"/>
                    </a:cubicBezTo>
                    <a:cubicBezTo>
                      <a:pt x="8" y="20"/>
                      <a:pt x="23" y="13"/>
                      <a:pt x="24" y="5"/>
                    </a:cubicBezTo>
                    <a:cubicBezTo>
                      <a:pt x="24" y="0"/>
                      <a:pt x="17" y="1"/>
                      <a:pt x="16" y="4"/>
                    </a:cubicBezTo>
                    <a:close/>
                  </a:path>
                </a:pathLst>
              </a:custGeom>
              <a:solidFill>
                <a:srgbClr val="F7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5" name="Freeform 394"/>
              <p:cNvSpPr/>
              <p:nvPr/>
            </p:nvSpPr>
            <p:spPr bwMode="auto">
              <a:xfrm>
                <a:off x="2673" y="1793"/>
                <a:ext cx="109" cy="100"/>
              </a:xfrm>
              <a:custGeom>
                <a:gdLst>
                  <a:gd fmla="*/ 41 w 46" name="T0"/>
                  <a:gd fmla="*/ 25 h 42" name="T1"/>
                  <a:gd fmla="*/ 40 w 46" name="T2"/>
                  <a:gd fmla="*/ 19 h 42" name="T3"/>
                  <a:gd fmla="*/ 30 w 46" name="T4"/>
                  <a:gd fmla="*/ 1 h 42" name="T5"/>
                  <a:gd fmla="*/ 25 w 46" name="T6"/>
                  <a:gd fmla="*/ 4 h 42" name="T7"/>
                  <a:gd fmla="*/ 12 w 46" name="T8"/>
                  <a:gd fmla="*/ 4 h 42" name="T9"/>
                  <a:gd fmla="*/ 8 w 46" name="T10"/>
                  <a:gd fmla="*/ 7 h 42" name="T11"/>
                  <a:gd fmla="*/ 18 w 46" name="T12"/>
                  <a:gd fmla="*/ 13 h 42" name="T13"/>
                  <a:gd fmla="*/ 28 w 46" name="T14"/>
                  <a:gd fmla="*/ 26 h 42" name="T15"/>
                  <a:gd fmla="*/ 28 w 46" name="T16"/>
                  <a:gd fmla="*/ 33 h 42" name="T17"/>
                  <a:gd fmla="*/ 15 w 46" name="T18"/>
                  <a:gd fmla="*/ 24 h 42" name="T19"/>
                  <a:gd fmla="*/ 7 w 46" name="T20"/>
                  <a:gd fmla="*/ 20 h 42" name="T21"/>
                  <a:gd fmla="*/ 4 w 46" name="T22"/>
                  <a:gd fmla="*/ 22 h 42" name="T23"/>
                  <a:gd fmla="*/ 3 w 46" name="T24"/>
                  <a:gd fmla="*/ 26 h 42" name="T25"/>
                  <a:gd fmla="*/ 24 w 46" name="T26"/>
                  <a:gd fmla="*/ 38 h 42" name="T27"/>
                  <a:gd fmla="*/ 32 w 46" name="T28"/>
                  <a:gd fmla="*/ 33 h 42" name="T29"/>
                  <a:gd fmla="*/ 41 w 46" name="T30"/>
                  <a:gd fmla="*/ 25 h 4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2" w="46">
                    <a:moveTo>
                      <a:pt x="41" y="25"/>
                    </a:moveTo>
                    <a:cubicBezTo>
                      <a:pt x="40" y="23"/>
                      <a:pt x="35" y="20"/>
                      <a:pt x="40" y="19"/>
                    </a:cubicBezTo>
                    <a:cubicBezTo>
                      <a:pt x="46" y="18"/>
                      <a:pt x="38" y="6"/>
                      <a:pt x="30" y="1"/>
                    </a:cubicBezTo>
                    <a:cubicBezTo>
                      <a:pt x="29" y="0"/>
                      <a:pt x="24" y="0"/>
                      <a:pt x="25" y="4"/>
                    </a:cubicBezTo>
                    <a:cubicBezTo>
                      <a:pt x="27" y="8"/>
                      <a:pt x="19" y="10"/>
                      <a:pt x="12" y="4"/>
                    </a:cubicBezTo>
                    <a:cubicBezTo>
                      <a:pt x="7" y="0"/>
                      <a:pt x="5" y="6"/>
                      <a:pt x="8" y="7"/>
                    </a:cubicBezTo>
                    <a:cubicBezTo>
                      <a:pt x="12" y="8"/>
                      <a:pt x="17" y="13"/>
                      <a:pt x="18" y="13"/>
                    </a:cubicBezTo>
                    <a:cubicBezTo>
                      <a:pt x="24" y="16"/>
                      <a:pt x="21" y="20"/>
                      <a:pt x="28" y="26"/>
                    </a:cubicBezTo>
                    <a:cubicBezTo>
                      <a:pt x="31" y="28"/>
                      <a:pt x="31" y="36"/>
                      <a:pt x="28" y="33"/>
                    </a:cubicBezTo>
                    <a:cubicBezTo>
                      <a:pt x="22" y="30"/>
                      <a:pt x="20" y="27"/>
                      <a:pt x="15" y="24"/>
                    </a:cubicBezTo>
                    <a:cubicBezTo>
                      <a:pt x="13" y="22"/>
                      <a:pt x="10" y="22"/>
                      <a:pt x="7" y="20"/>
                    </a:cubicBezTo>
                    <a:cubicBezTo>
                      <a:pt x="5" y="19"/>
                      <a:pt x="6" y="22"/>
                      <a:pt x="4" y="22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12" y="29"/>
                      <a:pt x="17" y="32"/>
                      <a:pt x="24" y="38"/>
                    </a:cubicBezTo>
                    <a:cubicBezTo>
                      <a:pt x="30" y="42"/>
                      <a:pt x="28" y="33"/>
                      <a:pt x="32" y="33"/>
                    </a:cubicBezTo>
                    <a:cubicBezTo>
                      <a:pt x="39" y="33"/>
                      <a:pt x="41" y="29"/>
                      <a:pt x="41" y="25"/>
                    </a:cubicBezTo>
                    <a:close/>
                  </a:path>
                </a:pathLst>
              </a:custGeom>
              <a:solidFill>
                <a:srgbClr val="F7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6" name="Freeform 395"/>
              <p:cNvSpPr/>
              <p:nvPr/>
            </p:nvSpPr>
            <p:spPr bwMode="auto">
              <a:xfrm>
                <a:off x="2567" y="1904"/>
                <a:ext cx="232" cy="147"/>
              </a:xfrm>
              <a:custGeom>
                <a:gdLst>
                  <a:gd fmla="*/ 97 w 98" name="T0"/>
                  <a:gd fmla="*/ 35 h 62" name="T1"/>
                  <a:gd fmla="*/ 90 w 98" name="T2"/>
                  <a:gd fmla="*/ 21 h 62" name="T3"/>
                  <a:gd fmla="*/ 91 w 98" name="T4"/>
                  <a:gd fmla="*/ 10 h 62" name="T5"/>
                  <a:gd fmla="*/ 89 w 98" name="T6"/>
                  <a:gd fmla="*/ 4 h 62" name="T7"/>
                  <a:gd fmla="*/ 77 w 98" name="T8"/>
                  <a:gd fmla="*/ 5 h 62" name="T9"/>
                  <a:gd fmla="*/ 71 w 98" name="T10"/>
                  <a:gd fmla="*/ 8 h 62" name="T11"/>
                  <a:gd fmla="*/ 66 w 98" name="T12"/>
                  <a:gd fmla="*/ 11 h 62" name="T13"/>
                  <a:gd fmla="*/ 61 w 98" name="T14"/>
                  <a:gd fmla="*/ 10 h 62" name="T15"/>
                  <a:gd fmla="*/ 57 w 98" name="T16"/>
                  <a:gd fmla="*/ 9 h 62" name="T17"/>
                  <a:gd fmla="*/ 50 w 98" name="T18"/>
                  <a:gd fmla="*/ 8 h 62" name="T19"/>
                  <a:gd fmla="*/ 42 w 98" name="T20"/>
                  <a:gd fmla="*/ 7 h 62" name="T21"/>
                  <a:gd fmla="*/ 41 w 98" name="T22"/>
                  <a:gd fmla="*/ 13 h 62" name="T23"/>
                  <a:gd fmla="*/ 35 w 98" name="T24"/>
                  <a:gd fmla="*/ 15 h 62" name="T25"/>
                  <a:gd fmla="*/ 28 w 98" name="T26"/>
                  <a:gd fmla="*/ 17 h 62" name="T27"/>
                  <a:gd fmla="*/ 21 w 98" name="T28"/>
                  <a:gd fmla="*/ 22 h 62" name="T29"/>
                  <a:gd fmla="*/ 22 w 98" name="T30"/>
                  <a:gd fmla="*/ 26 h 62" name="T31"/>
                  <a:gd fmla="*/ 9 w 98" name="T32"/>
                  <a:gd fmla="*/ 34 h 62" name="T33"/>
                  <a:gd fmla="*/ 9 w 98" name="T34"/>
                  <a:gd fmla="*/ 34 h 62" name="T35"/>
                  <a:gd fmla="*/ 0 w 98" name="T36"/>
                  <a:gd fmla="*/ 40 h 62" name="T37"/>
                  <a:gd fmla="*/ 15 w 98" name="T38"/>
                  <a:gd fmla="*/ 36 h 62" name="T39"/>
                  <a:gd fmla="*/ 12 w 98" name="T40"/>
                  <a:gd fmla="*/ 41 h 62" name="T41"/>
                  <a:gd fmla="*/ 25 w 98" name="T42"/>
                  <a:gd fmla="*/ 41 h 62" name="T43"/>
                  <a:gd fmla="*/ 19 w 98" name="T44"/>
                  <a:gd fmla="*/ 47 h 62" name="T45"/>
                  <a:gd fmla="*/ 27 w 98" name="T46"/>
                  <a:gd fmla="*/ 51 h 62" name="T47"/>
                  <a:gd fmla="*/ 33 w 98" name="T48"/>
                  <a:gd fmla="*/ 54 h 62" name="T49"/>
                  <a:gd fmla="*/ 67 w 98" name="T50"/>
                  <a:gd fmla="*/ 59 h 62" name="T51"/>
                  <a:gd fmla="*/ 98 w 98" name="T52"/>
                  <a:gd fmla="*/ 48 h 62" name="T53"/>
                  <a:gd fmla="*/ 97 w 98" name="T54"/>
                  <a:gd fmla="*/ 35 h 6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62" w="98">
                    <a:moveTo>
                      <a:pt x="97" y="35"/>
                    </a:moveTo>
                    <a:cubicBezTo>
                      <a:pt x="97" y="35"/>
                      <a:pt x="92" y="21"/>
                      <a:pt x="90" y="21"/>
                    </a:cubicBezTo>
                    <a:cubicBezTo>
                      <a:pt x="86" y="18"/>
                      <a:pt x="97" y="12"/>
                      <a:pt x="91" y="10"/>
                    </a:cubicBezTo>
                    <a:cubicBezTo>
                      <a:pt x="90" y="9"/>
                      <a:pt x="86" y="8"/>
                      <a:pt x="89" y="4"/>
                    </a:cubicBezTo>
                    <a:cubicBezTo>
                      <a:pt x="88" y="2"/>
                      <a:pt x="80" y="1"/>
                      <a:pt x="77" y="5"/>
                    </a:cubicBezTo>
                    <a:cubicBezTo>
                      <a:pt x="74" y="8"/>
                      <a:pt x="71" y="10"/>
                      <a:pt x="71" y="8"/>
                    </a:cubicBezTo>
                    <a:cubicBezTo>
                      <a:pt x="71" y="0"/>
                      <a:pt x="65" y="7"/>
                      <a:pt x="66" y="11"/>
                    </a:cubicBezTo>
                    <a:cubicBezTo>
                      <a:pt x="66" y="15"/>
                      <a:pt x="61" y="12"/>
                      <a:pt x="61" y="10"/>
                    </a:cubicBezTo>
                    <a:cubicBezTo>
                      <a:pt x="62" y="8"/>
                      <a:pt x="59" y="7"/>
                      <a:pt x="57" y="9"/>
                    </a:cubicBezTo>
                    <a:cubicBezTo>
                      <a:pt x="54" y="14"/>
                      <a:pt x="53" y="12"/>
                      <a:pt x="50" y="8"/>
                    </a:cubicBezTo>
                    <a:cubicBezTo>
                      <a:pt x="47" y="3"/>
                      <a:pt x="41" y="4"/>
                      <a:pt x="42" y="7"/>
                    </a:cubicBezTo>
                    <a:cubicBezTo>
                      <a:pt x="42" y="9"/>
                      <a:pt x="38" y="8"/>
                      <a:pt x="41" y="13"/>
                    </a:cubicBezTo>
                    <a:cubicBezTo>
                      <a:pt x="42" y="15"/>
                      <a:pt x="41" y="17"/>
                      <a:pt x="35" y="15"/>
                    </a:cubicBezTo>
                    <a:cubicBezTo>
                      <a:pt x="32" y="14"/>
                      <a:pt x="29" y="14"/>
                      <a:pt x="28" y="17"/>
                    </a:cubicBezTo>
                    <a:cubicBezTo>
                      <a:pt x="27" y="20"/>
                      <a:pt x="22" y="18"/>
                      <a:pt x="21" y="22"/>
                    </a:cubicBezTo>
                    <a:cubicBezTo>
                      <a:pt x="20" y="24"/>
                      <a:pt x="27" y="25"/>
                      <a:pt x="22" y="26"/>
                    </a:cubicBezTo>
                    <a:cubicBezTo>
                      <a:pt x="18" y="26"/>
                      <a:pt x="17" y="27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5" y="37"/>
                      <a:pt x="3" y="38"/>
                      <a:pt x="0" y="40"/>
                    </a:cubicBezTo>
                    <a:cubicBezTo>
                      <a:pt x="2" y="41"/>
                      <a:pt x="9" y="37"/>
                      <a:pt x="15" y="36"/>
                    </a:cubicBezTo>
                    <a:cubicBezTo>
                      <a:pt x="19" y="34"/>
                      <a:pt x="10" y="40"/>
                      <a:pt x="12" y="41"/>
                    </a:cubicBezTo>
                    <a:cubicBezTo>
                      <a:pt x="12" y="44"/>
                      <a:pt x="19" y="40"/>
                      <a:pt x="25" y="41"/>
                    </a:cubicBezTo>
                    <a:cubicBezTo>
                      <a:pt x="33" y="44"/>
                      <a:pt x="20" y="44"/>
                      <a:pt x="19" y="47"/>
                    </a:cubicBezTo>
                    <a:cubicBezTo>
                      <a:pt x="18" y="49"/>
                      <a:pt x="24" y="52"/>
                      <a:pt x="27" y="51"/>
                    </a:cubicBezTo>
                    <a:cubicBezTo>
                      <a:pt x="28" y="55"/>
                      <a:pt x="30" y="56"/>
                      <a:pt x="33" y="54"/>
                    </a:cubicBezTo>
                    <a:cubicBezTo>
                      <a:pt x="39" y="61"/>
                      <a:pt x="60" y="57"/>
                      <a:pt x="67" y="59"/>
                    </a:cubicBezTo>
                    <a:cubicBezTo>
                      <a:pt x="79" y="62"/>
                      <a:pt x="93" y="60"/>
                      <a:pt x="98" y="48"/>
                    </a:cubicBezTo>
                    <a:cubicBezTo>
                      <a:pt x="98" y="47"/>
                      <a:pt x="96" y="36"/>
                      <a:pt x="97" y="35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7" name="Freeform 396"/>
              <p:cNvSpPr/>
              <p:nvPr/>
            </p:nvSpPr>
            <p:spPr bwMode="auto">
              <a:xfrm>
                <a:off x="2775" y="1921"/>
                <a:ext cx="26" cy="40"/>
              </a:xfrm>
              <a:custGeom>
                <a:gdLst>
                  <a:gd fmla="*/ 11 w 11" name="T0"/>
                  <a:gd fmla="*/ 0 h 17" name="T1"/>
                  <a:gd fmla="*/ 7 w 11" name="T2"/>
                  <a:gd fmla="*/ 16 h 17" name="T3"/>
                  <a:gd fmla="*/ 11 w 11" name="T4"/>
                  <a:gd fmla="*/ 0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11">
                    <a:moveTo>
                      <a:pt x="11" y="0"/>
                    </a:moveTo>
                    <a:cubicBezTo>
                      <a:pt x="0" y="1"/>
                      <a:pt x="6" y="14"/>
                      <a:pt x="7" y="16"/>
                    </a:cubicBezTo>
                    <a:cubicBezTo>
                      <a:pt x="7" y="17"/>
                      <a:pt x="9" y="4"/>
                      <a:pt x="11" y="0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8" name="Freeform 397"/>
              <p:cNvSpPr/>
              <p:nvPr/>
            </p:nvSpPr>
            <p:spPr bwMode="auto">
              <a:xfrm>
                <a:off x="2428" y="2032"/>
                <a:ext cx="35" cy="64"/>
              </a:xfrm>
              <a:custGeom>
                <a:gdLst>
                  <a:gd fmla="*/ 14 w 15" name="T0"/>
                  <a:gd fmla="*/ 0 h 27" name="T1"/>
                  <a:gd fmla="*/ 4 w 15" name="T2"/>
                  <a:gd fmla="*/ 3 h 27" name="T3"/>
                  <a:gd fmla="*/ 3 w 15" name="T4"/>
                  <a:gd fmla="*/ 11 h 27" name="T5"/>
                  <a:gd fmla="*/ 6 w 15" name="T6"/>
                  <a:gd fmla="*/ 18 h 27" name="T7"/>
                  <a:gd fmla="*/ 7 w 15" name="T8"/>
                  <a:gd fmla="*/ 24 h 27" name="T9"/>
                  <a:gd fmla="*/ 14 w 15" name="T10"/>
                  <a:gd fmla="*/ 0 h 2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7" w="15">
                    <a:moveTo>
                      <a:pt x="14" y="0"/>
                    </a:moveTo>
                    <a:cubicBezTo>
                      <a:pt x="12" y="1"/>
                      <a:pt x="7" y="0"/>
                      <a:pt x="4" y="3"/>
                    </a:cubicBezTo>
                    <a:cubicBezTo>
                      <a:pt x="8" y="6"/>
                      <a:pt x="0" y="10"/>
                      <a:pt x="3" y="11"/>
                    </a:cubicBezTo>
                    <a:cubicBezTo>
                      <a:pt x="6" y="12"/>
                      <a:pt x="7" y="17"/>
                      <a:pt x="6" y="18"/>
                    </a:cubicBezTo>
                    <a:cubicBezTo>
                      <a:pt x="2" y="18"/>
                      <a:pt x="4" y="23"/>
                      <a:pt x="7" y="24"/>
                    </a:cubicBezTo>
                    <a:cubicBezTo>
                      <a:pt x="15" y="27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59" name="Freeform 398"/>
              <p:cNvSpPr/>
              <p:nvPr/>
            </p:nvSpPr>
            <p:spPr bwMode="auto">
              <a:xfrm>
                <a:off x="2428" y="2032"/>
                <a:ext cx="35" cy="64"/>
              </a:xfrm>
              <a:custGeom>
                <a:gdLst>
                  <a:gd fmla="*/ 14 w 15" name="T0"/>
                  <a:gd fmla="*/ 0 h 27" name="T1"/>
                  <a:gd fmla="*/ 5 w 15" name="T2"/>
                  <a:gd fmla="*/ 3 h 27" name="T3"/>
                  <a:gd fmla="*/ 4 w 15" name="T4"/>
                  <a:gd fmla="*/ 11 h 27" name="T5"/>
                  <a:gd fmla="*/ 7 w 15" name="T6"/>
                  <a:gd fmla="*/ 18 h 27" name="T7"/>
                  <a:gd fmla="*/ 7 w 15" name="T8"/>
                  <a:gd fmla="*/ 24 h 27" name="T9"/>
                  <a:gd fmla="*/ 14 w 15" name="T10"/>
                  <a:gd fmla="*/ 0 h 2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7" w="15">
                    <a:moveTo>
                      <a:pt x="14" y="0"/>
                    </a:moveTo>
                    <a:cubicBezTo>
                      <a:pt x="12" y="1"/>
                      <a:pt x="7" y="0"/>
                      <a:pt x="5" y="3"/>
                    </a:cubicBezTo>
                    <a:cubicBezTo>
                      <a:pt x="9" y="6"/>
                      <a:pt x="0" y="10"/>
                      <a:pt x="4" y="11"/>
                    </a:cubicBezTo>
                    <a:cubicBezTo>
                      <a:pt x="7" y="12"/>
                      <a:pt x="9" y="18"/>
                      <a:pt x="7" y="18"/>
                    </a:cubicBezTo>
                    <a:cubicBezTo>
                      <a:pt x="3" y="18"/>
                      <a:pt x="4" y="23"/>
                      <a:pt x="7" y="24"/>
                    </a:cubicBezTo>
                    <a:cubicBezTo>
                      <a:pt x="15" y="27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F781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0" name="Freeform 399"/>
              <p:cNvSpPr/>
              <p:nvPr/>
            </p:nvSpPr>
            <p:spPr bwMode="auto">
              <a:xfrm>
                <a:off x="2439" y="2018"/>
                <a:ext cx="78" cy="82"/>
              </a:xfrm>
              <a:custGeom>
                <a:gdLst>
                  <a:gd fmla="*/ 4 w 33" name="T0"/>
                  <a:gd fmla="*/ 3 h 35" name="T1"/>
                  <a:gd fmla="*/ 4 w 33" name="T2"/>
                  <a:gd fmla="*/ 7 h 35" name="T3"/>
                  <a:gd fmla="*/ 4 w 33" name="T4"/>
                  <a:gd fmla="*/ 15 h 35" name="T5"/>
                  <a:gd fmla="*/ 5 w 33" name="T6"/>
                  <a:gd fmla="*/ 23 h 35" name="T7"/>
                  <a:gd fmla="*/ 2 w 33" name="T8"/>
                  <a:gd fmla="*/ 30 h 35" name="T9"/>
                  <a:gd fmla="*/ 22 w 33" name="T10"/>
                  <a:gd fmla="*/ 15 h 35" name="T11"/>
                  <a:gd fmla="*/ 4 w 33" name="T12"/>
                  <a:gd fmla="*/ 3 h 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" w="33">
                    <a:moveTo>
                      <a:pt x="4" y="3"/>
                    </a:moveTo>
                    <a:cubicBezTo>
                      <a:pt x="4" y="3"/>
                      <a:pt x="0" y="5"/>
                      <a:pt x="4" y="7"/>
                    </a:cubicBezTo>
                    <a:cubicBezTo>
                      <a:pt x="7" y="9"/>
                      <a:pt x="7" y="12"/>
                      <a:pt x="4" y="15"/>
                    </a:cubicBezTo>
                    <a:cubicBezTo>
                      <a:pt x="1" y="17"/>
                      <a:pt x="8" y="20"/>
                      <a:pt x="5" y="23"/>
                    </a:cubicBezTo>
                    <a:cubicBezTo>
                      <a:pt x="2" y="26"/>
                      <a:pt x="6" y="31"/>
                      <a:pt x="2" y="30"/>
                    </a:cubicBezTo>
                    <a:cubicBezTo>
                      <a:pt x="7" y="35"/>
                      <a:pt x="11" y="20"/>
                      <a:pt x="22" y="15"/>
                    </a:cubicBezTo>
                    <a:cubicBezTo>
                      <a:pt x="33" y="12"/>
                      <a:pt x="10" y="0"/>
                      <a:pt x="4" y="3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1" name="Freeform 400"/>
              <p:cNvSpPr/>
              <p:nvPr/>
            </p:nvSpPr>
            <p:spPr bwMode="auto">
              <a:xfrm>
                <a:off x="2442" y="2018"/>
                <a:ext cx="80" cy="82"/>
              </a:xfrm>
              <a:custGeom>
                <a:gdLst>
                  <a:gd fmla="*/ 3 w 34" name="T0"/>
                  <a:gd fmla="*/ 3 h 35" name="T1"/>
                  <a:gd fmla="*/ 3 w 34" name="T2"/>
                  <a:gd fmla="*/ 7 h 35" name="T3"/>
                  <a:gd fmla="*/ 3 w 34" name="T4"/>
                  <a:gd fmla="*/ 15 h 35" name="T5"/>
                  <a:gd fmla="*/ 4 w 34" name="T6"/>
                  <a:gd fmla="*/ 23 h 35" name="T7"/>
                  <a:gd fmla="*/ 1 w 34" name="T8"/>
                  <a:gd fmla="*/ 30 h 35" name="T9"/>
                  <a:gd fmla="*/ 23 w 34" name="T10"/>
                  <a:gd fmla="*/ 16 h 35" name="T11"/>
                  <a:gd fmla="*/ 3 w 34" name="T12"/>
                  <a:gd fmla="*/ 3 h 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" w="34">
                    <a:moveTo>
                      <a:pt x="3" y="3"/>
                    </a:moveTo>
                    <a:cubicBezTo>
                      <a:pt x="3" y="3"/>
                      <a:pt x="0" y="6"/>
                      <a:pt x="3" y="7"/>
                    </a:cubicBezTo>
                    <a:cubicBezTo>
                      <a:pt x="7" y="9"/>
                      <a:pt x="7" y="12"/>
                      <a:pt x="3" y="15"/>
                    </a:cubicBezTo>
                    <a:cubicBezTo>
                      <a:pt x="0" y="17"/>
                      <a:pt x="8" y="20"/>
                      <a:pt x="4" y="23"/>
                    </a:cubicBezTo>
                    <a:cubicBezTo>
                      <a:pt x="1" y="26"/>
                      <a:pt x="5" y="31"/>
                      <a:pt x="1" y="30"/>
                    </a:cubicBezTo>
                    <a:cubicBezTo>
                      <a:pt x="6" y="35"/>
                      <a:pt x="12" y="20"/>
                      <a:pt x="23" y="16"/>
                    </a:cubicBezTo>
                    <a:cubicBezTo>
                      <a:pt x="34" y="13"/>
                      <a:pt x="9" y="0"/>
                      <a:pt x="3" y="3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2" name="Freeform 401"/>
              <p:cNvSpPr/>
              <p:nvPr/>
            </p:nvSpPr>
            <p:spPr bwMode="auto">
              <a:xfrm>
                <a:off x="2461" y="2053"/>
                <a:ext cx="120" cy="57"/>
              </a:xfrm>
              <a:custGeom>
                <a:gdLst>
                  <a:gd fmla="*/ 51 w 51" name="T0"/>
                  <a:gd fmla="*/ 13 h 24" name="T1"/>
                  <a:gd fmla="*/ 48 w 51" name="T2"/>
                  <a:gd fmla="*/ 18 h 24" name="T3"/>
                  <a:gd fmla="*/ 47 w 51" name="T4"/>
                  <a:gd fmla="*/ 18 h 24" name="T5"/>
                  <a:gd fmla="*/ 47 w 51" name="T6"/>
                  <a:gd fmla="*/ 20 h 24" name="T7"/>
                  <a:gd fmla="*/ 40 w 51" name="T8"/>
                  <a:gd fmla="*/ 16 h 24" name="T9"/>
                  <a:gd fmla="*/ 7 w 51" name="T10"/>
                  <a:gd fmla="*/ 3 h 24" name="T11"/>
                  <a:gd fmla="*/ 4 w 51" name="T12"/>
                  <a:gd fmla="*/ 5 h 24" name="T13"/>
                  <a:gd fmla="*/ 7 w 51" name="T14"/>
                  <a:gd fmla="*/ 0 h 24" name="T15"/>
                  <a:gd fmla="*/ 51 w 51" name="T16"/>
                  <a:gd fmla="*/ 13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51">
                    <a:moveTo>
                      <a:pt x="51" y="13"/>
                    </a:moveTo>
                    <a:cubicBezTo>
                      <a:pt x="50" y="13"/>
                      <a:pt x="49" y="18"/>
                      <a:pt x="48" y="18"/>
                    </a:cubicBezTo>
                    <a:cubicBezTo>
                      <a:pt x="48" y="18"/>
                      <a:pt x="47" y="18"/>
                      <a:pt x="47" y="18"/>
                    </a:cubicBezTo>
                    <a:cubicBezTo>
                      <a:pt x="47" y="19"/>
                      <a:pt x="46" y="19"/>
                      <a:pt x="47" y="20"/>
                    </a:cubicBezTo>
                    <a:cubicBezTo>
                      <a:pt x="41" y="24"/>
                      <a:pt x="40" y="18"/>
                      <a:pt x="40" y="16"/>
                    </a:cubicBezTo>
                    <a:cubicBezTo>
                      <a:pt x="41" y="11"/>
                      <a:pt x="11" y="5"/>
                      <a:pt x="7" y="3"/>
                    </a:cubicBezTo>
                    <a:cubicBezTo>
                      <a:pt x="7" y="3"/>
                      <a:pt x="5" y="4"/>
                      <a:pt x="4" y="5"/>
                    </a:cubicBezTo>
                    <a:cubicBezTo>
                      <a:pt x="0" y="2"/>
                      <a:pt x="4" y="0"/>
                      <a:pt x="7" y="0"/>
                    </a:cubicBezTo>
                    <a:cubicBezTo>
                      <a:pt x="22" y="0"/>
                      <a:pt x="51" y="13"/>
                      <a:pt x="51" y="13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3" name="Freeform 402"/>
              <p:cNvSpPr/>
              <p:nvPr/>
            </p:nvSpPr>
            <p:spPr bwMode="auto">
              <a:xfrm>
                <a:off x="2456" y="1876"/>
                <a:ext cx="331" cy="128"/>
              </a:xfrm>
              <a:custGeom>
                <a:gdLst>
                  <a:gd fmla="*/ 119 w 140" name="T0"/>
                  <a:gd fmla="*/ 0 h 54" name="T1"/>
                  <a:gd fmla="*/ 116 w 140" name="T2"/>
                  <a:gd fmla="*/ 10 h 54" name="T3"/>
                  <a:gd fmla="*/ 101 w 140" name="T4"/>
                  <a:gd fmla="*/ 3 h 54" name="T5"/>
                  <a:gd fmla="*/ 97 w 140" name="T6"/>
                  <a:gd fmla="*/ 11 h 54" name="T7"/>
                  <a:gd fmla="*/ 79 w 140" name="T8"/>
                  <a:gd fmla="*/ 1 h 54" name="T9"/>
                  <a:gd fmla="*/ 62 w 140" name="T10"/>
                  <a:gd fmla="*/ 12 h 54" name="T11"/>
                  <a:gd fmla="*/ 54 w 140" name="T12"/>
                  <a:gd fmla="*/ 8 h 54" name="T13"/>
                  <a:gd fmla="*/ 28 w 140" name="T14"/>
                  <a:gd fmla="*/ 36 h 54" name="T15"/>
                  <a:gd fmla="*/ 0 w 140" name="T16"/>
                  <a:gd fmla="*/ 37 h 54" name="T17"/>
                  <a:gd fmla="*/ 5 w 140" name="T18"/>
                  <a:gd fmla="*/ 48 h 54" name="T19"/>
                  <a:gd fmla="*/ 34 w 140" name="T20"/>
                  <a:gd fmla="*/ 47 h 54" name="T21"/>
                  <a:gd fmla="*/ 93 w 140" name="T22"/>
                  <a:gd fmla="*/ 20 h 54" name="T23"/>
                  <a:gd fmla="*/ 119 w 140" name="T24"/>
                  <a:gd fmla="*/ 0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140">
                    <a:moveTo>
                      <a:pt x="119" y="0"/>
                    </a:moveTo>
                    <a:cubicBezTo>
                      <a:pt x="118" y="5"/>
                      <a:pt x="118" y="4"/>
                      <a:pt x="116" y="10"/>
                    </a:cubicBezTo>
                    <a:cubicBezTo>
                      <a:pt x="113" y="17"/>
                      <a:pt x="103" y="7"/>
                      <a:pt x="101" y="3"/>
                    </a:cubicBezTo>
                    <a:cubicBezTo>
                      <a:pt x="100" y="4"/>
                      <a:pt x="99" y="10"/>
                      <a:pt x="97" y="11"/>
                    </a:cubicBezTo>
                    <a:cubicBezTo>
                      <a:pt x="96" y="10"/>
                      <a:pt x="80" y="1"/>
                      <a:pt x="79" y="1"/>
                    </a:cubicBezTo>
                    <a:cubicBezTo>
                      <a:pt x="79" y="11"/>
                      <a:pt x="65" y="16"/>
                      <a:pt x="62" y="12"/>
                    </a:cubicBezTo>
                    <a:cubicBezTo>
                      <a:pt x="58" y="8"/>
                      <a:pt x="56" y="11"/>
                      <a:pt x="54" y="8"/>
                    </a:cubicBezTo>
                    <a:cubicBezTo>
                      <a:pt x="55" y="20"/>
                      <a:pt x="38" y="34"/>
                      <a:pt x="28" y="36"/>
                    </a:cubicBezTo>
                    <a:cubicBezTo>
                      <a:pt x="24" y="37"/>
                      <a:pt x="9" y="39"/>
                      <a:pt x="0" y="37"/>
                    </a:cubicBezTo>
                    <a:cubicBezTo>
                      <a:pt x="4" y="42"/>
                      <a:pt x="0" y="42"/>
                      <a:pt x="5" y="48"/>
                    </a:cubicBezTo>
                    <a:cubicBezTo>
                      <a:pt x="9" y="46"/>
                      <a:pt x="20" y="54"/>
                      <a:pt x="34" y="47"/>
                    </a:cubicBezTo>
                    <a:cubicBezTo>
                      <a:pt x="55" y="38"/>
                      <a:pt x="74" y="19"/>
                      <a:pt x="93" y="20"/>
                    </a:cubicBezTo>
                    <a:cubicBezTo>
                      <a:pt x="104" y="21"/>
                      <a:pt x="140" y="17"/>
                      <a:pt x="119" y="0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4" name="Freeform 403"/>
              <p:cNvSpPr/>
              <p:nvPr/>
            </p:nvSpPr>
            <p:spPr bwMode="auto">
              <a:xfrm>
                <a:off x="2435" y="1862"/>
                <a:ext cx="373" cy="184"/>
              </a:xfrm>
              <a:custGeom>
                <a:gdLst>
                  <a:gd fmla="*/ 150 w 158" name="T0"/>
                  <a:gd fmla="*/ 36 h 78" name="T1"/>
                  <a:gd fmla="*/ 152 w 158" name="T2"/>
                  <a:gd fmla="*/ 31 h 78" name="T3"/>
                  <a:gd fmla="*/ 155 w 158" name="T4"/>
                  <a:gd fmla="*/ 24 h 78" name="T5"/>
                  <a:gd fmla="*/ 149 w 158" name="T6"/>
                  <a:gd fmla="*/ 17 h 78" name="T7"/>
                  <a:gd fmla="*/ 137 w 158" name="T8"/>
                  <a:gd fmla="*/ 11 h 78" name="T9"/>
                  <a:gd fmla="*/ 128 w 158" name="T10"/>
                  <a:gd fmla="*/ 6 h 78" name="T11"/>
                  <a:gd fmla="*/ 125 w 158" name="T12"/>
                  <a:gd fmla="*/ 14 h 78" name="T13"/>
                  <a:gd fmla="*/ 119 w 158" name="T14"/>
                  <a:gd fmla="*/ 15 h 78" name="T15"/>
                  <a:gd fmla="*/ 115 w 158" name="T16"/>
                  <a:gd fmla="*/ 10 h 78" name="T17"/>
                  <a:gd fmla="*/ 111 w 158" name="T18"/>
                  <a:gd fmla="*/ 12 h 78" name="T19"/>
                  <a:gd fmla="*/ 108 w 158" name="T20"/>
                  <a:gd fmla="*/ 14 h 78" name="T21"/>
                  <a:gd fmla="*/ 98 w 158" name="T22"/>
                  <a:gd fmla="*/ 8 h 78" name="T23"/>
                  <a:gd fmla="*/ 92 w 158" name="T24"/>
                  <a:gd fmla="*/ 6 h 78" name="T25"/>
                  <a:gd fmla="*/ 88 w 158" name="T26"/>
                  <a:gd fmla="*/ 8 h 78" name="T27"/>
                  <a:gd fmla="*/ 83 w 158" name="T28"/>
                  <a:gd fmla="*/ 13 h 78" name="T29"/>
                  <a:gd fmla="*/ 77 w 158" name="T30"/>
                  <a:gd fmla="*/ 10 h 78" name="T31"/>
                  <a:gd fmla="*/ 71 w 158" name="T32"/>
                  <a:gd fmla="*/ 13 h 78" name="T33"/>
                  <a:gd fmla="*/ 71 w 158" name="T34"/>
                  <a:gd fmla="*/ 15 h 78" name="T35"/>
                  <a:gd fmla="*/ 66 w 158" name="T36"/>
                  <a:gd fmla="*/ 17 h 78" name="T37"/>
                  <a:gd fmla="*/ 63 w 158" name="T38"/>
                  <a:gd fmla="*/ 14 h 78" name="T39"/>
                  <a:gd fmla="*/ 60 w 158" name="T40"/>
                  <a:gd fmla="*/ 21 h 78" name="T41"/>
                  <a:gd fmla="*/ 52 w 158" name="T42"/>
                  <a:gd fmla="*/ 25 h 78" name="T43"/>
                  <a:gd fmla="*/ 46 w 158" name="T44"/>
                  <a:gd fmla="*/ 28 h 78" name="T45"/>
                  <a:gd fmla="*/ 42 w 158" name="T46"/>
                  <a:gd fmla="*/ 32 h 78" name="T47"/>
                  <a:gd fmla="*/ 38 w 158" name="T48"/>
                  <a:gd fmla="*/ 40 h 78" name="T49"/>
                  <a:gd fmla="*/ 35 w 158" name="T50"/>
                  <a:gd fmla="*/ 46 h 78" name="T51"/>
                  <a:gd fmla="*/ 35 w 158" name="T52"/>
                  <a:gd fmla="*/ 50 h 78" name="T53"/>
                  <a:gd fmla="*/ 19 w 158" name="T54"/>
                  <a:gd fmla="*/ 45 h 78" name="T55"/>
                  <a:gd fmla="*/ 16 w 158" name="T56"/>
                  <a:gd fmla="*/ 49 h 78" name="T57"/>
                  <a:gd fmla="*/ 13 w 158" name="T58"/>
                  <a:gd fmla="*/ 45 h 78" name="T59"/>
                  <a:gd fmla="*/ 9 w 158" name="T60"/>
                  <a:gd fmla="*/ 43 h 78" name="T61"/>
                  <a:gd fmla="*/ 7 w 158" name="T62"/>
                  <a:gd fmla="*/ 46 h 78" name="T63"/>
                  <a:gd fmla="*/ 3 w 158" name="T64"/>
                  <a:gd fmla="*/ 54 h 78" name="T65"/>
                  <a:gd fmla="*/ 7 w 158" name="T66"/>
                  <a:gd fmla="*/ 60 h 78" name="T67"/>
                  <a:gd fmla="*/ 12 w 158" name="T68"/>
                  <a:gd fmla="*/ 68 h 78" name="T69"/>
                  <a:gd fmla="*/ 108 w 158" name="T70"/>
                  <a:gd fmla="*/ 54 h 78" name="T71"/>
                  <a:gd fmla="*/ 155 w 158" name="T72"/>
                  <a:gd fmla="*/ 60 h 78" name="T73"/>
                  <a:gd fmla="*/ 155 w 158" name="T74"/>
                  <a:gd fmla="*/ 40 h 78" name="T75"/>
                  <a:gd fmla="*/ 150 w 158" name="T76"/>
                  <a:gd fmla="*/ 36 h 7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78" w="158">
                    <a:moveTo>
                      <a:pt x="150" y="36"/>
                    </a:moveTo>
                    <a:cubicBezTo>
                      <a:pt x="151" y="34"/>
                      <a:pt x="149" y="32"/>
                      <a:pt x="152" y="31"/>
                    </a:cubicBezTo>
                    <a:cubicBezTo>
                      <a:pt x="149" y="26"/>
                      <a:pt x="158" y="26"/>
                      <a:pt x="155" y="24"/>
                    </a:cubicBezTo>
                    <a:cubicBezTo>
                      <a:pt x="150" y="20"/>
                      <a:pt x="154" y="16"/>
                      <a:pt x="149" y="17"/>
                    </a:cubicBezTo>
                    <a:cubicBezTo>
                      <a:pt x="146" y="18"/>
                      <a:pt x="147" y="5"/>
                      <a:pt x="137" y="11"/>
                    </a:cubicBezTo>
                    <a:cubicBezTo>
                      <a:pt x="135" y="8"/>
                      <a:pt x="137" y="1"/>
                      <a:pt x="128" y="6"/>
                    </a:cubicBezTo>
                    <a:cubicBezTo>
                      <a:pt x="126" y="7"/>
                      <a:pt x="132" y="10"/>
                      <a:pt x="125" y="14"/>
                    </a:cubicBezTo>
                    <a:cubicBezTo>
                      <a:pt x="124" y="11"/>
                      <a:pt x="119" y="12"/>
                      <a:pt x="119" y="15"/>
                    </a:cubicBezTo>
                    <a:cubicBezTo>
                      <a:pt x="116" y="13"/>
                      <a:pt x="119" y="10"/>
                      <a:pt x="115" y="10"/>
                    </a:cubicBezTo>
                    <a:cubicBezTo>
                      <a:pt x="113" y="6"/>
                      <a:pt x="107" y="10"/>
                      <a:pt x="111" y="12"/>
                    </a:cubicBezTo>
                    <a:cubicBezTo>
                      <a:pt x="113" y="13"/>
                      <a:pt x="111" y="16"/>
                      <a:pt x="108" y="14"/>
                    </a:cubicBezTo>
                    <a:cubicBezTo>
                      <a:pt x="103" y="12"/>
                      <a:pt x="109" y="7"/>
                      <a:pt x="98" y="8"/>
                    </a:cubicBezTo>
                    <a:cubicBezTo>
                      <a:pt x="99" y="4"/>
                      <a:pt x="91" y="0"/>
                      <a:pt x="92" y="6"/>
                    </a:cubicBezTo>
                    <a:cubicBezTo>
                      <a:pt x="89" y="5"/>
                      <a:pt x="87" y="7"/>
                      <a:pt x="88" y="8"/>
                    </a:cubicBezTo>
                    <a:cubicBezTo>
                      <a:pt x="90" y="13"/>
                      <a:pt x="85" y="8"/>
                      <a:pt x="83" y="13"/>
                    </a:cubicBezTo>
                    <a:cubicBezTo>
                      <a:pt x="80" y="14"/>
                      <a:pt x="79" y="7"/>
                      <a:pt x="77" y="10"/>
                    </a:cubicBezTo>
                    <a:cubicBezTo>
                      <a:pt x="76" y="12"/>
                      <a:pt x="73" y="9"/>
                      <a:pt x="71" y="13"/>
                    </a:cubicBezTo>
                    <a:cubicBezTo>
                      <a:pt x="71" y="14"/>
                      <a:pt x="68" y="13"/>
                      <a:pt x="71" y="15"/>
                    </a:cubicBezTo>
                    <a:cubicBezTo>
                      <a:pt x="69" y="18"/>
                      <a:pt x="68" y="15"/>
                      <a:pt x="66" y="17"/>
                    </a:cubicBezTo>
                    <a:cubicBezTo>
                      <a:pt x="65" y="18"/>
                      <a:pt x="63" y="15"/>
                      <a:pt x="63" y="14"/>
                    </a:cubicBezTo>
                    <a:cubicBezTo>
                      <a:pt x="59" y="16"/>
                      <a:pt x="58" y="19"/>
                      <a:pt x="60" y="21"/>
                    </a:cubicBezTo>
                    <a:cubicBezTo>
                      <a:pt x="56" y="24"/>
                      <a:pt x="53" y="21"/>
                      <a:pt x="52" y="25"/>
                    </a:cubicBezTo>
                    <a:cubicBezTo>
                      <a:pt x="52" y="26"/>
                      <a:pt x="48" y="31"/>
                      <a:pt x="46" y="28"/>
                    </a:cubicBezTo>
                    <a:cubicBezTo>
                      <a:pt x="45" y="28"/>
                      <a:pt x="41" y="27"/>
                      <a:pt x="42" y="32"/>
                    </a:cubicBezTo>
                    <a:cubicBezTo>
                      <a:pt x="38" y="35"/>
                      <a:pt x="36" y="32"/>
                      <a:pt x="38" y="40"/>
                    </a:cubicBezTo>
                    <a:cubicBezTo>
                      <a:pt x="38" y="43"/>
                      <a:pt x="31" y="45"/>
                      <a:pt x="35" y="46"/>
                    </a:cubicBezTo>
                    <a:cubicBezTo>
                      <a:pt x="37" y="47"/>
                      <a:pt x="32" y="48"/>
                      <a:pt x="35" y="50"/>
                    </a:cubicBezTo>
                    <a:cubicBezTo>
                      <a:pt x="27" y="54"/>
                      <a:pt x="28" y="40"/>
                      <a:pt x="19" y="45"/>
                    </a:cubicBezTo>
                    <a:cubicBezTo>
                      <a:pt x="16" y="44"/>
                      <a:pt x="15" y="47"/>
                      <a:pt x="16" y="49"/>
                    </a:cubicBezTo>
                    <a:cubicBezTo>
                      <a:pt x="14" y="50"/>
                      <a:pt x="13" y="50"/>
                      <a:pt x="13" y="45"/>
                    </a:cubicBezTo>
                    <a:cubicBezTo>
                      <a:pt x="13" y="43"/>
                      <a:pt x="11" y="43"/>
                      <a:pt x="9" y="43"/>
                    </a:cubicBezTo>
                    <a:cubicBezTo>
                      <a:pt x="8" y="44"/>
                      <a:pt x="10" y="46"/>
                      <a:pt x="7" y="46"/>
                    </a:cubicBezTo>
                    <a:cubicBezTo>
                      <a:pt x="4" y="46"/>
                      <a:pt x="8" y="51"/>
                      <a:pt x="3" y="54"/>
                    </a:cubicBezTo>
                    <a:cubicBezTo>
                      <a:pt x="0" y="55"/>
                      <a:pt x="4" y="62"/>
                      <a:pt x="7" y="60"/>
                    </a:cubicBezTo>
                    <a:cubicBezTo>
                      <a:pt x="5" y="65"/>
                      <a:pt x="12" y="63"/>
                      <a:pt x="12" y="68"/>
                    </a:cubicBezTo>
                    <a:cubicBezTo>
                      <a:pt x="54" y="78"/>
                      <a:pt x="82" y="42"/>
                      <a:pt x="108" y="54"/>
                    </a:cubicBezTo>
                    <a:cubicBezTo>
                      <a:pt x="137" y="66"/>
                      <a:pt x="148" y="72"/>
                      <a:pt x="155" y="60"/>
                    </a:cubicBezTo>
                    <a:cubicBezTo>
                      <a:pt x="155" y="55"/>
                      <a:pt x="156" y="48"/>
                      <a:pt x="155" y="40"/>
                    </a:cubicBezTo>
                    <a:cubicBezTo>
                      <a:pt x="154" y="37"/>
                      <a:pt x="154" y="35"/>
                      <a:pt x="150" y="36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5" name="Freeform 404"/>
              <p:cNvSpPr/>
              <p:nvPr/>
            </p:nvSpPr>
            <p:spPr bwMode="auto">
              <a:xfrm>
                <a:off x="2435" y="1862"/>
                <a:ext cx="368" cy="184"/>
              </a:xfrm>
              <a:custGeom>
                <a:gdLst>
                  <a:gd fmla="*/ 149 w 156" name="T0"/>
                  <a:gd fmla="*/ 37 h 78" name="T1"/>
                  <a:gd fmla="*/ 152 w 156" name="T2"/>
                  <a:gd fmla="*/ 31 h 78" name="T3"/>
                  <a:gd fmla="*/ 154 w 156" name="T4"/>
                  <a:gd fmla="*/ 24 h 78" name="T5"/>
                  <a:gd fmla="*/ 149 w 156" name="T6"/>
                  <a:gd fmla="*/ 17 h 78" name="T7"/>
                  <a:gd fmla="*/ 136 w 156" name="T8"/>
                  <a:gd fmla="*/ 12 h 78" name="T9"/>
                  <a:gd fmla="*/ 129 w 156" name="T10"/>
                  <a:gd fmla="*/ 6 h 78" name="T11"/>
                  <a:gd fmla="*/ 125 w 156" name="T12"/>
                  <a:gd fmla="*/ 14 h 78" name="T13"/>
                  <a:gd fmla="*/ 119 w 156" name="T14"/>
                  <a:gd fmla="*/ 15 h 78" name="T15"/>
                  <a:gd fmla="*/ 114 w 156" name="T16"/>
                  <a:gd fmla="*/ 11 h 78" name="T17"/>
                  <a:gd fmla="*/ 112 w 156" name="T18"/>
                  <a:gd fmla="*/ 11 h 78" name="T19"/>
                  <a:gd fmla="*/ 108 w 156" name="T20"/>
                  <a:gd fmla="*/ 15 h 78" name="T21"/>
                  <a:gd fmla="*/ 97 w 156" name="T22"/>
                  <a:gd fmla="*/ 8 h 78" name="T23"/>
                  <a:gd fmla="*/ 92 w 156" name="T24"/>
                  <a:gd fmla="*/ 7 h 78" name="T25"/>
                  <a:gd fmla="*/ 88 w 156" name="T26"/>
                  <a:gd fmla="*/ 8 h 78" name="T27"/>
                  <a:gd fmla="*/ 83 w 156" name="T28"/>
                  <a:gd fmla="*/ 13 h 78" name="T29"/>
                  <a:gd fmla="*/ 77 w 156" name="T30"/>
                  <a:gd fmla="*/ 11 h 78" name="T31"/>
                  <a:gd fmla="*/ 71 w 156" name="T32"/>
                  <a:gd fmla="*/ 13 h 78" name="T33"/>
                  <a:gd fmla="*/ 71 w 156" name="T34"/>
                  <a:gd fmla="*/ 15 h 78" name="T35"/>
                  <a:gd fmla="*/ 66 w 156" name="T36"/>
                  <a:gd fmla="*/ 18 h 78" name="T37"/>
                  <a:gd fmla="*/ 63 w 156" name="T38"/>
                  <a:gd fmla="*/ 15 h 78" name="T39"/>
                  <a:gd fmla="*/ 60 w 156" name="T40"/>
                  <a:gd fmla="*/ 22 h 78" name="T41"/>
                  <a:gd fmla="*/ 53 w 156" name="T42"/>
                  <a:gd fmla="*/ 25 h 78" name="T43"/>
                  <a:gd fmla="*/ 46 w 156" name="T44"/>
                  <a:gd fmla="*/ 28 h 78" name="T45"/>
                  <a:gd fmla="*/ 42 w 156" name="T46"/>
                  <a:gd fmla="*/ 33 h 78" name="T47"/>
                  <a:gd fmla="*/ 38 w 156" name="T48"/>
                  <a:gd fmla="*/ 40 h 78" name="T49"/>
                  <a:gd fmla="*/ 35 w 156" name="T50"/>
                  <a:gd fmla="*/ 46 h 78" name="T51"/>
                  <a:gd fmla="*/ 35 w 156" name="T52"/>
                  <a:gd fmla="*/ 50 h 78" name="T53"/>
                  <a:gd fmla="*/ 20 w 156" name="T54"/>
                  <a:gd fmla="*/ 46 h 78" name="T55"/>
                  <a:gd fmla="*/ 16 w 156" name="T56"/>
                  <a:gd fmla="*/ 49 h 78" name="T57"/>
                  <a:gd fmla="*/ 13 w 156" name="T58"/>
                  <a:gd fmla="*/ 46 h 78" name="T59"/>
                  <a:gd fmla="*/ 10 w 156" name="T60"/>
                  <a:gd fmla="*/ 43 h 78" name="T61"/>
                  <a:gd fmla="*/ 8 w 156" name="T62"/>
                  <a:gd fmla="*/ 47 h 78" name="T63"/>
                  <a:gd fmla="*/ 3 w 156" name="T64"/>
                  <a:gd fmla="*/ 54 h 78" name="T65"/>
                  <a:gd fmla="*/ 8 w 156" name="T66"/>
                  <a:gd fmla="*/ 59 h 78" name="T67"/>
                  <a:gd fmla="*/ 12 w 156" name="T68"/>
                  <a:gd fmla="*/ 68 h 78" name="T69"/>
                  <a:gd fmla="*/ 108 w 156" name="T70"/>
                  <a:gd fmla="*/ 54 h 78" name="T71"/>
                  <a:gd fmla="*/ 155 w 156" name="T72"/>
                  <a:gd fmla="*/ 60 h 78" name="T73"/>
                  <a:gd fmla="*/ 154 w 156" name="T74"/>
                  <a:gd fmla="*/ 39 h 78" name="T75"/>
                  <a:gd fmla="*/ 149 w 156" name="T76"/>
                  <a:gd fmla="*/ 37 h 7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78" w="156">
                    <a:moveTo>
                      <a:pt x="149" y="37"/>
                    </a:moveTo>
                    <a:cubicBezTo>
                      <a:pt x="150" y="34"/>
                      <a:pt x="149" y="31"/>
                      <a:pt x="152" y="31"/>
                    </a:cubicBezTo>
                    <a:cubicBezTo>
                      <a:pt x="147" y="26"/>
                      <a:pt x="156" y="26"/>
                      <a:pt x="154" y="24"/>
                    </a:cubicBezTo>
                    <a:cubicBezTo>
                      <a:pt x="149" y="20"/>
                      <a:pt x="154" y="16"/>
                      <a:pt x="149" y="17"/>
                    </a:cubicBezTo>
                    <a:cubicBezTo>
                      <a:pt x="146" y="18"/>
                      <a:pt x="146" y="7"/>
                      <a:pt x="136" y="12"/>
                    </a:cubicBezTo>
                    <a:cubicBezTo>
                      <a:pt x="134" y="9"/>
                      <a:pt x="137" y="1"/>
                      <a:pt x="129" y="6"/>
                    </a:cubicBezTo>
                    <a:cubicBezTo>
                      <a:pt x="126" y="8"/>
                      <a:pt x="133" y="12"/>
                      <a:pt x="125" y="14"/>
                    </a:cubicBezTo>
                    <a:cubicBezTo>
                      <a:pt x="124" y="11"/>
                      <a:pt x="119" y="13"/>
                      <a:pt x="119" y="15"/>
                    </a:cubicBezTo>
                    <a:cubicBezTo>
                      <a:pt x="116" y="14"/>
                      <a:pt x="118" y="10"/>
                      <a:pt x="114" y="11"/>
                    </a:cubicBezTo>
                    <a:cubicBezTo>
                      <a:pt x="113" y="6"/>
                      <a:pt x="108" y="10"/>
                      <a:pt x="112" y="11"/>
                    </a:cubicBezTo>
                    <a:cubicBezTo>
                      <a:pt x="115" y="13"/>
                      <a:pt x="111" y="16"/>
                      <a:pt x="108" y="15"/>
                    </a:cubicBezTo>
                    <a:cubicBezTo>
                      <a:pt x="103" y="13"/>
                      <a:pt x="108" y="7"/>
                      <a:pt x="97" y="8"/>
                    </a:cubicBezTo>
                    <a:cubicBezTo>
                      <a:pt x="98" y="4"/>
                      <a:pt x="91" y="0"/>
                      <a:pt x="92" y="7"/>
                    </a:cubicBezTo>
                    <a:cubicBezTo>
                      <a:pt x="89" y="5"/>
                      <a:pt x="88" y="7"/>
                      <a:pt x="88" y="8"/>
                    </a:cubicBezTo>
                    <a:cubicBezTo>
                      <a:pt x="91" y="13"/>
                      <a:pt x="85" y="9"/>
                      <a:pt x="83" y="13"/>
                    </a:cubicBezTo>
                    <a:cubicBezTo>
                      <a:pt x="81" y="14"/>
                      <a:pt x="79" y="7"/>
                      <a:pt x="77" y="11"/>
                    </a:cubicBezTo>
                    <a:cubicBezTo>
                      <a:pt x="76" y="13"/>
                      <a:pt x="73" y="9"/>
                      <a:pt x="71" y="13"/>
                    </a:cubicBezTo>
                    <a:cubicBezTo>
                      <a:pt x="72" y="14"/>
                      <a:pt x="68" y="13"/>
                      <a:pt x="71" y="15"/>
                    </a:cubicBezTo>
                    <a:cubicBezTo>
                      <a:pt x="69" y="18"/>
                      <a:pt x="68" y="15"/>
                      <a:pt x="66" y="18"/>
                    </a:cubicBezTo>
                    <a:cubicBezTo>
                      <a:pt x="65" y="19"/>
                      <a:pt x="63" y="15"/>
                      <a:pt x="63" y="15"/>
                    </a:cubicBezTo>
                    <a:cubicBezTo>
                      <a:pt x="59" y="16"/>
                      <a:pt x="58" y="19"/>
                      <a:pt x="60" y="22"/>
                    </a:cubicBezTo>
                    <a:cubicBezTo>
                      <a:pt x="56" y="24"/>
                      <a:pt x="53" y="21"/>
                      <a:pt x="53" y="25"/>
                    </a:cubicBezTo>
                    <a:cubicBezTo>
                      <a:pt x="52" y="26"/>
                      <a:pt x="48" y="31"/>
                      <a:pt x="46" y="28"/>
                    </a:cubicBezTo>
                    <a:cubicBezTo>
                      <a:pt x="45" y="28"/>
                      <a:pt x="41" y="28"/>
                      <a:pt x="42" y="33"/>
                    </a:cubicBezTo>
                    <a:cubicBezTo>
                      <a:pt x="39" y="36"/>
                      <a:pt x="37" y="32"/>
                      <a:pt x="38" y="40"/>
                    </a:cubicBezTo>
                    <a:cubicBezTo>
                      <a:pt x="39" y="43"/>
                      <a:pt x="32" y="45"/>
                      <a:pt x="35" y="46"/>
                    </a:cubicBezTo>
                    <a:cubicBezTo>
                      <a:pt x="38" y="47"/>
                      <a:pt x="32" y="48"/>
                      <a:pt x="35" y="50"/>
                    </a:cubicBezTo>
                    <a:cubicBezTo>
                      <a:pt x="27" y="56"/>
                      <a:pt x="28" y="41"/>
                      <a:pt x="20" y="46"/>
                    </a:cubicBezTo>
                    <a:cubicBezTo>
                      <a:pt x="16" y="45"/>
                      <a:pt x="15" y="47"/>
                      <a:pt x="16" y="49"/>
                    </a:cubicBezTo>
                    <a:cubicBezTo>
                      <a:pt x="14" y="51"/>
                      <a:pt x="13" y="51"/>
                      <a:pt x="13" y="46"/>
                    </a:cubicBezTo>
                    <a:cubicBezTo>
                      <a:pt x="13" y="44"/>
                      <a:pt x="12" y="44"/>
                      <a:pt x="10" y="43"/>
                    </a:cubicBezTo>
                    <a:cubicBezTo>
                      <a:pt x="9" y="45"/>
                      <a:pt x="11" y="47"/>
                      <a:pt x="8" y="47"/>
                    </a:cubicBezTo>
                    <a:cubicBezTo>
                      <a:pt x="5" y="47"/>
                      <a:pt x="8" y="51"/>
                      <a:pt x="3" y="54"/>
                    </a:cubicBezTo>
                    <a:cubicBezTo>
                      <a:pt x="0" y="55"/>
                      <a:pt x="4" y="62"/>
                      <a:pt x="8" y="59"/>
                    </a:cubicBezTo>
                    <a:cubicBezTo>
                      <a:pt x="5" y="64"/>
                      <a:pt x="12" y="63"/>
                      <a:pt x="12" y="68"/>
                    </a:cubicBezTo>
                    <a:cubicBezTo>
                      <a:pt x="54" y="78"/>
                      <a:pt x="82" y="42"/>
                      <a:pt x="108" y="54"/>
                    </a:cubicBezTo>
                    <a:cubicBezTo>
                      <a:pt x="137" y="66"/>
                      <a:pt x="148" y="72"/>
                      <a:pt x="155" y="60"/>
                    </a:cubicBezTo>
                    <a:cubicBezTo>
                      <a:pt x="155" y="55"/>
                      <a:pt x="156" y="48"/>
                      <a:pt x="154" y="39"/>
                    </a:cubicBezTo>
                    <a:cubicBezTo>
                      <a:pt x="154" y="37"/>
                      <a:pt x="153" y="36"/>
                      <a:pt x="149" y="37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6" name="Freeform 405"/>
              <p:cNvSpPr/>
              <p:nvPr/>
            </p:nvSpPr>
            <p:spPr bwMode="auto">
              <a:xfrm>
                <a:off x="2442" y="1956"/>
                <a:ext cx="220" cy="71"/>
              </a:xfrm>
              <a:custGeom>
                <a:gdLst>
                  <a:gd fmla="*/ 39 w 93" name="T0"/>
                  <a:gd fmla="*/ 27 h 30" name="T1"/>
                  <a:gd fmla="*/ 17 w 93" name="T2"/>
                  <a:gd fmla="*/ 29 h 30" name="T3"/>
                  <a:gd fmla="*/ 6 w 93" name="T4"/>
                  <a:gd fmla="*/ 22 h 30" name="T5"/>
                  <a:gd fmla="*/ 6 w 93" name="T6"/>
                  <a:gd fmla="*/ 19 h 30" name="T7"/>
                  <a:gd fmla="*/ 0 w 93" name="T8"/>
                  <a:gd fmla="*/ 15 h 30" name="T9"/>
                  <a:gd fmla="*/ 10 w 93" name="T10"/>
                  <a:gd fmla="*/ 15 h 30" name="T11"/>
                  <a:gd fmla="*/ 26 w 93" name="T12"/>
                  <a:gd fmla="*/ 15 h 30" name="T13"/>
                  <a:gd fmla="*/ 47 w 93" name="T14"/>
                  <a:gd fmla="*/ 17 h 30" name="T15"/>
                  <a:gd fmla="*/ 89 w 93" name="T16"/>
                  <a:gd fmla="*/ 12 h 30" name="T17"/>
                  <a:gd fmla="*/ 39 w 93" name="T18"/>
                  <a:gd fmla="*/ 27 h 3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" w="93">
                    <a:moveTo>
                      <a:pt x="39" y="27"/>
                    </a:moveTo>
                    <a:cubicBezTo>
                      <a:pt x="30" y="28"/>
                      <a:pt x="25" y="28"/>
                      <a:pt x="17" y="29"/>
                    </a:cubicBezTo>
                    <a:cubicBezTo>
                      <a:pt x="9" y="30"/>
                      <a:pt x="12" y="24"/>
                      <a:pt x="6" y="22"/>
                    </a:cubicBezTo>
                    <a:cubicBezTo>
                      <a:pt x="4" y="21"/>
                      <a:pt x="5" y="21"/>
                      <a:pt x="6" y="19"/>
                    </a:cubicBezTo>
                    <a:cubicBezTo>
                      <a:pt x="4" y="20"/>
                      <a:pt x="1" y="20"/>
                      <a:pt x="0" y="15"/>
                    </a:cubicBezTo>
                    <a:cubicBezTo>
                      <a:pt x="4" y="13"/>
                      <a:pt x="4" y="17"/>
                      <a:pt x="10" y="15"/>
                    </a:cubicBezTo>
                    <a:cubicBezTo>
                      <a:pt x="17" y="12"/>
                      <a:pt x="17" y="17"/>
                      <a:pt x="26" y="15"/>
                    </a:cubicBezTo>
                    <a:cubicBezTo>
                      <a:pt x="38" y="12"/>
                      <a:pt x="34" y="22"/>
                      <a:pt x="47" y="17"/>
                    </a:cubicBezTo>
                    <a:cubicBezTo>
                      <a:pt x="58" y="13"/>
                      <a:pt x="83" y="0"/>
                      <a:pt x="89" y="12"/>
                    </a:cubicBezTo>
                    <a:cubicBezTo>
                      <a:pt x="93" y="15"/>
                      <a:pt x="41" y="27"/>
                      <a:pt x="39" y="27"/>
                    </a:cubicBezTo>
                    <a:close/>
                  </a:path>
                </a:pathLst>
              </a:custGeom>
              <a:solidFill>
                <a:srgbClr val="F78F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7" name="Freeform 406"/>
              <p:cNvSpPr/>
              <p:nvPr/>
            </p:nvSpPr>
            <p:spPr bwMode="auto">
              <a:xfrm>
                <a:off x="2447" y="1973"/>
                <a:ext cx="245" cy="137"/>
              </a:xfrm>
              <a:custGeom>
                <a:gdLst>
                  <a:gd fmla="*/ 49 w 104" name="T0"/>
                  <a:gd fmla="*/ 18 h 58" name="T1"/>
                  <a:gd fmla="*/ 1 w 104" name="T2"/>
                  <a:gd fmla="*/ 22 h 58" name="T3"/>
                  <a:gd fmla="*/ 9 w 104" name="T4"/>
                  <a:gd fmla="*/ 26 h 58" name="T5"/>
                  <a:gd fmla="*/ 6 w 104" name="T6"/>
                  <a:gd fmla="*/ 32 h 58" name="T7"/>
                  <a:gd fmla="*/ 10 w 104" name="T8"/>
                  <a:gd fmla="*/ 39 h 58" name="T9"/>
                  <a:gd fmla="*/ 12 w 104" name="T10"/>
                  <a:gd fmla="*/ 36 h 58" name="T11"/>
                  <a:gd fmla="*/ 15 w 104" name="T12"/>
                  <a:gd fmla="*/ 39 h 58" name="T13"/>
                  <a:gd fmla="*/ 19 w 104" name="T14"/>
                  <a:gd fmla="*/ 44 h 58" name="T15"/>
                  <a:gd fmla="*/ 23 w 104" name="T16"/>
                  <a:gd fmla="*/ 50 h 58" name="T17"/>
                  <a:gd fmla="*/ 28 w 104" name="T18"/>
                  <a:gd fmla="*/ 49 h 58" name="T19"/>
                  <a:gd fmla="*/ 33 w 104" name="T20"/>
                  <a:gd fmla="*/ 52 h 58" name="T21"/>
                  <a:gd fmla="*/ 37 w 104" name="T22"/>
                  <a:gd fmla="*/ 50 h 58" name="T23"/>
                  <a:gd fmla="*/ 46 w 104" name="T24"/>
                  <a:gd fmla="*/ 53 h 58" name="T25"/>
                  <a:gd fmla="*/ 53 w 104" name="T26"/>
                  <a:gd fmla="*/ 54 h 58" name="T27"/>
                  <a:gd fmla="*/ 53 w 104" name="T28"/>
                  <a:gd fmla="*/ 53 h 58" name="T29"/>
                  <a:gd fmla="*/ 54 w 104" name="T30"/>
                  <a:gd fmla="*/ 49 h 58" name="T31"/>
                  <a:gd fmla="*/ 59 w 104" name="T32"/>
                  <a:gd fmla="*/ 45 h 58" name="T33"/>
                  <a:gd fmla="*/ 72 w 104" name="T34"/>
                  <a:gd fmla="*/ 45 h 58" name="T35"/>
                  <a:gd fmla="*/ 77 w 104" name="T36"/>
                  <a:gd fmla="*/ 43 h 58" name="T37"/>
                  <a:gd fmla="*/ 84 w 104" name="T38"/>
                  <a:gd fmla="*/ 36 h 58" name="T39"/>
                  <a:gd fmla="*/ 88 w 104" name="T40"/>
                  <a:gd fmla="*/ 33 h 58" name="T41"/>
                  <a:gd fmla="*/ 103 w 104" name="T42"/>
                  <a:gd fmla="*/ 29 h 58" name="T43"/>
                  <a:gd fmla="*/ 49 w 104" name="T44"/>
                  <a:gd fmla="*/ 18 h 5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7" w="104">
                    <a:moveTo>
                      <a:pt x="49" y="18"/>
                    </a:moveTo>
                    <a:cubicBezTo>
                      <a:pt x="24" y="28"/>
                      <a:pt x="15" y="12"/>
                      <a:pt x="1" y="22"/>
                    </a:cubicBezTo>
                    <a:cubicBezTo>
                      <a:pt x="8" y="20"/>
                      <a:pt x="0" y="29"/>
                      <a:pt x="9" y="26"/>
                    </a:cubicBezTo>
                    <a:cubicBezTo>
                      <a:pt x="10" y="29"/>
                      <a:pt x="9" y="32"/>
                      <a:pt x="6" y="32"/>
                    </a:cubicBezTo>
                    <a:cubicBezTo>
                      <a:pt x="7" y="35"/>
                      <a:pt x="6" y="39"/>
                      <a:pt x="10" y="39"/>
                    </a:cubicBezTo>
                    <a:cubicBezTo>
                      <a:pt x="10" y="39"/>
                      <a:pt x="9" y="36"/>
                      <a:pt x="12" y="36"/>
                    </a:cubicBezTo>
                    <a:cubicBezTo>
                      <a:pt x="14" y="36"/>
                      <a:pt x="10" y="40"/>
                      <a:pt x="15" y="39"/>
                    </a:cubicBezTo>
                    <a:cubicBezTo>
                      <a:pt x="14" y="45"/>
                      <a:pt x="18" y="44"/>
                      <a:pt x="19" y="44"/>
                    </a:cubicBezTo>
                    <a:cubicBezTo>
                      <a:pt x="22" y="43"/>
                      <a:pt x="17" y="50"/>
                      <a:pt x="23" y="50"/>
                    </a:cubicBezTo>
                    <a:cubicBezTo>
                      <a:pt x="25" y="54"/>
                      <a:pt x="29" y="51"/>
                      <a:pt x="28" y="49"/>
                    </a:cubicBezTo>
                    <a:cubicBezTo>
                      <a:pt x="29" y="52"/>
                      <a:pt x="32" y="54"/>
                      <a:pt x="33" y="52"/>
                    </a:cubicBezTo>
                    <a:cubicBezTo>
                      <a:pt x="33" y="50"/>
                      <a:pt x="36" y="53"/>
                      <a:pt x="37" y="50"/>
                    </a:cubicBezTo>
                    <a:cubicBezTo>
                      <a:pt x="41" y="57"/>
                      <a:pt x="41" y="51"/>
                      <a:pt x="46" y="53"/>
                    </a:cubicBezTo>
                    <a:cubicBezTo>
                      <a:pt x="46" y="56"/>
                      <a:pt x="51" y="58"/>
                      <a:pt x="53" y="54"/>
                    </a:cubicBezTo>
                    <a:cubicBezTo>
                      <a:pt x="50" y="54"/>
                      <a:pt x="52" y="52"/>
                      <a:pt x="53" y="53"/>
                    </a:cubicBezTo>
                    <a:cubicBezTo>
                      <a:pt x="55" y="53"/>
                      <a:pt x="55" y="51"/>
                      <a:pt x="54" y="49"/>
                    </a:cubicBezTo>
                    <a:cubicBezTo>
                      <a:pt x="58" y="51"/>
                      <a:pt x="57" y="46"/>
                      <a:pt x="59" y="45"/>
                    </a:cubicBezTo>
                    <a:cubicBezTo>
                      <a:pt x="67" y="54"/>
                      <a:pt x="66" y="40"/>
                      <a:pt x="72" y="45"/>
                    </a:cubicBezTo>
                    <a:cubicBezTo>
                      <a:pt x="73" y="46"/>
                      <a:pt x="77" y="46"/>
                      <a:pt x="77" y="43"/>
                    </a:cubicBezTo>
                    <a:cubicBezTo>
                      <a:pt x="85" y="42"/>
                      <a:pt x="78" y="37"/>
                      <a:pt x="84" y="36"/>
                    </a:cubicBezTo>
                    <a:cubicBezTo>
                      <a:pt x="87" y="36"/>
                      <a:pt x="85" y="34"/>
                      <a:pt x="88" y="33"/>
                    </a:cubicBezTo>
                    <a:cubicBezTo>
                      <a:pt x="92" y="31"/>
                      <a:pt x="100" y="32"/>
                      <a:pt x="103" y="29"/>
                    </a:cubicBezTo>
                    <a:cubicBezTo>
                      <a:pt x="104" y="12"/>
                      <a:pt x="91" y="0"/>
                      <a:pt x="49" y="18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8" name="Freeform 407"/>
              <p:cNvSpPr/>
              <p:nvPr/>
            </p:nvSpPr>
            <p:spPr bwMode="auto">
              <a:xfrm>
                <a:off x="2449" y="1959"/>
                <a:ext cx="300" cy="151"/>
              </a:xfrm>
              <a:custGeom>
                <a:gdLst>
                  <a:gd fmla="*/ 127 w 127" name="T0"/>
                  <a:gd fmla="*/ 27 h 64" name="T1"/>
                  <a:gd fmla="*/ 50 w 127" name="T2"/>
                  <a:gd fmla="*/ 17 h 64" name="T3"/>
                  <a:gd fmla="*/ 0 w 127" name="T4"/>
                  <a:gd fmla="*/ 28 h 64" name="T5"/>
                  <a:gd fmla="*/ 8 w 127" name="T6"/>
                  <a:gd fmla="*/ 32 h 64" name="T7"/>
                  <a:gd fmla="*/ 6 w 127" name="T8"/>
                  <a:gd fmla="*/ 38 h 64" name="T9"/>
                  <a:gd fmla="*/ 9 w 127" name="T10"/>
                  <a:gd fmla="*/ 45 h 64" name="T11"/>
                  <a:gd fmla="*/ 11 w 127" name="T12"/>
                  <a:gd fmla="*/ 42 h 64" name="T13"/>
                  <a:gd fmla="*/ 14 w 127" name="T14"/>
                  <a:gd fmla="*/ 44 h 64" name="T15"/>
                  <a:gd fmla="*/ 18 w 127" name="T16"/>
                  <a:gd fmla="*/ 50 h 64" name="T17"/>
                  <a:gd fmla="*/ 23 w 127" name="T18"/>
                  <a:gd fmla="*/ 56 h 64" name="T19"/>
                  <a:gd fmla="*/ 27 w 127" name="T20"/>
                  <a:gd fmla="*/ 54 h 64" name="T21"/>
                  <a:gd fmla="*/ 32 w 127" name="T22"/>
                  <a:gd fmla="*/ 58 h 64" name="T23"/>
                  <a:gd fmla="*/ 36 w 127" name="T24"/>
                  <a:gd fmla="*/ 55 h 64" name="T25"/>
                  <a:gd fmla="*/ 45 w 127" name="T26"/>
                  <a:gd fmla="*/ 58 h 64" name="T27"/>
                  <a:gd fmla="*/ 52 w 127" name="T28"/>
                  <a:gd fmla="*/ 60 h 64" name="T29"/>
                  <a:gd fmla="*/ 52 w 127" name="T30"/>
                  <a:gd fmla="*/ 59 h 64" name="T31"/>
                  <a:gd fmla="*/ 52 w 127" name="T32"/>
                  <a:gd fmla="*/ 55 h 64" name="T33"/>
                  <a:gd fmla="*/ 58 w 127" name="T34"/>
                  <a:gd fmla="*/ 51 h 64" name="T35"/>
                  <a:gd fmla="*/ 70 w 127" name="T36"/>
                  <a:gd fmla="*/ 51 h 64" name="T37"/>
                  <a:gd fmla="*/ 76 w 127" name="T38"/>
                  <a:gd fmla="*/ 49 h 64" name="T39"/>
                  <a:gd fmla="*/ 82 w 127" name="T40"/>
                  <a:gd fmla="*/ 42 h 64" name="T41"/>
                  <a:gd fmla="*/ 87 w 127" name="T42"/>
                  <a:gd fmla="*/ 39 h 64" name="T43"/>
                  <a:gd fmla="*/ 102 w 127" name="T44"/>
                  <a:gd fmla="*/ 35 h 64" name="T45"/>
                  <a:gd fmla="*/ 127 w 127" name="T46"/>
                  <a:gd fmla="*/ 27 h 6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4" w="127">
                    <a:moveTo>
                      <a:pt x="127" y="27"/>
                    </a:moveTo>
                    <a:cubicBezTo>
                      <a:pt x="105" y="0"/>
                      <a:pt x="81" y="4"/>
                      <a:pt x="50" y="17"/>
                    </a:cubicBezTo>
                    <a:cubicBezTo>
                      <a:pt x="25" y="28"/>
                      <a:pt x="14" y="18"/>
                      <a:pt x="0" y="28"/>
                    </a:cubicBezTo>
                    <a:cubicBezTo>
                      <a:pt x="7" y="25"/>
                      <a:pt x="0" y="35"/>
                      <a:pt x="8" y="32"/>
                    </a:cubicBezTo>
                    <a:cubicBezTo>
                      <a:pt x="9" y="35"/>
                      <a:pt x="9" y="38"/>
                      <a:pt x="6" y="38"/>
                    </a:cubicBezTo>
                    <a:cubicBezTo>
                      <a:pt x="6" y="41"/>
                      <a:pt x="5" y="44"/>
                      <a:pt x="9" y="45"/>
                    </a:cubicBezTo>
                    <a:cubicBezTo>
                      <a:pt x="9" y="44"/>
                      <a:pt x="8" y="41"/>
                      <a:pt x="11" y="42"/>
                    </a:cubicBezTo>
                    <a:cubicBezTo>
                      <a:pt x="13" y="42"/>
                      <a:pt x="9" y="45"/>
                      <a:pt x="14" y="44"/>
                    </a:cubicBezTo>
                    <a:cubicBezTo>
                      <a:pt x="14" y="51"/>
                      <a:pt x="17" y="50"/>
                      <a:pt x="18" y="50"/>
                    </a:cubicBezTo>
                    <a:cubicBezTo>
                      <a:pt x="21" y="49"/>
                      <a:pt x="16" y="55"/>
                      <a:pt x="23" y="56"/>
                    </a:cubicBezTo>
                    <a:cubicBezTo>
                      <a:pt x="24" y="60"/>
                      <a:pt x="28" y="57"/>
                      <a:pt x="27" y="54"/>
                    </a:cubicBezTo>
                    <a:cubicBezTo>
                      <a:pt x="28" y="57"/>
                      <a:pt x="31" y="60"/>
                      <a:pt x="32" y="58"/>
                    </a:cubicBezTo>
                    <a:cubicBezTo>
                      <a:pt x="32" y="56"/>
                      <a:pt x="35" y="58"/>
                      <a:pt x="36" y="55"/>
                    </a:cubicBezTo>
                    <a:cubicBezTo>
                      <a:pt x="40" y="62"/>
                      <a:pt x="40" y="56"/>
                      <a:pt x="45" y="58"/>
                    </a:cubicBezTo>
                    <a:cubicBezTo>
                      <a:pt x="45" y="61"/>
                      <a:pt x="50" y="64"/>
                      <a:pt x="52" y="60"/>
                    </a:cubicBezTo>
                    <a:cubicBezTo>
                      <a:pt x="48" y="61"/>
                      <a:pt x="50" y="57"/>
                      <a:pt x="52" y="59"/>
                    </a:cubicBezTo>
                    <a:cubicBezTo>
                      <a:pt x="54" y="60"/>
                      <a:pt x="53" y="56"/>
                      <a:pt x="52" y="55"/>
                    </a:cubicBezTo>
                    <a:cubicBezTo>
                      <a:pt x="57" y="57"/>
                      <a:pt x="56" y="52"/>
                      <a:pt x="58" y="51"/>
                    </a:cubicBezTo>
                    <a:cubicBezTo>
                      <a:pt x="66" y="60"/>
                      <a:pt x="65" y="45"/>
                      <a:pt x="70" y="51"/>
                    </a:cubicBezTo>
                    <a:cubicBezTo>
                      <a:pt x="72" y="52"/>
                      <a:pt x="76" y="51"/>
                      <a:pt x="76" y="49"/>
                    </a:cubicBezTo>
                    <a:cubicBezTo>
                      <a:pt x="83" y="48"/>
                      <a:pt x="76" y="43"/>
                      <a:pt x="82" y="42"/>
                    </a:cubicBezTo>
                    <a:cubicBezTo>
                      <a:pt x="86" y="42"/>
                      <a:pt x="84" y="40"/>
                      <a:pt x="87" y="39"/>
                    </a:cubicBezTo>
                    <a:cubicBezTo>
                      <a:pt x="91" y="37"/>
                      <a:pt x="99" y="38"/>
                      <a:pt x="102" y="35"/>
                    </a:cubicBezTo>
                    <a:cubicBezTo>
                      <a:pt x="113" y="30"/>
                      <a:pt x="114" y="25"/>
                      <a:pt x="127" y="27"/>
                    </a:cubicBezTo>
                    <a:close/>
                  </a:path>
                </a:pathLst>
              </a:custGeom>
              <a:solidFill>
                <a:srgbClr val="FAA0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69" name="Freeform 408"/>
              <p:cNvSpPr/>
              <p:nvPr/>
            </p:nvSpPr>
            <p:spPr bwMode="auto">
              <a:xfrm>
                <a:off x="2458" y="1973"/>
                <a:ext cx="208" cy="123"/>
              </a:xfrm>
              <a:custGeom>
                <a:gdLst>
                  <a:gd fmla="*/ 2 w 88" name="T0"/>
                  <a:gd fmla="*/ 20 h 52" name="T1"/>
                  <a:gd fmla="*/ 48 w 88" name="T2"/>
                  <a:gd fmla="*/ 13 h 52" name="T3"/>
                  <a:gd fmla="*/ 76 w 88" name="T4"/>
                  <a:gd fmla="*/ 2 h 52" name="T5"/>
                  <a:gd fmla="*/ 73 w 88" name="T6"/>
                  <a:gd fmla="*/ 13 h 52" name="T7"/>
                  <a:gd fmla="*/ 62 w 88" name="T8"/>
                  <a:gd fmla="*/ 18 h 52" name="T9"/>
                  <a:gd fmla="*/ 62 w 88" name="T10"/>
                  <a:gd fmla="*/ 23 h 52" name="T11"/>
                  <a:gd fmla="*/ 58 w 88" name="T12"/>
                  <a:gd fmla="*/ 28 h 52" name="T13"/>
                  <a:gd fmla="*/ 67 w 88" name="T14"/>
                  <a:gd fmla="*/ 24 h 52" name="T15"/>
                  <a:gd fmla="*/ 78 w 88" name="T16"/>
                  <a:gd fmla="*/ 27 h 52" name="T17"/>
                  <a:gd fmla="*/ 82 w 88" name="T18"/>
                  <a:gd fmla="*/ 31 h 52" name="T19"/>
                  <a:gd fmla="*/ 75 w 88" name="T20"/>
                  <a:gd fmla="*/ 35 h 52" name="T21"/>
                  <a:gd fmla="*/ 69 w 88" name="T22"/>
                  <a:gd fmla="*/ 41 h 52" name="T23"/>
                  <a:gd fmla="*/ 60 w 88" name="T24"/>
                  <a:gd fmla="*/ 38 h 52" name="T25"/>
                  <a:gd fmla="*/ 55 w 88" name="T26"/>
                  <a:gd fmla="*/ 43 h 52" name="T27"/>
                  <a:gd fmla="*/ 45 w 88" name="T28"/>
                  <a:gd fmla="*/ 48 h 52" name="T29"/>
                  <a:gd fmla="*/ 35 w 88" name="T30"/>
                  <a:gd fmla="*/ 44 h 52" name="T31"/>
                  <a:gd fmla="*/ 44 w 88" name="T32"/>
                  <a:gd fmla="*/ 26 h 52" name="T33"/>
                  <a:gd fmla="*/ 24 w 88" name="T34"/>
                  <a:gd fmla="*/ 35 h 52" name="T35"/>
                  <a:gd fmla="*/ 17 w 88" name="T36"/>
                  <a:gd fmla="*/ 39 h 52" name="T37"/>
                  <a:gd fmla="*/ 8 w 88" name="T38"/>
                  <a:gd fmla="*/ 33 h 52" name="T39"/>
                  <a:gd fmla="*/ 4 w 88" name="T40"/>
                  <a:gd fmla="*/ 26 h 52" name="T41"/>
                  <a:gd fmla="*/ 0 w 88" name="T42"/>
                  <a:gd fmla="*/ 23 h 52" name="T43"/>
                  <a:gd fmla="*/ 2 w 88" name="T44"/>
                  <a:gd fmla="*/ 20 h 5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2" w="88">
                    <a:moveTo>
                      <a:pt x="2" y="20"/>
                    </a:moveTo>
                    <a:cubicBezTo>
                      <a:pt x="15" y="14"/>
                      <a:pt x="29" y="22"/>
                      <a:pt x="48" y="13"/>
                    </a:cubicBezTo>
                    <a:cubicBezTo>
                      <a:pt x="50" y="12"/>
                      <a:pt x="73" y="0"/>
                      <a:pt x="76" y="2"/>
                    </a:cubicBezTo>
                    <a:cubicBezTo>
                      <a:pt x="88" y="6"/>
                      <a:pt x="81" y="14"/>
                      <a:pt x="73" y="13"/>
                    </a:cubicBezTo>
                    <a:cubicBezTo>
                      <a:pt x="67" y="12"/>
                      <a:pt x="62" y="13"/>
                      <a:pt x="62" y="18"/>
                    </a:cubicBezTo>
                    <a:cubicBezTo>
                      <a:pt x="63" y="19"/>
                      <a:pt x="66" y="22"/>
                      <a:pt x="62" y="23"/>
                    </a:cubicBezTo>
                    <a:cubicBezTo>
                      <a:pt x="60" y="23"/>
                      <a:pt x="56" y="27"/>
                      <a:pt x="58" y="28"/>
                    </a:cubicBezTo>
                    <a:cubicBezTo>
                      <a:pt x="63" y="29"/>
                      <a:pt x="65" y="24"/>
                      <a:pt x="67" y="24"/>
                    </a:cubicBezTo>
                    <a:cubicBezTo>
                      <a:pt x="68" y="30"/>
                      <a:pt x="71" y="26"/>
                      <a:pt x="78" y="27"/>
                    </a:cubicBezTo>
                    <a:cubicBezTo>
                      <a:pt x="83" y="28"/>
                      <a:pt x="83" y="31"/>
                      <a:pt x="82" y="31"/>
                    </a:cubicBezTo>
                    <a:cubicBezTo>
                      <a:pt x="79" y="31"/>
                      <a:pt x="80" y="35"/>
                      <a:pt x="75" y="35"/>
                    </a:cubicBezTo>
                    <a:cubicBezTo>
                      <a:pt x="73" y="35"/>
                      <a:pt x="72" y="40"/>
                      <a:pt x="69" y="41"/>
                    </a:cubicBezTo>
                    <a:cubicBezTo>
                      <a:pt x="65" y="42"/>
                      <a:pt x="65" y="37"/>
                      <a:pt x="60" y="38"/>
                    </a:cubicBezTo>
                    <a:cubicBezTo>
                      <a:pt x="60" y="38"/>
                      <a:pt x="61" y="46"/>
                      <a:pt x="55" y="43"/>
                    </a:cubicBezTo>
                    <a:cubicBezTo>
                      <a:pt x="47" y="52"/>
                      <a:pt x="47" y="42"/>
                      <a:pt x="45" y="48"/>
                    </a:cubicBezTo>
                    <a:cubicBezTo>
                      <a:pt x="44" y="52"/>
                      <a:pt x="35" y="50"/>
                      <a:pt x="35" y="44"/>
                    </a:cubicBezTo>
                    <a:cubicBezTo>
                      <a:pt x="36" y="33"/>
                      <a:pt x="53" y="24"/>
                      <a:pt x="44" y="26"/>
                    </a:cubicBezTo>
                    <a:cubicBezTo>
                      <a:pt x="38" y="27"/>
                      <a:pt x="34" y="32"/>
                      <a:pt x="24" y="35"/>
                    </a:cubicBezTo>
                    <a:cubicBezTo>
                      <a:pt x="19" y="36"/>
                      <a:pt x="20" y="41"/>
                      <a:pt x="17" y="39"/>
                    </a:cubicBezTo>
                    <a:cubicBezTo>
                      <a:pt x="10" y="41"/>
                      <a:pt x="12" y="33"/>
                      <a:pt x="8" y="33"/>
                    </a:cubicBezTo>
                    <a:cubicBezTo>
                      <a:pt x="5" y="32"/>
                      <a:pt x="7" y="27"/>
                      <a:pt x="4" y="26"/>
                    </a:cubicBezTo>
                    <a:cubicBezTo>
                      <a:pt x="2" y="27"/>
                      <a:pt x="0" y="26"/>
                      <a:pt x="0" y="23"/>
                    </a:cubicBezTo>
                    <a:cubicBezTo>
                      <a:pt x="1" y="22"/>
                      <a:pt x="0" y="21"/>
                      <a:pt x="2" y="20"/>
                    </a:cubicBezTo>
                    <a:close/>
                  </a:path>
                </a:pathLst>
              </a:custGeom>
              <a:solidFill>
                <a:srgbClr val="FCAB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0" name="Freeform 409"/>
              <p:cNvSpPr/>
              <p:nvPr/>
            </p:nvSpPr>
            <p:spPr bwMode="auto">
              <a:xfrm>
                <a:off x="2513" y="1876"/>
                <a:ext cx="245" cy="125"/>
              </a:xfrm>
              <a:custGeom>
                <a:gdLst>
                  <a:gd fmla="*/ 55 w 104" name="T0"/>
                  <a:gd fmla="*/ 39 h 53" name="T1"/>
                  <a:gd fmla="*/ 27 w 104" name="T2"/>
                  <a:gd fmla="*/ 46 h 53" name="T3"/>
                  <a:gd fmla="*/ 12 w 104" name="T4"/>
                  <a:gd fmla="*/ 50 h 53" name="T5"/>
                  <a:gd fmla="*/ 6 w 104" name="T6"/>
                  <a:gd fmla="*/ 39 h 53" name="T7"/>
                  <a:gd fmla="*/ 7 w 104" name="T8"/>
                  <a:gd fmla="*/ 31 h 53" name="T9"/>
                  <a:gd fmla="*/ 10 w 104" name="T10"/>
                  <a:gd fmla="*/ 27 h 53" name="T11"/>
                  <a:gd fmla="*/ 13 w 104" name="T12"/>
                  <a:gd fmla="*/ 22 h 53" name="T13"/>
                  <a:gd fmla="*/ 22 w 104" name="T14"/>
                  <a:gd fmla="*/ 20 h 53" name="T15"/>
                  <a:gd fmla="*/ 28 w 104" name="T16"/>
                  <a:gd fmla="*/ 18 h 53" name="T17"/>
                  <a:gd fmla="*/ 44 w 104" name="T18"/>
                  <a:gd fmla="*/ 14 h 53" name="T19"/>
                  <a:gd fmla="*/ 56 w 104" name="T20"/>
                  <a:gd fmla="*/ 26 h 53" name="T21"/>
                  <a:gd fmla="*/ 59 w 104" name="T22"/>
                  <a:gd fmla="*/ 13 h 53" name="T23"/>
                  <a:gd fmla="*/ 57 w 104" name="T24"/>
                  <a:gd fmla="*/ 8 h 53" name="T25"/>
                  <a:gd fmla="*/ 63 w 104" name="T26"/>
                  <a:gd fmla="*/ 5 h 53" name="T27"/>
                  <a:gd fmla="*/ 72 w 104" name="T28"/>
                  <a:gd fmla="*/ 10 h 53" name="T29"/>
                  <a:gd fmla="*/ 79 w 104" name="T30"/>
                  <a:gd fmla="*/ 14 h 53" name="T31"/>
                  <a:gd fmla="*/ 87 w 104" name="T32"/>
                  <a:gd fmla="*/ 12 h 53" name="T33"/>
                  <a:gd fmla="*/ 98 w 104" name="T34"/>
                  <a:gd fmla="*/ 6 h 53" name="T35"/>
                  <a:gd fmla="*/ 103 w 104" name="T36"/>
                  <a:gd fmla="*/ 9 h 53" name="T37"/>
                  <a:gd fmla="*/ 98 w 104" name="T38"/>
                  <a:gd fmla="*/ 18 h 53" name="T39"/>
                  <a:gd fmla="*/ 87 w 104" name="T40"/>
                  <a:gd fmla="*/ 21 h 53" name="T41"/>
                  <a:gd fmla="*/ 78 w 104" name="T42"/>
                  <a:gd fmla="*/ 22 h 53" name="T43"/>
                  <a:gd fmla="*/ 67 w 104" name="T44"/>
                  <a:gd fmla="*/ 25 h 53" name="T45"/>
                  <a:gd fmla="*/ 55 w 104" name="T46"/>
                  <a:gd fmla="*/ 39 h 5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52" w="104">
                    <a:moveTo>
                      <a:pt x="55" y="39"/>
                    </a:moveTo>
                    <a:cubicBezTo>
                      <a:pt x="48" y="34"/>
                      <a:pt x="34" y="41"/>
                      <a:pt x="27" y="46"/>
                    </a:cubicBezTo>
                    <a:cubicBezTo>
                      <a:pt x="24" y="47"/>
                      <a:pt x="17" y="47"/>
                      <a:pt x="12" y="50"/>
                    </a:cubicBezTo>
                    <a:cubicBezTo>
                      <a:pt x="8" y="53"/>
                      <a:pt x="0" y="46"/>
                      <a:pt x="6" y="39"/>
                    </a:cubicBezTo>
                    <a:cubicBezTo>
                      <a:pt x="8" y="36"/>
                      <a:pt x="8" y="34"/>
                      <a:pt x="7" y="31"/>
                    </a:cubicBezTo>
                    <a:cubicBezTo>
                      <a:pt x="6" y="30"/>
                      <a:pt x="11" y="29"/>
                      <a:pt x="10" y="27"/>
                    </a:cubicBezTo>
                    <a:cubicBezTo>
                      <a:pt x="9" y="24"/>
                      <a:pt x="11" y="23"/>
                      <a:pt x="13" y="22"/>
                    </a:cubicBezTo>
                    <a:cubicBezTo>
                      <a:pt x="15" y="25"/>
                      <a:pt x="20" y="24"/>
                      <a:pt x="22" y="20"/>
                    </a:cubicBezTo>
                    <a:cubicBezTo>
                      <a:pt x="23" y="18"/>
                      <a:pt x="26" y="20"/>
                      <a:pt x="28" y="18"/>
                    </a:cubicBezTo>
                    <a:cubicBezTo>
                      <a:pt x="32" y="14"/>
                      <a:pt x="37" y="13"/>
                      <a:pt x="44" y="14"/>
                    </a:cubicBezTo>
                    <a:cubicBezTo>
                      <a:pt x="52" y="17"/>
                      <a:pt x="49" y="23"/>
                      <a:pt x="56" y="26"/>
                    </a:cubicBezTo>
                    <a:cubicBezTo>
                      <a:pt x="67" y="31"/>
                      <a:pt x="54" y="15"/>
                      <a:pt x="59" y="13"/>
                    </a:cubicBezTo>
                    <a:cubicBezTo>
                      <a:pt x="61" y="13"/>
                      <a:pt x="62" y="10"/>
                      <a:pt x="57" y="8"/>
                    </a:cubicBezTo>
                    <a:cubicBezTo>
                      <a:pt x="56" y="4"/>
                      <a:pt x="63" y="0"/>
                      <a:pt x="63" y="5"/>
                    </a:cubicBezTo>
                    <a:cubicBezTo>
                      <a:pt x="68" y="3"/>
                      <a:pt x="70" y="6"/>
                      <a:pt x="72" y="10"/>
                    </a:cubicBezTo>
                    <a:cubicBezTo>
                      <a:pt x="75" y="16"/>
                      <a:pt x="80" y="16"/>
                      <a:pt x="79" y="14"/>
                    </a:cubicBezTo>
                    <a:cubicBezTo>
                      <a:pt x="79" y="12"/>
                      <a:pt x="83" y="9"/>
                      <a:pt x="87" y="12"/>
                    </a:cubicBezTo>
                    <a:cubicBezTo>
                      <a:pt x="88" y="12"/>
                      <a:pt x="99" y="10"/>
                      <a:pt x="98" y="6"/>
                    </a:cubicBezTo>
                    <a:cubicBezTo>
                      <a:pt x="97" y="2"/>
                      <a:pt x="100" y="4"/>
                      <a:pt x="103" y="9"/>
                    </a:cubicBezTo>
                    <a:cubicBezTo>
                      <a:pt x="104" y="12"/>
                      <a:pt x="101" y="13"/>
                      <a:pt x="98" y="18"/>
                    </a:cubicBezTo>
                    <a:cubicBezTo>
                      <a:pt x="96" y="21"/>
                      <a:pt x="95" y="9"/>
                      <a:pt x="87" y="21"/>
                    </a:cubicBezTo>
                    <a:cubicBezTo>
                      <a:pt x="86" y="16"/>
                      <a:pt x="81" y="16"/>
                      <a:pt x="78" y="22"/>
                    </a:cubicBezTo>
                    <a:cubicBezTo>
                      <a:pt x="74" y="24"/>
                      <a:pt x="70" y="21"/>
                      <a:pt x="67" y="25"/>
                    </a:cubicBezTo>
                    <a:cubicBezTo>
                      <a:pt x="67" y="25"/>
                      <a:pt x="67" y="49"/>
                      <a:pt x="55" y="39"/>
                    </a:cubicBezTo>
                    <a:close/>
                  </a:path>
                </a:pathLst>
              </a:custGeom>
              <a:solidFill>
                <a:srgbClr val="FAA0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1" name="Freeform 410"/>
              <p:cNvSpPr/>
              <p:nvPr/>
            </p:nvSpPr>
            <p:spPr bwMode="auto">
              <a:xfrm>
                <a:off x="2600" y="1963"/>
                <a:ext cx="135" cy="83"/>
              </a:xfrm>
              <a:custGeom>
                <a:gdLst>
                  <a:gd fmla="*/ 41 w 57" name="T0"/>
                  <a:gd fmla="*/ 29 h 35" name="T1"/>
                  <a:gd fmla="*/ 24 w 57" name="T2"/>
                  <a:gd fmla="*/ 32 h 35" name="T3"/>
                  <a:gd fmla="*/ 24 w 57" name="T4"/>
                  <a:gd fmla="*/ 24 h 35" name="T5"/>
                  <a:gd fmla="*/ 25 w 57" name="T6"/>
                  <a:gd fmla="*/ 18 h 35" name="T7"/>
                  <a:gd fmla="*/ 3 w 57" name="T8"/>
                  <a:gd fmla="*/ 15 h 35" name="T9"/>
                  <a:gd fmla="*/ 6 w 57" name="T10"/>
                  <a:gd fmla="*/ 9 h 35" name="T11"/>
                  <a:gd fmla="*/ 39 w 57" name="T12"/>
                  <a:gd fmla="*/ 9 h 35" name="T13"/>
                  <a:gd fmla="*/ 50 w 57" name="T14"/>
                  <a:gd fmla="*/ 12 h 35" name="T15"/>
                  <a:gd fmla="*/ 41 w 57" name="T16"/>
                  <a:gd fmla="*/ 29 h 3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5" w="57">
                    <a:moveTo>
                      <a:pt x="41" y="29"/>
                    </a:moveTo>
                    <a:cubicBezTo>
                      <a:pt x="29" y="32"/>
                      <a:pt x="27" y="35"/>
                      <a:pt x="24" y="32"/>
                    </a:cubicBezTo>
                    <a:cubicBezTo>
                      <a:pt x="23" y="30"/>
                      <a:pt x="28" y="25"/>
                      <a:pt x="24" y="24"/>
                    </a:cubicBezTo>
                    <a:cubicBezTo>
                      <a:pt x="19" y="23"/>
                      <a:pt x="26" y="20"/>
                      <a:pt x="25" y="18"/>
                    </a:cubicBezTo>
                    <a:cubicBezTo>
                      <a:pt x="24" y="15"/>
                      <a:pt x="15" y="13"/>
                      <a:pt x="3" y="15"/>
                    </a:cubicBezTo>
                    <a:cubicBezTo>
                      <a:pt x="0" y="16"/>
                      <a:pt x="3" y="11"/>
                      <a:pt x="6" y="9"/>
                    </a:cubicBezTo>
                    <a:cubicBezTo>
                      <a:pt x="22" y="0"/>
                      <a:pt x="30" y="11"/>
                      <a:pt x="39" y="9"/>
                    </a:cubicBezTo>
                    <a:cubicBezTo>
                      <a:pt x="41" y="9"/>
                      <a:pt x="49" y="11"/>
                      <a:pt x="50" y="12"/>
                    </a:cubicBezTo>
                    <a:cubicBezTo>
                      <a:pt x="56" y="18"/>
                      <a:pt x="57" y="26"/>
                      <a:pt x="41" y="29"/>
                    </a:cubicBezTo>
                    <a:close/>
                  </a:path>
                </a:pathLst>
              </a:custGeom>
              <a:solidFill>
                <a:srgbClr val="FC8D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2" name="Freeform 411"/>
              <p:cNvSpPr/>
              <p:nvPr/>
            </p:nvSpPr>
            <p:spPr bwMode="auto">
              <a:xfrm>
                <a:off x="2605" y="1926"/>
                <a:ext cx="177" cy="115"/>
              </a:xfrm>
              <a:custGeom>
                <a:gdLst>
                  <a:gd fmla="*/ 74 w 75" name="T0"/>
                  <a:gd fmla="*/ 31 h 49" name="T1"/>
                  <a:gd fmla="*/ 70 w 75" name="T2"/>
                  <a:gd fmla="*/ 15 h 49" name="T3"/>
                  <a:gd fmla="*/ 62 w 75" name="T4"/>
                  <a:gd fmla="*/ 6 h 49" name="T5"/>
                  <a:gd fmla="*/ 47 w 75" name="T6"/>
                  <a:gd fmla="*/ 9 h 49" name="T7"/>
                  <a:gd fmla="*/ 37 w 75" name="T8"/>
                  <a:gd fmla="*/ 6 h 49" name="T9"/>
                  <a:gd fmla="*/ 30 w 75" name="T10"/>
                  <a:gd fmla="*/ 18 h 49" name="T11"/>
                  <a:gd fmla="*/ 17 w 75" name="T12"/>
                  <a:gd fmla="*/ 17 h 49" name="T13"/>
                  <a:gd fmla="*/ 3 w 75" name="T14"/>
                  <a:gd fmla="*/ 21 h 49" name="T15"/>
                  <a:gd fmla="*/ 16 w 75" name="T16"/>
                  <a:gd fmla="*/ 21 h 49" name="T17"/>
                  <a:gd fmla="*/ 12 w 75" name="T18"/>
                  <a:gd fmla="*/ 24 h 49" name="T19"/>
                  <a:gd fmla="*/ 3 w 75" name="T20"/>
                  <a:gd fmla="*/ 29 h 49" name="T21"/>
                  <a:gd fmla="*/ 21 w 75" name="T22"/>
                  <a:gd fmla="*/ 28 h 49" name="T23"/>
                  <a:gd fmla="*/ 30 w 75" name="T24"/>
                  <a:gd fmla="*/ 38 h 49" name="T25"/>
                  <a:gd fmla="*/ 58 w 75" name="T26"/>
                  <a:gd fmla="*/ 45 h 49" name="T27"/>
                  <a:gd fmla="*/ 74 w 75" name="T28"/>
                  <a:gd fmla="*/ 32 h 49" name="T29"/>
                  <a:gd fmla="*/ 74 w 75" name="T30"/>
                  <a:gd fmla="*/ 31 h 4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9" w="75">
                    <a:moveTo>
                      <a:pt x="74" y="31"/>
                    </a:moveTo>
                    <a:cubicBezTo>
                      <a:pt x="74" y="29"/>
                      <a:pt x="75" y="14"/>
                      <a:pt x="70" y="15"/>
                    </a:cubicBezTo>
                    <a:cubicBezTo>
                      <a:pt x="66" y="16"/>
                      <a:pt x="72" y="4"/>
                      <a:pt x="62" y="6"/>
                    </a:cubicBezTo>
                    <a:cubicBezTo>
                      <a:pt x="61" y="2"/>
                      <a:pt x="55" y="0"/>
                      <a:pt x="47" y="9"/>
                    </a:cubicBezTo>
                    <a:cubicBezTo>
                      <a:pt x="42" y="16"/>
                      <a:pt x="43" y="6"/>
                      <a:pt x="37" y="6"/>
                    </a:cubicBezTo>
                    <a:cubicBezTo>
                      <a:pt x="29" y="7"/>
                      <a:pt x="35" y="12"/>
                      <a:pt x="30" y="18"/>
                    </a:cubicBezTo>
                    <a:cubicBezTo>
                      <a:pt x="29" y="19"/>
                      <a:pt x="24" y="17"/>
                      <a:pt x="17" y="17"/>
                    </a:cubicBezTo>
                    <a:cubicBezTo>
                      <a:pt x="11" y="17"/>
                      <a:pt x="7" y="17"/>
                      <a:pt x="3" y="21"/>
                    </a:cubicBezTo>
                    <a:cubicBezTo>
                      <a:pt x="0" y="24"/>
                      <a:pt x="9" y="20"/>
                      <a:pt x="16" y="21"/>
                    </a:cubicBezTo>
                    <a:cubicBezTo>
                      <a:pt x="18" y="22"/>
                      <a:pt x="18" y="22"/>
                      <a:pt x="12" y="24"/>
                    </a:cubicBezTo>
                    <a:cubicBezTo>
                      <a:pt x="7" y="25"/>
                      <a:pt x="1" y="28"/>
                      <a:pt x="3" y="29"/>
                    </a:cubicBezTo>
                    <a:cubicBezTo>
                      <a:pt x="4" y="30"/>
                      <a:pt x="16" y="27"/>
                      <a:pt x="21" y="28"/>
                    </a:cubicBezTo>
                    <a:cubicBezTo>
                      <a:pt x="27" y="30"/>
                      <a:pt x="28" y="36"/>
                      <a:pt x="30" y="38"/>
                    </a:cubicBezTo>
                    <a:cubicBezTo>
                      <a:pt x="39" y="43"/>
                      <a:pt x="58" y="45"/>
                      <a:pt x="58" y="45"/>
                    </a:cubicBezTo>
                    <a:cubicBezTo>
                      <a:pt x="72" y="49"/>
                      <a:pt x="74" y="37"/>
                      <a:pt x="74" y="32"/>
                    </a:cubicBezTo>
                    <a:cubicBezTo>
                      <a:pt x="74" y="32"/>
                      <a:pt x="74" y="32"/>
                      <a:pt x="74" y="31"/>
                    </a:cubicBezTo>
                    <a:close/>
                  </a:path>
                </a:pathLst>
              </a:custGeom>
              <a:solidFill>
                <a:srgbClr val="FA89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3" name="Freeform 412"/>
              <p:cNvSpPr/>
              <p:nvPr/>
            </p:nvSpPr>
            <p:spPr bwMode="auto">
              <a:xfrm>
                <a:off x="2619" y="1944"/>
                <a:ext cx="146" cy="100"/>
              </a:xfrm>
              <a:custGeom>
                <a:gdLst>
                  <a:gd fmla="*/ 57 w 62" name="T0"/>
                  <a:gd fmla="*/ 11 h 42" name="T1"/>
                  <a:gd fmla="*/ 58 w 62" name="T2"/>
                  <a:gd fmla="*/ 3 h 42" name="T3"/>
                  <a:gd fmla="*/ 47 w 62" name="T4"/>
                  <a:gd fmla="*/ 11 h 42" name="T5"/>
                  <a:gd fmla="*/ 49 w 62" name="T6"/>
                  <a:gd fmla="*/ 4 h 42" name="T7"/>
                  <a:gd fmla="*/ 43 w 62" name="T8"/>
                  <a:gd fmla="*/ 8 h 42" name="T9"/>
                  <a:gd fmla="*/ 38 w 62" name="T10"/>
                  <a:gd fmla="*/ 8 h 42" name="T11"/>
                  <a:gd fmla="*/ 31 w 62" name="T12"/>
                  <a:gd fmla="*/ 7 h 42" name="T13"/>
                  <a:gd fmla="*/ 24 w 62" name="T14"/>
                  <a:gd fmla="*/ 13 h 42" name="T15"/>
                  <a:gd fmla="*/ 7 w 62" name="T16"/>
                  <a:gd fmla="*/ 11 h 42" name="T17"/>
                  <a:gd fmla="*/ 17 w 62" name="T18"/>
                  <a:gd fmla="*/ 14 h 42" name="T19"/>
                  <a:gd fmla="*/ 0 w 62" name="T20"/>
                  <a:gd fmla="*/ 19 h 42" name="T21"/>
                  <a:gd fmla="*/ 24 w 62" name="T22"/>
                  <a:gd fmla="*/ 23 h 42" name="T23"/>
                  <a:gd fmla="*/ 23 w 62" name="T24"/>
                  <a:gd fmla="*/ 31 h 42" name="T25"/>
                  <a:gd fmla="*/ 55 w 62" name="T26"/>
                  <a:gd fmla="*/ 36 h 42" name="T27"/>
                  <a:gd fmla="*/ 57 w 62" name="T28"/>
                  <a:gd fmla="*/ 11 h 4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2" w="62">
                    <a:moveTo>
                      <a:pt x="57" y="11"/>
                    </a:moveTo>
                    <a:cubicBezTo>
                      <a:pt x="60" y="6"/>
                      <a:pt x="58" y="5"/>
                      <a:pt x="58" y="3"/>
                    </a:cubicBezTo>
                    <a:cubicBezTo>
                      <a:pt x="59" y="0"/>
                      <a:pt x="50" y="4"/>
                      <a:pt x="47" y="11"/>
                    </a:cubicBezTo>
                    <a:cubicBezTo>
                      <a:pt x="47" y="13"/>
                      <a:pt x="47" y="7"/>
                      <a:pt x="49" y="4"/>
                    </a:cubicBezTo>
                    <a:cubicBezTo>
                      <a:pt x="51" y="1"/>
                      <a:pt x="47" y="0"/>
                      <a:pt x="43" y="8"/>
                    </a:cubicBezTo>
                    <a:cubicBezTo>
                      <a:pt x="39" y="16"/>
                      <a:pt x="39" y="11"/>
                      <a:pt x="38" y="8"/>
                    </a:cubicBezTo>
                    <a:cubicBezTo>
                      <a:pt x="36" y="5"/>
                      <a:pt x="36" y="10"/>
                      <a:pt x="31" y="7"/>
                    </a:cubicBezTo>
                    <a:cubicBezTo>
                      <a:pt x="26" y="3"/>
                      <a:pt x="35" y="16"/>
                      <a:pt x="24" y="13"/>
                    </a:cubicBezTo>
                    <a:cubicBezTo>
                      <a:pt x="24" y="13"/>
                      <a:pt x="15" y="9"/>
                      <a:pt x="7" y="11"/>
                    </a:cubicBezTo>
                    <a:cubicBezTo>
                      <a:pt x="6" y="11"/>
                      <a:pt x="14" y="11"/>
                      <a:pt x="17" y="14"/>
                    </a:cubicBezTo>
                    <a:cubicBezTo>
                      <a:pt x="20" y="18"/>
                      <a:pt x="9" y="15"/>
                      <a:pt x="0" y="19"/>
                    </a:cubicBezTo>
                    <a:cubicBezTo>
                      <a:pt x="20" y="15"/>
                      <a:pt x="16" y="20"/>
                      <a:pt x="24" y="23"/>
                    </a:cubicBezTo>
                    <a:cubicBezTo>
                      <a:pt x="27" y="24"/>
                      <a:pt x="21" y="29"/>
                      <a:pt x="23" y="31"/>
                    </a:cubicBezTo>
                    <a:cubicBezTo>
                      <a:pt x="31" y="37"/>
                      <a:pt x="45" y="42"/>
                      <a:pt x="55" y="36"/>
                    </a:cubicBezTo>
                    <a:cubicBezTo>
                      <a:pt x="62" y="20"/>
                      <a:pt x="51" y="20"/>
                      <a:pt x="57" y="11"/>
                    </a:cubicBezTo>
                    <a:close/>
                  </a:path>
                </a:pathLst>
              </a:custGeom>
              <a:solidFill>
                <a:srgbClr val="FA7F8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4" name="Freeform 413"/>
              <p:cNvSpPr/>
              <p:nvPr/>
            </p:nvSpPr>
            <p:spPr bwMode="auto">
              <a:xfrm>
                <a:off x="2525" y="1907"/>
                <a:ext cx="111" cy="82"/>
              </a:xfrm>
              <a:custGeom>
                <a:gdLst>
                  <a:gd fmla="*/ 31 w 47" name="T0"/>
                  <a:gd fmla="*/ 4 h 35" name="T1"/>
                  <a:gd fmla="*/ 24 w 47" name="T2"/>
                  <a:gd fmla="*/ 11 h 35" name="T3"/>
                  <a:gd fmla="*/ 8 w 47" name="T4"/>
                  <a:gd fmla="*/ 20 h 35" name="T5"/>
                  <a:gd fmla="*/ 11 w 47" name="T6"/>
                  <a:gd fmla="*/ 30 h 35" name="T7"/>
                  <a:gd fmla="*/ 30 w 47" name="T8"/>
                  <a:gd fmla="*/ 24 h 35" name="T9"/>
                  <a:gd fmla="*/ 39 w 47" name="T10"/>
                  <a:gd fmla="*/ 17 h 35" name="T11"/>
                  <a:gd fmla="*/ 46 w 47" name="T12"/>
                  <a:gd fmla="*/ 12 h 35" name="T13"/>
                  <a:gd fmla="*/ 31 w 47" name="T14"/>
                  <a:gd fmla="*/ 4 h 3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5" w="47">
                    <a:moveTo>
                      <a:pt x="31" y="4"/>
                    </a:moveTo>
                    <a:cubicBezTo>
                      <a:pt x="21" y="3"/>
                      <a:pt x="29" y="12"/>
                      <a:pt x="24" y="11"/>
                    </a:cubicBezTo>
                    <a:cubicBezTo>
                      <a:pt x="18" y="9"/>
                      <a:pt x="8" y="12"/>
                      <a:pt x="8" y="20"/>
                    </a:cubicBezTo>
                    <a:cubicBezTo>
                      <a:pt x="8" y="21"/>
                      <a:pt x="0" y="35"/>
                      <a:pt x="11" y="30"/>
                    </a:cubicBezTo>
                    <a:cubicBezTo>
                      <a:pt x="18" y="27"/>
                      <a:pt x="23" y="24"/>
                      <a:pt x="30" y="24"/>
                    </a:cubicBezTo>
                    <a:cubicBezTo>
                      <a:pt x="42" y="24"/>
                      <a:pt x="33" y="20"/>
                      <a:pt x="39" y="17"/>
                    </a:cubicBezTo>
                    <a:cubicBezTo>
                      <a:pt x="40" y="17"/>
                      <a:pt x="47" y="14"/>
                      <a:pt x="46" y="12"/>
                    </a:cubicBezTo>
                    <a:cubicBezTo>
                      <a:pt x="41" y="4"/>
                      <a:pt x="36" y="0"/>
                      <a:pt x="31" y="4"/>
                    </a:cubicBezTo>
                    <a:close/>
                  </a:path>
                </a:pathLst>
              </a:custGeom>
              <a:solidFill>
                <a:srgbClr val="F5A4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5" name="Freeform 414"/>
              <p:cNvSpPr/>
              <p:nvPr/>
            </p:nvSpPr>
            <p:spPr bwMode="auto">
              <a:xfrm>
                <a:off x="2463" y="1999"/>
                <a:ext cx="106" cy="16"/>
              </a:xfrm>
              <a:custGeom>
                <a:gdLst>
                  <a:gd fmla="*/ 45 w 45" name="T0"/>
                  <a:gd fmla="*/ 0 h 7" name="T1"/>
                  <a:gd fmla="*/ 29 w 45" name="T2"/>
                  <a:gd fmla="*/ 4 h 7" name="T3"/>
                  <a:gd fmla="*/ 18 w 45" name="T4"/>
                  <a:gd fmla="*/ 1 h 7" name="T5"/>
                  <a:gd fmla="*/ 9 w 45" name="T6"/>
                  <a:gd fmla="*/ 3 h 7" name="T7"/>
                  <a:gd fmla="*/ 1 w 45" name="T8"/>
                  <a:gd fmla="*/ 7 h 7" name="T9"/>
                  <a:gd fmla="*/ 18 w 45" name="T10"/>
                  <a:gd fmla="*/ 6 h 7" name="T11"/>
                  <a:gd fmla="*/ 45 w 45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45">
                    <a:moveTo>
                      <a:pt x="45" y="0"/>
                    </a:moveTo>
                    <a:cubicBezTo>
                      <a:pt x="42" y="0"/>
                      <a:pt x="34" y="3"/>
                      <a:pt x="29" y="4"/>
                    </a:cubicBezTo>
                    <a:cubicBezTo>
                      <a:pt x="22" y="4"/>
                      <a:pt x="23" y="1"/>
                      <a:pt x="18" y="1"/>
                    </a:cubicBezTo>
                    <a:cubicBezTo>
                      <a:pt x="14" y="1"/>
                      <a:pt x="9" y="4"/>
                      <a:pt x="9" y="3"/>
                    </a:cubicBezTo>
                    <a:cubicBezTo>
                      <a:pt x="9" y="0"/>
                      <a:pt x="0" y="3"/>
                      <a:pt x="1" y="7"/>
                    </a:cubicBezTo>
                    <a:cubicBezTo>
                      <a:pt x="9" y="5"/>
                      <a:pt x="15" y="6"/>
                      <a:pt x="18" y="6"/>
                    </a:cubicBezTo>
                    <a:cubicBezTo>
                      <a:pt x="31" y="6"/>
                      <a:pt x="34" y="4"/>
                      <a:pt x="45" y="0"/>
                    </a:cubicBezTo>
                    <a:close/>
                  </a:path>
                </a:pathLst>
              </a:custGeom>
              <a:solidFill>
                <a:srgbClr val="F589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6" name="Freeform 415"/>
              <p:cNvSpPr/>
              <p:nvPr/>
            </p:nvSpPr>
            <p:spPr bwMode="auto">
              <a:xfrm>
                <a:off x="2591" y="1888"/>
                <a:ext cx="66" cy="47"/>
              </a:xfrm>
              <a:custGeom>
                <a:gdLst>
                  <a:gd fmla="*/ 23 w 28" name="T0"/>
                  <a:gd fmla="*/ 2 h 20" name="T1"/>
                  <a:gd fmla="*/ 23 w 28" name="T2"/>
                  <a:gd fmla="*/ 10 h 20" name="T3"/>
                  <a:gd fmla="*/ 24 w 28" name="T4"/>
                  <a:gd fmla="*/ 16 h 20" name="T5"/>
                  <a:gd fmla="*/ 22 w 28" name="T6"/>
                  <a:gd fmla="*/ 17 h 20" name="T7"/>
                  <a:gd fmla="*/ 16 w 28" name="T8"/>
                  <a:gd fmla="*/ 10 h 20" name="T9"/>
                  <a:gd fmla="*/ 9 w 28" name="T10"/>
                  <a:gd fmla="*/ 8 h 20" name="T11"/>
                  <a:gd fmla="*/ 1 w 28" name="T12"/>
                  <a:gd fmla="*/ 7 h 20" name="T13"/>
                  <a:gd fmla="*/ 1 w 28" name="T14"/>
                  <a:gd fmla="*/ 6 h 20" name="T15"/>
                  <a:gd fmla="*/ 6 w 28" name="T16"/>
                  <a:gd fmla="*/ 5 h 20" name="T17"/>
                  <a:gd fmla="*/ 9 w 28" name="T18"/>
                  <a:gd fmla="*/ 2 h 20" name="T19"/>
                  <a:gd fmla="*/ 14 w 28" name="T20"/>
                  <a:gd fmla="*/ 1 h 20" name="T21"/>
                  <a:gd fmla="*/ 19 w 28" name="T22"/>
                  <a:gd fmla="*/ 3 h 20" name="T23"/>
                  <a:gd fmla="*/ 23 w 28" name="T24"/>
                  <a:gd fmla="*/ 2 h 2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" w="28">
                    <a:moveTo>
                      <a:pt x="23" y="2"/>
                    </a:moveTo>
                    <a:cubicBezTo>
                      <a:pt x="21" y="9"/>
                      <a:pt x="28" y="4"/>
                      <a:pt x="23" y="10"/>
                    </a:cubicBezTo>
                    <a:cubicBezTo>
                      <a:pt x="23" y="10"/>
                      <a:pt x="24" y="14"/>
                      <a:pt x="24" y="16"/>
                    </a:cubicBezTo>
                    <a:cubicBezTo>
                      <a:pt x="25" y="18"/>
                      <a:pt x="23" y="20"/>
                      <a:pt x="22" y="17"/>
                    </a:cubicBezTo>
                    <a:cubicBezTo>
                      <a:pt x="21" y="14"/>
                      <a:pt x="19" y="13"/>
                      <a:pt x="16" y="10"/>
                    </a:cubicBezTo>
                    <a:cubicBezTo>
                      <a:pt x="15" y="9"/>
                      <a:pt x="12" y="7"/>
                      <a:pt x="9" y="8"/>
                    </a:cubicBezTo>
                    <a:cubicBezTo>
                      <a:pt x="5" y="9"/>
                      <a:pt x="2" y="7"/>
                      <a:pt x="1" y="7"/>
                    </a:cubicBezTo>
                    <a:cubicBezTo>
                      <a:pt x="1" y="8"/>
                      <a:pt x="0" y="7"/>
                      <a:pt x="1" y="6"/>
                    </a:cubicBezTo>
                    <a:cubicBezTo>
                      <a:pt x="2" y="5"/>
                      <a:pt x="5" y="7"/>
                      <a:pt x="6" y="5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1" y="3"/>
                      <a:pt x="13" y="0"/>
                      <a:pt x="14" y="1"/>
                    </a:cubicBezTo>
                    <a:cubicBezTo>
                      <a:pt x="16" y="3"/>
                      <a:pt x="16" y="5"/>
                      <a:pt x="19" y="3"/>
                    </a:cubicBezTo>
                    <a:cubicBezTo>
                      <a:pt x="20" y="0"/>
                      <a:pt x="24" y="0"/>
                      <a:pt x="23" y="2"/>
                    </a:cubicBezTo>
                    <a:close/>
                  </a:path>
                </a:pathLst>
              </a:custGeom>
              <a:solidFill>
                <a:srgbClr val="FA93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7" name="Freeform 416"/>
              <p:cNvSpPr/>
              <p:nvPr/>
            </p:nvSpPr>
            <p:spPr bwMode="auto">
              <a:xfrm>
                <a:off x="2496" y="2039"/>
                <a:ext cx="59" cy="54"/>
              </a:xfrm>
              <a:custGeom>
                <a:gdLst>
                  <a:gd fmla="*/ 23 w 25" name="T0"/>
                  <a:gd fmla="*/ 2 h 23" name="T1"/>
                  <a:gd fmla="*/ 8 w 25" name="T2"/>
                  <a:gd fmla="*/ 12 h 23" name="T3"/>
                  <a:gd fmla="*/ 0 w 25" name="T4"/>
                  <a:gd fmla="*/ 19 h 23" name="T5"/>
                  <a:gd fmla="*/ 5 w 25" name="T6"/>
                  <a:gd fmla="*/ 19 h 23" name="T7"/>
                  <a:gd fmla="*/ 9 w 25" name="T8"/>
                  <a:gd fmla="*/ 22 h 23" name="T9"/>
                  <a:gd fmla="*/ 12 w 25" name="T10"/>
                  <a:gd fmla="*/ 21 h 23" name="T11"/>
                  <a:gd fmla="*/ 18 w 25" name="T12"/>
                  <a:gd fmla="*/ 16 h 23" name="T13"/>
                  <a:gd fmla="*/ 22 w 25" name="T14"/>
                  <a:gd fmla="*/ 6 h 23" name="T15"/>
                  <a:gd fmla="*/ 23 w 25" name="T16"/>
                  <a:gd fmla="*/ 2 h 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" w="25">
                    <a:moveTo>
                      <a:pt x="23" y="2"/>
                    </a:moveTo>
                    <a:cubicBezTo>
                      <a:pt x="16" y="6"/>
                      <a:pt x="11" y="6"/>
                      <a:pt x="8" y="12"/>
                    </a:cubicBezTo>
                    <a:cubicBezTo>
                      <a:pt x="7" y="14"/>
                      <a:pt x="0" y="14"/>
                      <a:pt x="0" y="19"/>
                    </a:cubicBezTo>
                    <a:cubicBezTo>
                      <a:pt x="0" y="21"/>
                      <a:pt x="3" y="21"/>
                      <a:pt x="5" y="19"/>
                    </a:cubicBezTo>
                    <a:cubicBezTo>
                      <a:pt x="7" y="18"/>
                      <a:pt x="8" y="21"/>
                      <a:pt x="9" y="22"/>
                    </a:cubicBezTo>
                    <a:cubicBezTo>
                      <a:pt x="12" y="23"/>
                      <a:pt x="12" y="21"/>
                      <a:pt x="12" y="21"/>
                    </a:cubicBezTo>
                    <a:cubicBezTo>
                      <a:pt x="14" y="21"/>
                      <a:pt x="19" y="20"/>
                      <a:pt x="18" y="16"/>
                    </a:cubicBezTo>
                    <a:cubicBezTo>
                      <a:pt x="15" y="11"/>
                      <a:pt x="21" y="6"/>
                      <a:pt x="22" y="6"/>
                    </a:cubicBezTo>
                    <a:cubicBezTo>
                      <a:pt x="25" y="3"/>
                      <a:pt x="25" y="0"/>
                      <a:pt x="23" y="2"/>
                    </a:cubicBezTo>
                    <a:close/>
                  </a:path>
                </a:pathLst>
              </a:custGeom>
              <a:solidFill>
                <a:srgbClr val="FA9B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8" name="Freeform 417"/>
              <p:cNvSpPr/>
              <p:nvPr/>
            </p:nvSpPr>
            <p:spPr bwMode="auto">
              <a:xfrm>
                <a:off x="2458" y="1996"/>
                <a:ext cx="137" cy="62"/>
              </a:xfrm>
              <a:custGeom>
                <a:gdLst>
                  <a:gd fmla="*/ 29 w 58" name="T0"/>
                  <a:gd fmla="*/ 10 h 26" name="T1"/>
                  <a:gd fmla="*/ 3 w 58" name="T2"/>
                  <a:gd fmla="*/ 11 h 26" name="T3"/>
                  <a:gd fmla="*/ 7 w 58" name="T4"/>
                  <a:gd fmla="*/ 14 h 26" name="T5"/>
                  <a:gd fmla="*/ 14 w 58" name="T6"/>
                  <a:gd fmla="*/ 17 h 26" name="T7"/>
                  <a:gd fmla="*/ 15 w 58" name="T8"/>
                  <a:gd fmla="*/ 22 h 26" name="T9"/>
                  <a:gd fmla="*/ 24 w 58" name="T10"/>
                  <a:gd fmla="*/ 22 h 26" name="T11"/>
                  <a:gd fmla="*/ 41 w 58" name="T12"/>
                  <a:gd fmla="*/ 15 h 26" name="T13"/>
                  <a:gd fmla="*/ 51 w 58" name="T14"/>
                  <a:gd fmla="*/ 11 h 26" name="T15"/>
                  <a:gd fmla="*/ 52 w 58" name="T16"/>
                  <a:gd fmla="*/ 8 h 26" name="T17"/>
                  <a:gd fmla="*/ 51 w 58" name="T18"/>
                  <a:gd fmla="*/ 3 h 26" name="T19"/>
                  <a:gd fmla="*/ 29 w 58" name="T20"/>
                  <a:gd fmla="*/ 10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57">
                    <a:moveTo>
                      <a:pt x="29" y="10"/>
                    </a:moveTo>
                    <a:cubicBezTo>
                      <a:pt x="28" y="10"/>
                      <a:pt x="14" y="6"/>
                      <a:pt x="3" y="11"/>
                    </a:cubicBezTo>
                    <a:cubicBezTo>
                      <a:pt x="1" y="11"/>
                      <a:pt x="0" y="16"/>
                      <a:pt x="7" y="14"/>
                    </a:cubicBezTo>
                    <a:cubicBezTo>
                      <a:pt x="8" y="14"/>
                      <a:pt x="5" y="19"/>
                      <a:pt x="14" y="17"/>
                    </a:cubicBezTo>
                    <a:cubicBezTo>
                      <a:pt x="19" y="16"/>
                      <a:pt x="20" y="19"/>
                      <a:pt x="15" y="22"/>
                    </a:cubicBezTo>
                    <a:cubicBezTo>
                      <a:pt x="12" y="24"/>
                      <a:pt x="18" y="26"/>
                      <a:pt x="24" y="22"/>
                    </a:cubicBezTo>
                    <a:cubicBezTo>
                      <a:pt x="29" y="19"/>
                      <a:pt x="36" y="15"/>
                      <a:pt x="41" y="15"/>
                    </a:cubicBezTo>
                    <a:cubicBezTo>
                      <a:pt x="44" y="15"/>
                      <a:pt x="51" y="14"/>
                      <a:pt x="51" y="11"/>
                    </a:cubicBezTo>
                    <a:cubicBezTo>
                      <a:pt x="51" y="10"/>
                      <a:pt x="50" y="8"/>
                      <a:pt x="52" y="8"/>
                    </a:cubicBezTo>
                    <a:cubicBezTo>
                      <a:pt x="58" y="5"/>
                      <a:pt x="57" y="0"/>
                      <a:pt x="51" y="3"/>
                    </a:cubicBezTo>
                    <a:cubicBezTo>
                      <a:pt x="50" y="4"/>
                      <a:pt x="39" y="11"/>
                      <a:pt x="29" y="10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79" name="Freeform 418"/>
              <p:cNvSpPr/>
              <p:nvPr/>
            </p:nvSpPr>
            <p:spPr bwMode="auto">
              <a:xfrm>
                <a:off x="2551" y="2018"/>
                <a:ext cx="49" cy="66"/>
              </a:xfrm>
              <a:custGeom>
                <a:gdLst>
                  <a:gd fmla="*/ 16 w 21" name="T0"/>
                  <a:gd fmla="*/ 2 h 28" name="T1"/>
                  <a:gd fmla="*/ 1 w 21" name="T2"/>
                  <a:gd fmla="*/ 23 h 28" name="T3"/>
                  <a:gd fmla="*/ 8 w 21" name="T4"/>
                  <a:gd fmla="*/ 23 h 28" name="T5"/>
                  <a:gd fmla="*/ 13 w 21" name="T6"/>
                  <a:gd fmla="*/ 23 h 28" name="T7"/>
                  <a:gd fmla="*/ 18 w 21" name="T8"/>
                  <a:gd fmla="*/ 20 h 28" name="T9"/>
                  <a:gd fmla="*/ 16 w 21" name="T10"/>
                  <a:gd fmla="*/ 12 h 28" name="T11"/>
                  <a:gd fmla="*/ 16 w 21" name="T12"/>
                  <a:gd fmla="*/ 8 h 28" name="T13"/>
                  <a:gd fmla="*/ 16 w 21" name="T14"/>
                  <a:gd fmla="*/ 2 h 2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21">
                    <a:moveTo>
                      <a:pt x="16" y="2"/>
                    </a:moveTo>
                    <a:cubicBezTo>
                      <a:pt x="7" y="7"/>
                      <a:pt x="1" y="19"/>
                      <a:pt x="1" y="23"/>
                    </a:cubicBezTo>
                    <a:cubicBezTo>
                      <a:pt x="0" y="28"/>
                      <a:pt x="6" y="20"/>
                      <a:pt x="8" y="23"/>
                    </a:cubicBezTo>
                    <a:cubicBezTo>
                      <a:pt x="8" y="24"/>
                      <a:pt x="12" y="25"/>
                      <a:pt x="13" y="23"/>
                    </a:cubicBezTo>
                    <a:cubicBezTo>
                      <a:pt x="15" y="19"/>
                      <a:pt x="17" y="24"/>
                      <a:pt x="18" y="20"/>
                    </a:cubicBezTo>
                    <a:cubicBezTo>
                      <a:pt x="19" y="15"/>
                      <a:pt x="19" y="12"/>
                      <a:pt x="16" y="12"/>
                    </a:cubicBezTo>
                    <a:cubicBezTo>
                      <a:pt x="14" y="13"/>
                      <a:pt x="13" y="12"/>
                      <a:pt x="16" y="8"/>
                    </a:cubicBezTo>
                    <a:cubicBezTo>
                      <a:pt x="19" y="4"/>
                      <a:pt x="21" y="0"/>
                      <a:pt x="16" y="2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0" name="Freeform 419"/>
              <p:cNvSpPr/>
              <p:nvPr/>
            </p:nvSpPr>
            <p:spPr bwMode="auto">
              <a:xfrm>
                <a:off x="2539" y="1935"/>
                <a:ext cx="78" cy="33"/>
              </a:xfrm>
              <a:custGeom>
                <a:gdLst>
                  <a:gd fmla="*/ 26 w 33" name="T0"/>
                  <a:gd fmla="*/ 10 h 14" name="T1"/>
                  <a:gd fmla="*/ 4 w 33" name="T2"/>
                  <a:gd fmla="*/ 14 h 14" name="T3"/>
                  <a:gd fmla="*/ 15 w 33" name="T4"/>
                  <a:gd fmla="*/ 5 h 14" name="T5"/>
                  <a:gd fmla="*/ 15 w 33" name="T6"/>
                  <a:gd fmla="*/ 2 h 14" name="T7"/>
                  <a:gd fmla="*/ 26 w 33" name="T8"/>
                  <a:gd fmla="*/ 1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33">
                    <a:moveTo>
                      <a:pt x="26" y="10"/>
                    </a:moveTo>
                    <a:cubicBezTo>
                      <a:pt x="23" y="10"/>
                      <a:pt x="10" y="12"/>
                      <a:pt x="4" y="14"/>
                    </a:cubicBezTo>
                    <a:cubicBezTo>
                      <a:pt x="0" y="14"/>
                      <a:pt x="4" y="6"/>
                      <a:pt x="15" y="5"/>
                    </a:cubicBezTo>
                    <a:cubicBezTo>
                      <a:pt x="18" y="5"/>
                      <a:pt x="10" y="3"/>
                      <a:pt x="15" y="2"/>
                    </a:cubicBezTo>
                    <a:cubicBezTo>
                      <a:pt x="24" y="0"/>
                      <a:pt x="33" y="11"/>
                      <a:pt x="26" y="10"/>
                    </a:cubicBezTo>
                    <a:close/>
                  </a:path>
                </a:pathLst>
              </a:custGeom>
              <a:solidFill>
                <a:srgbClr val="F5B3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1" name="Freeform 420"/>
              <p:cNvSpPr/>
              <p:nvPr/>
            </p:nvSpPr>
            <p:spPr bwMode="auto">
              <a:xfrm>
                <a:off x="2687" y="1966"/>
                <a:ext cx="69" cy="49"/>
              </a:xfrm>
              <a:custGeom>
                <a:gdLst>
                  <a:gd fmla="*/ 26 w 29" name="T0"/>
                  <a:gd fmla="*/ 14 h 21" name="T1"/>
                  <a:gd fmla="*/ 14 w 29" name="T2"/>
                  <a:gd fmla="*/ 5 h 21" name="T3"/>
                  <a:gd fmla="*/ 5 w 29" name="T4"/>
                  <a:gd fmla="*/ 6 h 21" name="T5"/>
                  <a:gd fmla="*/ 2 w 29" name="T6"/>
                  <a:gd fmla="*/ 13 h 21" name="T7"/>
                  <a:gd fmla="*/ 26 w 29" name="T8"/>
                  <a:gd fmla="*/ 14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8">
                    <a:moveTo>
                      <a:pt x="26" y="14"/>
                    </a:moveTo>
                    <a:cubicBezTo>
                      <a:pt x="22" y="5"/>
                      <a:pt x="21" y="0"/>
                      <a:pt x="14" y="5"/>
                    </a:cubicBezTo>
                    <a:cubicBezTo>
                      <a:pt x="11" y="7"/>
                      <a:pt x="11" y="2"/>
                      <a:pt x="5" y="6"/>
                    </a:cubicBezTo>
                    <a:cubicBezTo>
                      <a:pt x="2" y="8"/>
                      <a:pt x="0" y="10"/>
                      <a:pt x="2" y="13"/>
                    </a:cubicBezTo>
                    <a:cubicBezTo>
                      <a:pt x="9" y="21"/>
                      <a:pt x="29" y="21"/>
                      <a:pt x="26" y="14"/>
                    </a:cubicBezTo>
                    <a:close/>
                  </a:path>
                </a:pathLst>
              </a:custGeom>
              <a:solidFill>
                <a:srgbClr val="D2D1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2" name="Freeform 421"/>
              <p:cNvSpPr/>
              <p:nvPr/>
            </p:nvSpPr>
            <p:spPr bwMode="auto">
              <a:xfrm>
                <a:off x="2692" y="1963"/>
                <a:ext cx="50" cy="50"/>
              </a:xfrm>
              <a:custGeom>
                <a:gdLst>
                  <a:gd fmla="*/ 20 w 21" name="T0"/>
                  <a:gd fmla="*/ 14 h 21" name="T1"/>
                  <a:gd fmla="*/ 12 w 21" name="T2"/>
                  <a:gd fmla="*/ 7 h 21" name="T3"/>
                  <a:gd fmla="*/ 3 w 21" name="T4"/>
                  <a:gd fmla="*/ 7 h 21" name="T5"/>
                  <a:gd fmla="*/ 2 w 21" name="T6"/>
                  <a:gd fmla="*/ 14 h 21" name="T7"/>
                  <a:gd fmla="*/ 20 w 21" name="T8"/>
                  <a:gd fmla="*/ 14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20" y="14"/>
                    </a:moveTo>
                    <a:cubicBezTo>
                      <a:pt x="20" y="8"/>
                      <a:pt x="19" y="0"/>
                      <a:pt x="12" y="7"/>
                    </a:cubicBezTo>
                    <a:cubicBezTo>
                      <a:pt x="10" y="9"/>
                      <a:pt x="9" y="4"/>
                      <a:pt x="3" y="7"/>
                    </a:cubicBezTo>
                    <a:cubicBezTo>
                      <a:pt x="0" y="9"/>
                      <a:pt x="0" y="12"/>
                      <a:pt x="2" y="14"/>
                    </a:cubicBezTo>
                    <a:cubicBezTo>
                      <a:pt x="10" y="21"/>
                      <a:pt x="21" y="17"/>
                      <a:pt x="20" y="14"/>
                    </a:cubicBezTo>
                    <a:close/>
                  </a:path>
                </a:pathLst>
              </a:custGeom>
              <a:solidFill>
                <a:srgbClr val="F5E5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3" name="Freeform 422"/>
              <p:cNvSpPr/>
              <p:nvPr/>
            </p:nvSpPr>
            <p:spPr bwMode="auto">
              <a:xfrm>
                <a:off x="2695" y="1978"/>
                <a:ext cx="42" cy="14"/>
              </a:xfrm>
              <a:custGeom>
                <a:gdLst>
                  <a:gd fmla="*/ 15 w 18" name="T0"/>
                  <a:gd fmla="*/ 0 h 6" name="T1"/>
                  <a:gd fmla="*/ 12 w 18" name="T2"/>
                  <a:gd fmla="*/ 1 h 6" name="T3"/>
                  <a:gd fmla="*/ 5 w 18" name="T4"/>
                  <a:gd fmla="*/ 1 h 6" name="T5"/>
                  <a:gd fmla="*/ 1 w 18" name="T6"/>
                  <a:gd fmla="*/ 3 h 6" name="T7"/>
                  <a:gd fmla="*/ 1 w 18" name="T8"/>
                  <a:gd fmla="*/ 5 h 6" name="T9"/>
                  <a:gd fmla="*/ 4 w 18" name="T10"/>
                  <a:gd fmla="*/ 4 h 6" name="T11"/>
                  <a:gd fmla="*/ 11 w 18" name="T12"/>
                  <a:gd fmla="*/ 5 h 6" name="T13"/>
                  <a:gd fmla="*/ 17 w 18" name="T14"/>
                  <a:gd fmla="*/ 3 h 6" name="T15"/>
                  <a:gd fmla="*/ 15 w 18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18"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11" y="3"/>
                      <a:pt x="8" y="0"/>
                      <a:pt x="5" y="1"/>
                    </a:cubicBezTo>
                    <a:cubicBezTo>
                      <a:pt x="3" y="1"/>
                      <a:pt x="2" y="3"/>
                      <a:pt x="1" y="3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6"/>
                      <a:pt x="3" y="5"/>
                      <a:pt x="4" y="4"/>
                    </a:cubicBezTo>
                    <a:cubicBezTo>
                      <a:pt x="6" y="1"/>
                      <a:pt x="9" y="5"/>
                      <a:pt x="11" y="5"/>
                    </a:cubicBezTo>
                    <a:cubicBezTo>
                      <a:pt x="13" y="5"/>
                      <a:pt x="16" y="4"/>
                      <a:pt x="17" y="3"/>
                    </a:cubicBezTo>
                    <a:cubicBezTo>
                      <a:pt x="18" y="2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FBF1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4" name="Freeform 423"/>
              <p:cNvSpPr/>
              <p:nvPr/>
            </p:nvSpPr>
            <p:spPr bwMode="auto">
              <a:xfrm>
                <a:off x="2664" y="1963"/>
                <a:ext cx="130" cy="78"/>
              </a:xfrm>
              <a:custGeom>
                <a:gdLst>
                  <a:gd fmla="*/ 40 w 55" name="T0"/>
                  <a:gd fmla="*/ 0 h 33" name="T1"/>
                  <a:gd fmla="*/ 42 w 55" name="T2"/>
                  <a:gd fmla="*/ 8 h 33" name="T3"/>
                  <a:gd fmla="*/ 35 w 55" name="T4"/>
                  <a:gd fmla="*/ 2 h 33" name="T5"/>
                  <a:gd fmla="*/ 32 w 55" name="T6"/>
                  <a:gd fmla="*/ 10 h 33" name="T7"/>
                  <a:gd fmla="*/ 26 w 55" name="T8"/>
                  <a:gd fmla="*/ 15 h 33" name="T9"/>
                  <a:gd fmla="*/ 20 w 55" name="T10"/>
                  <a:gd fmla="*/ 10 h 33" name="T11"/>
                  <a:gd fmla="*/ 18 w 55" name="T12"/>
                  <a:gd fmla="*/ 15 h 33" name="T13"/>
                  <a:gd fmla="*/ 16 w 55" name="T14"/>
                  <a:gd fmla="*/ 17 h 33" name="T15"/>
                  <a:gd fmla="*/ 11 w 55" name="T16"/>
                  <a:gd fmla="*/ 14 h 33" name="T17"/>
                  <a:gd fmla="*/ 8 w 55" name="T18"/>
                  <a:gd fmla="*/ 17 h 33" name="T19"/>
                  <a:gd fmla="*/ 9 w 55" name="T20"/>
                  <a:gd fmla="*/ 22 h 33" name="T21"/>
                  <a:gd fmla="*/ 0 w 55" name="T22"/>
                  <a:gd fmla="*/ 24 h 33" name="T23"/>
                  <a:gd fmla="*/ 8 w 55" name="T24"/>
                  <a:gd fmla="*/ 28 h 33" name="T25"/>
                  <a:gd fmla="*/ 48 w 55" name="T26"/>
                  <a:gd fmla="*/ 4 h 33" name="T27"/>
                  <a:gd fmla="*/ 40 w 55" name="T28"/>
                  <a:gd fmla="*/ 0 h 3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3" w="55">
                    <a:moveTo>
                      <a:pt x="40" y="0"/>
                    </a:moveTo>
                    <a:cubicBezTo>
                      <a:pt x="39" y="2"/>
                      <a:pt x="39" y="7"/>
                      <a:pt x="42" y="8"/>
                    </a:cubicBezTo>
                    <a:cubicBezTo>
                      <a:pt x="38" y="8"/>
                      <a:pt x="36" y="4"/>
                      <a:pt x="35" y="2"/>
                    </a:cubicBezTo>
                    <a:cubicBezTo>
                      <a:pt x="34" y="2"/>
                      <a:pt x="30" y="4"/>
                      <a:pt x="32" y="10"/>
                    </a:cubicBezTo>
                    <a:cubicBezTo>
                      <a:pt x="36" y="15"/>
                      <a:pt x="30" y="14"/>
                      <a:pt x="26" y="15"/>
                    </a:cubicBezTo>
                    <a:cubicBezTo>
                      <a:pt x="23" y="15"/>
                      <a:pt x="23" y="12"/>
                      <a:pt x="20" y="10"/>
                    </a:cubicBezTo>
                    <a:cubicBezTo>
                      <a:pt x="18" y="10"/>
                      <a:pt x="18" y="13"/>
                      <a:pt x="18" y="15"/>
                    </a:cubicBezTo>
                    <a:cubicBezTo>
                      <a:pt x="18" y="16"/>
                      <a:pt x="17" y="17"/>
                      <a:pt x="16" y="17"/>
                    </a:cubicBezTo>
                    <a:cubicBezTo>
                      <a:pt x="15" y="15"/>
                      <a:pt x="12" y="16"/>
                      <a:pt x="11" y="14"/>
                    </a:cubicBezTo>
                    <a:cubicBezTo>
                      <a:pt x="9" y="14"/>
                      <a:pt x="8" y="15"/>
                      <a:pt x="8" y="17"/>
                    </a:cubicBezTo>
                    <a:cubicBezTo>
                      <a:pt x="8" y="18"/>
                      <a:pt x="10" y="22"/>
                      <a:pt x="9" y="22"/>
                    </a:cubicBezTo>
                    <a:cubicBezTo>
                      <a:pt x="6" y="24"/>
                      <a:pt x="4" y="18"/>
                      <a:pt x="0" y="24"/>
                    </a:cubicBezTo>
                    <a:cubicBezTo>
                      <a:pt x="3" y="22"/>
                      <a:pt x="4" y="26"/>
                      <a:pt x="8" y="28"/>
                    </a:cubicBezTo>
                    <a:cubicBezTo>
                      <a:pt x="21" y="33"/>
                      <a:pt x="55" y="15"/>
                      <a:pt x="48" y="4"/>
                    </a:cubicBezTo>
                    <a:cubicBezTo>
                      <a:pt x="46" y="0"/>
                      <a:pt x="42" y="2"/>
                      <a:pt x="40" y="0"/>
                    </a:cubicBezTo>
                    <a:close/>
                  </a:path>
                </a:pathLst>
              </a:custGeom>
              <a:solidFill>
                <a:srgbClr val="F559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5" name="Freeform 424"/>
              <p:cNvSpPr/>
              <p:nvPr/>
            </p:nvSpPr>
            <p:spPr bwMode="auto">
              <a:xfrm>
                <a:off x="2654" y="1942"/>
                <a:ext cx="180" cy="151"/>
              </a:xfrm>
              <a:custGeom>
                <a:gdLst>
                  <a:gd fmla="*/ 68 w 76" name="T0"/>
                  <a:gd fmla="*/ 5 h 64" name="T1"/>
                  <a:gd fmla="*/ 62 w 76" name="T2"/>
                  <a:gd fmla="*/ 4 h 64" name="T3"/>
                  <a:gd fmla="*/ 58 w 76" name="T4"/>
                  <a:gd fmla="*/ 4 h 64" name="T5"/>
                  <a:gd fmla="*/ 54 w 76" name="T6"/>
                  <a:gd fmla="*/ 7 h 64" name="T7"/>
                  <a:gd fmla="*/ 49 w 76" name="T8"/>
                  <a:gd fmla="*/ 7 h 64" name="T9"/>
                  <a:gd fmla="*/ 44 w 76" name="T10"/>
                  <a:gd fmla="*/ 9 h 64" name="T11"/>
                  <a:gd fmla="*/ 47 w 76" name="T12"/>
                  <a:gd fmla="*/ 13 h 64" name="T13"/>
                  <a:gd fmla="*/ 41 w 76" name="T14"/>
                  <a:gd fmla="*/ 13 h 64" name="T15"/>
                  <a:gd fmla="*/ 36 w 76" name="T16"/>
                  <a:gd fmla="*/ 16 h 64" name="T17"/>
                  <a:gd fmla="*/ 33 w 76" name="T18"/>
                  <a:gd fmla="*/ 20 h 64" name="T19"/>
                  <a:gd fmla="*/ 28 w 76" name="T20"/>
                  <a:gd fmla="*/ 25 h 64" name="T21"/>
                  <a:gd fmla="*/ 25 w 76" name="T22"/>
                  <a:gd fmla="*/ 21 h 64" name="T23"/>
                  <a:gd fmla="*/ 20 w 76" name="T24"/>
                  <a:gd fmla="*/ 23 h 64" name="T25"/>
                  <a:gd fmla="*/ 15 w 76" name="T26"/>
                  <a:gd fmla="*/ 23 h 64" name="T27"/>
                  <a:gd fmla="*/ 11 w 76" name="T28"/>
                  <a:gd fmla="*/ 28 h 64" name="T29"/>
                  <a:gd fmla="*/ 12 w 76" name="T30"/>
                  <a:gd fmla="*/ 33 h 64" name="T31"/>
                  <a:gd fmla="*/ 4 w 76" name="T32"/>
                  <a:gd fmla="*/ 33 h 64" name="T33"/>
                  <a:gd fmla="*/ 5 w 76" name="T34"/>
                  <a:gd fmla="*/ 38 h 64" name="T35"/>
                  <a:gd fmla="*/ 7 w 76" name="T36"/>
                  <a:gd fmla="*/ 43 h 64" name="T37"/>
                  <a:gd fmla="*/ 0 w 76" name="T38"/>
                  <a:gd fmla="*/ 46 h 64" name="T39"/>
                  <a:gd fmla="*/ 37 w 76" name="T40"/>
                  <a:gd fmla="*/ 47 h 64" name="T41"/>
                  <a:gd fmla="*/ 64 w 76" name="T42"/>
                  <a:gd fmla="*/ 64 h 64" name="T43"/>
                  <a:gd fmla="*/ 70 w 76" name="T44"/>
                  <a:gd fmla="*/ 29 h 64" name="T45"/>
                  <a:gd fmla="*/ 68 w 76" name="T46"/>
                  <a:gd fmla="*/ 5 h 6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4" w="76">
                    <a:moveTo>
                      <a:pt x="68" y="5"/>
                    </a:moveTo>
                    <a:cubicBezTo>
                      <a:pt x="66" y="5"/>
                      <a:pt x="66" y="0"/>
                      <a:pt x="62" y="4"/>
                    </a:cubicBezTo>
                    <a:cubicBezTo>
                      <a:pt x="61" y="1"/>
                      <a:pt x="61" y="6"/>
                      <a:pt x="58" y="4"/>
                    </a:cubicBezTo>
                    <a:cubicBezTo>
                      <a:pt x="55" y="5"/>
                      <a:pt x="57" y="9"/>
                      <a:pt x="54" y="7"/>
                    </a:cubicBezTo>
                    <a:cubicBezTo>
                      <a:pt x="53" y="3"/>
                      <a:pt x="50" y="7"/>
                      <a:pt x="49" y="7"/>
                    </a:cubicBezTo>
                    <a:cubicBezTo>
                      <a:pt x="45" y="5"/>
                      <a:pt x="46" y="9"/>
                      <a:pt x="44" y="9"/>
                    </a:cubicBezTo>
                    <a:cubicBezTo>
                      <a:pt x="44" y="12"/>
                      <a:pt x="45" y="14"/>
                      <a:pt x="47" y="13"/>
                    </a:cubicBezTo>
                    <a:cubicBezTo>
                      <a:pt x="50" y="14"/>
                      <a:pt x="45" y="17"/>
                      <a:pt x="41" y="13"/>
                    </a:cubicBezTo>
                    <a:cubicBezTo>
                      <a:pt x="41" y="8"/>
                      <a:pt x="36" y="12"/>
                      <a:pt x="36" y="16"/>
                    </a:cubicBezTo>
                    <a:cubicBezTo>
                      <a:pt x="39" y="20"/>
                      <a:pt x="32" y="17"/>
                      <a:pt x="33" y="20"/>
                    </a:cubicBezTo>
                    <a:cubicBezTo>
                      <a:pt x="31" y="24"/>
                      <a:pt x="27" y="21"/>
                      <a:pt x="28" y="25"/>
                    </a:cubicBezTo>
                    <a:cubicBezTo>
                      <a:pt x="29" y="28"/>
                      <a:pt x="23" y="26"/>
                      <a:pt x="25" y="21"/>
                    </a:cubicBezTo>
                    <a:cubicBezTo>
                      <a:pt x="25" y="18"/>
                      <a:pt x="20" y="18"/>
                      <a:pt x="20" y="23"/>
                    </a:cubicBezTo>
                    <a:cubicBezTo>
                      <a:pt x="19" y="27"/>
                      <a:pt x="16" y="26"/>
                      <a:pt x="15" y="23"/>
                    </a:cubicBezTo>
                    <a:cubicBezTo>
                      <a:pt x="11" y="23"/>
                      <a:pt x="9" y="26"/>
                      <a:pt x="11" y="28"/>
                    </a:cubicBezTo>
                    <a:cubicBezTo>
                      <a:pt x="8" y="29"/>
                      <a:pt x="10" y="32"/>
                      <a:pt x="12" y="33"/>
                    </a:cubicBezTo>
                    <a:cubicBezTo>
                      <a:pt x="8" y="36"/>
                      <a:pt x="9" y="28"/>
                      <a:pt x="4" y="33"/>
                    </a:cubicBezTo>
                    <a:cubicBezTo>
                      <a:pt x="7" y="33"/>
                      <a:pt x="9" y="37"/>
                      <a:pt x="5" y="38"/>
                    </a:cubicBezTo>
                    <a:cubicBezTo>
                      <a:pt x="4" y="40"/>
                      <a:pt x="9" y="39"/>
                      <a:pt x="7" y="43"/>
                    </a:cubicBezTo>
                    <a:cubicBezTo>
                      <a:pt x="5" y="40"/>
                      <a:pt x="4" y="44"/>
                      <a:pt x="0" y="46"/>
                    </a:cubicBezTo>
                    <a:cubicBezTo>
                      <a:pt x="11" y="44"/>
                      <a:pt x="26" y="46"/>
                      <a:pt x="37" y="47"/>
                    </a:cubicBezTo>
                    <a:cubicBezTo>
                      <a:pt x="43" y="48"/>
                      <a:pt x="59" y="56"/>
                      <a:pt x="64" y="64"/>
                    </a:cubicBezTo>
                    <a:cubicBezTo>
                      <a:pt x="66" y="62"/>
                      <a:pt x="76" y="42"/>
                      <a:pt x="70" y="29"/>
                    </a:cubicBezTo>
                    <a:cubicBezTo>
                      <a:pt x="64" y="17"/>
                      <a:pt x="75" y="14"/>
                      <a:pt x="68" y="5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6" name="Freeform 425"/>
              <p:cNvSpPr/>
              <p:nvPr/>
            </p:nvSpPr>
            <p:spPr bwMode="auto">
              <a:xfrm>
                <a:off x="2654" y="1944"/>
                <a:ext cx="180" cy="149"/>
              </a:xfrm>
              <a:custGeom>
                <a:gdLst>
                  <a:gd fmla="*/ 68 w 76" name="T0"/>
                  <a:gd fmla="*/ 4 h 63" name="T1"/>
                  <a:gd fmla="*/ 62 w 76" name="T2"/>
                  <a:gd fmla="*/ 3 h 63" name="T3"/>
                  <a:gd fmla="*/ 58 w 76" name="T4"/>
                  <a:gd fmla="*/ 3 h 63" name="T5"/>
                  <a:gd fmla="*/ 54 w 76" name="T6"/>
                  <a:gd fmla="*/ 6 h 63" name="T7"/>
                  <a:gd fmla="*/ 49 w 76" name="T8"/>
                  <a:gd fmla="*/ 6 h 63" name="T9"/>
                  <a:gd fmla="*/ 44 w 76" name="T10"/>
                  <a:gd fmla="*/ 8 h 63" name="T11"/>
                  <a:gd fmla="*/ 48 w 76" name="T12"/>
                  <a:gd fmla="*/ 11 h 63" name="T13"/>
                  <a:gd fmla="*/ 41 w 76" name="T14"/>
                  <a:gd fmla="*/ 13 h 63" name="T15"/>
                  <a:gd fmla="*/ 36 w 76" name="T16"/>
                  <a:gd fmla="*/ 15 h 63" name="T17"/>
                  <a:gd fmla="*/ 33 w 76" name="T18"/>
                  <a:gd fmla="*/ 20 h 63" name="T19"/>
                  <a:gd fmla="*/ 28 w 76" name="T20"/>
                  <a:gd fmla="*/ 24 h 63" name="T21"/>
                  <a:gd fmla="*/ 24 w 76" name="T22"/>
                  <a:gd fmla="*/ 20 h 63" name="T23"/>
                  <a:gd fmla="*/ 20 w 76" name="T24"/>
                  <a:gd fmla="*/ 22 h 63" name="T25"/>
                  <a:gd fmla="*/ 15 w 76" name="T26"/>
                  <a:gd fmla="*/ 22 h 63" name="T27"/>
                  <a:gd fmla="*/ 12 w 76" name="T28"/>
                  <a:gd fmla="*/ 27 h 63" name="T29"/>
                  <a:gd fmla="*/ 13 w 76" name="T30"/>
                  <a:gd fmla="*/ 32 h 63" name="T31"/>
                  <a:gd fmla="*/ 4 w 76" name="T32"/>
                  <a:gd fmla="*/ 32 h 63" name="T33"/>
                  <a:gd fmla="*/ 5 w 76" name="T34"/>
                  <a:gd fmla="*/ 37 h 63" name="T35"/>
                  <a:gd fmla="*/ 8 w 76" name="T36"/>
                  <a:gd fmla="*/ 42 h 63" name="T37"/>
                  <a:gd fmla="*/ 0 w 76" name="T38"/>
                  <a:gd fmla="*/ 45 h 63" name="T39"/>
                  <a:gd fmla="*/ 37 w 76" name="T40"/>
                  <a:gd fmla="*/ 46 h 63" name="T41"/>
                  <a:gd fmla="*/ 64 w 76" name="T42"/>
                  <a:gd fmla="*/ 63 h 63" name="T43"/>
                  <a:gd fmla="*/ 70 w 76" name="T44"/>
                  <a:gd fmla="*/ 28 h 63" name="T45"/>
                  <a:gd fmla="*/ 68 w 76" name="T46"/>
                  <a:gd fmla="*/ 4 h 6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2" w="76">
                    <a:moveTo>
                      <a:pt x="68" y="4"/>
                    </a:moveTo>
                    <a:cubicBezTo>
                      <a:pt x="65" y="5"/>
                      <a:pt x="66" y="0"/>
                      <a:pt x="62" y="3"/>
                    </a:cubicBezTo>
                    <a:cubicBezTo>
                      <a:pt x="61" y="0"/>
                      <a:pt x="60" y="5"/>
                      <a:pt x="58" y="3"/>
                    </a:cubicBezTo>
                    <a:cubicBezTo>
                      <a:pt x="56" y="4"/>
                      <a:pt x="56" y="9"/>
                      <a:pt x="54" y="6"/>
                    </a:cubicBezTo>
                    <a:cubicBezTo>
                      <a:pt x="53" y="2"/>
                      <a:pt x="50" y="6"/>
                      <a:pt x="49" y="6"/>
                    </a:cubicBezTo>
                    <a:cubicBezTo>
                      <a:pt x="45" y="4"/>
                      <a:pt x="46" y="8"/>
                      <a:pt x="44" y="8"/>
                    </a:cubicBezTo>
                    <a:cubicBezTo>
                      <a:pt x="44" y="11"/>
                      <a:pt x="46" y="13"/>
                      <a:pt x="48" y="11"/>
                    </a:cubicBezTo>
                    <a:cubicBezTo>
                      <a:pt x="51" y="13"/>
                      <a:pt x="45" y="18"/>
                      <a:pt x="41" y="13"/>
                    </a:cubicBezTo>
                    <a:cubicBezTo>
                      <a:pt x="40" y="8"/>
                      <a:pt x="36" y="11"/>
                      <a:pt x="36" y="15"/>
                    </a:cubicBezTo>
                    <a:cubicBezTo>
                      <a:pt x="39" y="19"/>
                      <a:pt x="33" y="17"/>
                      <a:pt x="33" y="20"/>
                    </a:cubicBezTo>
                    <a:cubicBezTo>
                      <a:pt x="32" y="24"/>
                      <a:pt x="27" y="20"/>
                      <a:pt x="28" y="24"/>
                    </a:cubicBezTo>
                    <a:cubicBezTo>
                      <a:pt x="29" y="27"/>
                      <a:pt x="23" y="26"/>
                      <a:pt x="24" y="20"/>
                    </a:cubicBezTo>
                    <a:cubicBezTo>
                      <a:pt x="25" y="18"/>
                      <a:pt x="21" y="17"/>
                      <a:pt x="20" y="22"/>
                    </a:cubicBezTo>
                    <a:cubicBezTo>
                      <a:pt x="20" y="26"/>
                      <a:pt x="16" y="26"/>
                      <a:pt x="15" y="22"/>
                    </a:cubicBezTo>
                    <a:cubicBezTo>
                      <a:pt x="11" y="22"/>
                      <a:pt x="10" y="25"/>
                      <a:pt x="12" y="27"/>
                    </a:cubicBezTo>
                    <a:cubicBezTo>
                      <a:pt x="9" y="28"/>
                      <a:pt x="11" y="31"/>
                      <a:pt x="13" y="32"/>
                    </a:cubicBezTo>
                    <a:cubicBezTo>
                      <a:pt x="7" y="35"/>
                      <a:pt x="9" y="27"/>
                      <a:pt x="4" y="32"/>
                    </a:cubicBezTo>
                    <a:cubicBezTo>
                      <a:pt x="7" y="32"/>
                      <a:pt x="10" y="36"/>
                      <a:pt x="5" y="37"/>
                    </a:cubicBezTo>
                    <a:cubicBezTo>
                      <a:pt x="5" y="40"/>
                      <a:pt x="9" y="38"/>
                      <a:pt x="8" y="42"/>
                    </a:cubicBezTo>
                    <a:cubicBezTo>
                      <a:pt x="5" y="40"/>
                      <a:pt x="4" y="44"/>
                      <a:pt x="0" y="45"/>
                    </a:cubicBezTo>
                    <a:cubicBezTo>
                      <a:pt x="11" y="43"/>
                      <a:pt x="26" y="45"/>
                      <a:pt x="37" y="46"/>
                    </a:cubicBezTo>
                    <a:cubicBezTo>
                      <a:pt x="43" y="47"/>
                      <a:pt x="59" y="55"/>
                      <a:pt x="64" y="63"/>
                    </a:cubicBezTo>
                    <a:cubicBezTo>
                      <a:pt x="66" y="61"/>
                      <a:pt x="76" y="41"/>
                      <a:pt x="70" y="28"/>
                    </a:cubicBezTo>
                    <a:cubicBezTo>
                      <a:pt x="64" y="16"/>
                      <a:pt x="75" y="13"/>
                      <a:pt x="68" y="4"/>
                    </a:cubicBezTo>
                    <a:close/>
                  </a:path>
                </a:pathLst>
              </a:custGeom>
              <a:solidFill>
                <a:srgbClr val="F776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7" name="Freeform 426"/>
              <p:cNvSpPr/>
              <p:nvPr/>
            </p:nvSpPr>
            <p:spPr bwMode="auto">
              <a:xfrm>
                <a:off x="2664" y="1956"/>
                <a:ext cx="144" cy="135"/>
              </a:xfrm>
              <a:custGeom>
                <a:gdLst>
                  <a:gd fmla="*/ 47 w 61" name="T0"/>
                  <a:gd fmla="*/ 4 h 57" name="T1"/>
                  <a:gd fmla="*/ 42 w 61" name="T2"/>
                  <a:gd fmla="*/ 5 h 57" name="T3"/>
                  <a:gd fmla="*/ 45 w 61" name="T4"/>
                  <a:gd fmla="*/ 10 h 57" name="T5"/>
                  <a:gd fmla="*/ 49 w 61" name="T6"/>
                  <a:gd fmla="*/ 28 h 57" name="T7"/>
                  <a:gd fmla="*/ 42 w 61" name="T8"/>
                  <a:gd fmla="*/ 14 h 57" name="T9"/>
                  <a:gd fmla="*/ 36 w 61" name="T10"/>
                  <a:gd fmla="*/ 8 h 57" name="T11"/>
                  <a:gd fmla="*/ 37 w 61" name="T12"/>
                  <a:gd fmla="*/ 15 h 57" name="T13"/>
                  <a:gd fmla="*/ 32 w 61" name="T14"/>
                  <a:gd fmla="*/ 24 h 57" name="T15"/>
                  <a:gd fmla="*/ 24 w 61" name="T16"/>
                  <a:gd fmla="*/ 24 h 57" name="T17"/>
                  <a:gd fmla="*/ 20 w 61" name="T18"/>
                  <a:gd fmla="*/ 18 h 57" name="T19"/>
                  <a:gd fmla="*/ 18 w 61" name="T20"/>
                  <a:gd fmla="*/ 16 h 57" name="T21"/>
                  <a:gd fmla="*/ 18 w 61" name="T22"/>
                  <a:gd fmla="*/ 18 h 57" name="T23"/>
                  <a:gd fmla="*/ 12 w 61" name="T24"/>
                  <a:gd fmla="*/ 21 h 57" name="T25"/>
                  <a:gd fmla="*/ 9 w 61" name="T26"/>
                  <a:gd fmla="*/ 22 h 57" name="T27"/>
                  <a:gd fmla="*/ 6 w 61" name="T28"/>
                  <a:gd fmla="*/ 28 h 57" name="T29"/>
                  <a:gd fmla="*/ 0 w 61" name="T30"/>
                  <a:gd fmla="*/ 27 h 57" name="T31"/>
                  <a:gd fmla="*/ 5 w 61" name="T32"/>
                  <a:gd fmla="*/ 32 h 57" name="T33"/>
                  <a:gd fmla="*/ 10 w 61" name="T34"/>
                  <a:gd fmla="*/ 33 h 57" name="T35"/>
                  <a:gd fmla="*/ 20 w 61" name="T36"/>
                  <a:gd fmla="*/ 38 h 57" name="T37"/>
                  <a:gd fmla="*/ 54 w 61" name="T38"/>
                  <a:gd fmla="*/ 50 h 57" name="T39"/>
                  <a:gd fmla="*/ 61 w 61" name="T40"/>
                  <a:gd fmla="*/ 50 h 57" name="T41"/>
                  <a:gd fmla="*/ 58 w 61" name="T42"/>
                  <a:gd fmla="*/ 30 h 57" name="T43"/>
                  <a:gd fmla="*/ 56 w 61" name="T44"/>
                  <a:gd fmla="*/ 5 h 57" name="T45"/>
                  <a:gd fmla="*/ 49 w 61" name="T46"/>
                  <a:gd fmla="*/ 4 h 57" name="T47"/>
                  <a:gd fmla="*/ 47 w 61" name="T48"/>
                  <a:gd fmla="*/ 4 h 57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57" w="61">
                    <a:moveTo>
                      <a:pt x="47" y="4"/>
                    </a:moveTo>
                    <a:cubicBezTo>
                      <a:pt x="47" y="1"/>
                      <a:pt x="40" y="1"/>
                      <a:pt x="42" y="5"/>
                    </a:cubicBezTo>
                    <a:cubicBezTo>
                      <a:pt x="43" y="7"/>
                      <a:pt x="45" y="5"/>
                      <a:pt x="45" y="10"/>
                    </a:cubicBezTo>
                    <a:cubicBezTo>
                      <a:pt x="45" y="14"/>
                      <a:pt x="52" y="23"/>
                      <a:pt x="49" y="28"/>
                    </a:cubicBezTo>
                    <a:cubicBezTo>
                      <a:pt x="48" y="22"/>
                      <a:pt x="44" y="22"/>
                      <a:pt x="42" y="14"/>
                    </a:cubicBezTo>
                    <a:cubicBezTo>
                      <a:pt x="41" y="9"/>
                      <a:pt x="36" y="10"/>
                      <a:pt x="36" y="8"/>
                    </a:cubicBezTo>
                    <a:cubicBezTo>
                      <a:pt x="34" y="5"/>
                      <a:pt x="30" y="10"/>
                      <a:pt x="37" y="15"/>
                    </a:cubicBezTo>
                    <a:cubicBezTo>
                      <a:pt x="46" y="23"/>
                      <a:pt x="34" y="23"/>
                      <a:pt x="32" y="24"/>
                    </a:cubicBezTo>
                    <a:cubicBezTo>
                      <a:pt x="30" y="25"/>
                      <a:pt x="26" y="25"/>
                      <a:pt x="24" y="24"/>
                    </a:cubicBezTo>
                    <a:cubicBezTo>
                      <a:pt x="19" y="20"/>
                      <a:pt x="22" y="22"/>
                      <a:pt x="20" y="18"/>
                    </a:cubicBezTo>
                    <a:cubicBezTo>
                      <a:pt x="18" y="17"/>
                      <a:pt x="19" y="17"/>
                      <a:pt x="18" y="16"/>
                    </a:cubicBezTo>
                    <a:cubicBezTo>
                      <a:pt x="17" y="17"/>
                      <a:pt x="18" y="18"/>
                      <a:pt x="18" y="18"/>
                    </a:cubicBezTo>
                    <a:cubicBezTo>
                      <a:pt x="18" y="21"/>
                      <a:pt x="13" y="23"/>
                      <a:pt x="12" y="21"/>
                    </a:cubicBezTo>
                    <a:cubicBezTo>
                      <a:pt x="11" y="20"/>
                      <a:pt x="8" y="20"/>
                      <a:pt x="9" y="22"/>
                    </a:cubicBezTo>
                    <a:cubicBezTo>
                      <a:pt x="11" y="26"/>
                      <a:pt x="11" y="27"/>
                      <a:pt x="6" y="28"/>
                    </a:cubicBezTo>
                    <a:cubicBezTo>
                      <a:pt x="5" y="29"/>
                      <a:pt x="3" y="23"/>
                      <a:pt x="0" y="27"/>
                    </a:cubicBezTo>
                    <a:cubicBezTo>
                      <a:pt x="3" y="26"/>
                      <a:pt x="5" y="30"/>
                      <a:pt x="5" y="32"/>
                    </a:cubicBezTo>
                    <a:cubicBezTo>
                      <a:pt x="5" y="34"/>
                      <a:pt x="9" y="32"/>
                      <a:pt x="10" y="33"/>
                    </a:cubicBezTo>
                    <a:cubicBezTo>
                      <a:pt x="5" y="36"/>
                      <a:pt x="11" y="39"/>
                      <a:pt x="20" y="38"/>
                    </a:cubicBezTo>
                    <a:cubicBezTo>
                      <a:pt x="38" y="37"/>
                      <a:pt x="50" y="46"/>
                      <a:pt x="54" y="50"/>
                    </a:cubicBezTo>
                    <a:cubicBezTo>
                      <a:pt x="57" y="53"/>
                      <a:pt x="60" y="57"/>
                      <a:pt x="61" y="50"/>
                    </a:cubicBezTo>
                    <a:cubicBezTo>
                      <a:pt x="61" y="43"/>
                      <a:pt x="58" y="37"/>
                      <a:pt x="58" y="30"/>
                    </a:cubicBezTo>
                    <a:cubicBezTo>
                      <a:pt x="57" y="20"/>
                      <a:pt x="58" y="15"/>
                      <a:pt x="56" y="5"/>
                    </a:cubicBezTo>
                    <a:cubicBezTo>
                      <a:pt x="55" y="0"/>
                      <a:pt x="50" y="3"/>
                      <a:pt x="49" y="4"/>
                    </a:cubicBezTo>
                    <a:cubicBezTo>
                      <a:pt x="47" y="6"/>
                      <a:pt x="47" y="5"/>
                      <a:pt x="47" y="4"/>
                    </a:cubicBezTo>
                    <a:close/>
                  </a:path>
                </a:pathLst>
              </a:custGeom>
              <a:solidFill>
                <a:srgbClr val="F56E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8" name="Freeform 427"/>
              <p:cNvSpPr/>
              <p:nvPr/>
            </p:nvSpPr>
            <p:spPr bwMode="auto">
              <a:xfrm>
                <a:off x="2796" y="1952"/>
                <a:ext cx="26" cy="101"/>
              </a:xfrm>
              <a:custGeom>
                <a:gdLst>
                  <a:gd fmla="*/ 8 w 11" name="T0"/>
                  <a:gd fmla="*/ 26 h 43" name="T1"/>
                  <a:gd fmla="*/ 8 w 11" name="T2"/>
                  <a:gd fmla="*/ 8 h 43" name="T3"/>
                  <a:gd fmla="*/ 1 w 11" name="T4"/>
                  <a:gd fmla="*/ 4 h 43" name="T5"/>
                  <a:gd fmla="*/ 3 w 11" name="T6"/>
                  <a:gd fmla="*/ 21 h 43" name="T7"/>
                  <a:gd fmla="*/ 3 w 11" name="T8"/>
                  <a:gd fmla="*/ 31 h 43" name="T9"/>
                  <a:gd fmla="*/ 7 w 11" name="T10"/>
                  <a:gd fmla="*/ 40 h 43" name="T11"/>
                  <a:gd fmla="*/ 8 w 11" name="T12"/>
                  <a:gd fmla="*/ 26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11">
                    <a:moveTo>
                      <a:pt x="8" y="26"/>
                    </a:moveTo>
                    <a:cubicBezTo>
                      <a:pt x="3" y="20"/>
                      <a:pt x="8" y="15"/>
                      <a:pt x="8" y="8"/>
                    </a:cubicBezTo>
                    <a:cubicBezTo>
                      <a:pt x="9" y="1"/>
                      <a:pt x="0" y="0"/>
                      <a:pt x="1" y="4"/>
                    </a:cubicBezTo>
                    <a:cubicBezTo>
                      <a:pt x="2" y="9"/>
                      <a:pt x="4" y="16"/>
                      <a:pt x="3" y="21"/>
                    </a:cubicBezTo>
                    <a:cubicBezTo>
                      <a:pt x="2" y="25"/>
                      <a:pt x="5" y="26"/>
                      <a:pt x="3" y="31"/>
                    </a:cubicBezTo>
                    <a:cubicBezTo>
                      <a:pt x="2" y="34"/>
                      <a:pt x="4" y="43"/>
                      <a:pt x="7" y="40"/>
                    </a:cubicBezTo>
                    <a:cubicBezTo>
                      <a:pt x="11" y="36"/>
                      <a:pt x="11" y="30"/>
                      <a:pt x="8" y="26"/>
                    </a:cubicBezTo>
                    <a:close/>
                  </a:path>
                </a:pathLst>
              </a:custGeom>
              <a:solidFill>
                <a:srgbClr val="F781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89" name="Freeform 428"/>
              <p:cNvSpPr/>
              <p:nvPr/>
            </p:nvSpPr>
            <p:spPr bwMode="auto">
              <a:xfrm>
                <a:off x="2721" y="1987"/>
                <a:ext cx="40" cy="26"/>
              </a:xfrm>
              <a:custGeom>
                <a:gdLst>
                  <a:gd fmla="*/ 13 w 17" name="T0"/>
                  <a:gd fmla="*/ 3 h 11" name="T1"/>
                  <a:gd fmla="*/ 6 w 17" name="T2"/>
                  <a:gd fmla="*/ 2 h 11" name="T3"/>
                  <a:gd fmla="*/ 1 w 17" name="T4"/>
                  <a:gd fmla="*/ 8 h 11" name="T5"/>
                  <a:gd fmla="*/ 11 w 17" name="T6"/>
                  <a:gd fmla="*/ 9 h 11" name="T7"/>
                  <a:gd fmla="*/ 13 w 17" name="T8"/>
                  <a:gd fmla="*/ 3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7">
                    <a:moveTo>
                      <a:pt x="13" y="3"/>
                    </a:moveTo>
                    <a:cubicBezTo>
                      <a:pt x="12" y="2"/>
                      <a:pt x="9" y="0"/>
                      <a:pt x="6" y="2"/>
                    </a:cubicBezTo>
                    <a:cubicBezTo>
                      <a:pt x="6" y="6"/>
                      <a:pt x="0" y="4"/>
                      <a:pt x="1" y="8"/>
                    </a:cubicBezTo>
                    <a:cubicBezTo>
                      <a:pt x="3" y="11"/>
                      <a:pt x="9" y="9"/>
                      <a:pt x="11" y="9"/>
                    </a:cubicBezTo>
                    <a:cubicBezTo>
                      <a:pt x="12" y="9"/>
                      <a:pt x="17" y="8"/>
                      <a:pt x="13" y="3"/>
                    </a:cubicBezTo>
                    <a:close/>
                  </a:path>
                </a:pathLst>
              </a:custGeom>
              <a:solidFill>
                <a:srgbClr val="F77E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90" name="Freeform 429"/>
              <p:cNvSpPr/>
              <p:nvPr/>
            </p:nvSpPr>
            <p:spPr bwMode="auto">
              <a:xfrm>
                <a:off x="2683" y="1970"/>
                <a:ext cx="123" cy="114"/>
              </a:xfrm>
              <a:custGeom>
                <a:gdLst>
                  <a:gd fmla="*/ 52 w 52" name="T0"/>
                  <a:gd fmla="*/ 41 h 48" name="T1"/>
                  <a:gd fmla="*/ 48 w 52" name="T2"/>
                  <a:gd fmla="*/ 25 h 48" name="T3"/>
                  <a:gd fmla="*/ 46 w 52" name="T4"/>
                  <a:gd fmla="*/ 7 h 48" name="T5"/>
                  <a:gd fmla="*/ 43 w 52" name="T6"/>
                  <a:gd fmla="*/ 7 h 48" name="T7"/>
                  <a:gd fmla="*/ 41 w 52" name="T8"/>
                  <a:gd fmla="*/ 24 h 48" name="T9"/>
                  <a:gd fmla="*/ 29 w 52" name="T10"/>
                  <a:gd fmla="*/ 20 h 48" name="T11"/>
                  <a:gd fmla="*/ 16 w 52" name="T12"/>
                  <a:gd fmla="*/ 20 h 48" name="T13"/>
                  <a:gd fmla="*/ 7 w 52" name="T14"/>
                  <a:gd fmla="*/ 19 h 48" name="T15"/>
                  <a:gd fmla="*/ 9 w 52" name="T16"/>
                  <a:gd fmla="*/ 29 h 48" name="T17"/>
                  <a:gd fmla="*/ 22 w 52" name="T18"/>
                  <a:gd fmla="*/ 30 h 48" name="T19"/>
                  <a:gd fmla="*/ 38 w 52" name="T20"/>
                  <a:gd fmla="*/ 37 h 48" name="T21"/>
                  <a:gd fmla="*/ 46 w 52" name="T22"/>
                  <a:gd fmla="*/ 41 h 48" name="T23"/>
                  <a:gd fmla="*/ 52 w 52" name="T24"/>
                  <a:gd fmla="*/ 41 h 4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8" w="52">
                    <a:moveTo>
                      <a:pt x="52" y="41"/>
                    </a:moveTo>
                    <a:cubicBezTo>
                      <a:pt x="51" y="36"/>
                      <a:pt x="48" y="31"/>
                      <a:pt x="48" y="25"/>
                    </a:cubicBezTo>
                    <a:cubicBezTo>
                      <a:pt x="50" y="15"/>
                      <a:pt x="46" y="12"/>
                      <a:pt x="46" y="7"/>
                    </a:cubicBezTo>
                    <a:cubicBezTo>
                      <a:pt x="47" y="0"/>
                      <a:pt x="41" y="3"/>
                      <a:pt x="43" y="7"/>
                    </a:cubicBezTo>
                    <a:cubicBezTo>
                      <a:pt x="45" y="12"/>
                      <a:pt x="47" y="24"/>
                      <a:pt x="41" y="24"/>
                    </a:cubicBezTo>
                    <a:cubicBezTo>
                      <a:pt x="38" y="24"/>
                      <a:pt x="35" y="17"/>
                      <a:pt x="29" y="20"/>
                    </a:cubicBezTo>
                    <a:cubicBezTo>
                      <a:pt x="26" y="21"/>
                      <a:pt x="19" y="21"/>
                      <a:pt x="16" y="20"/>
                    </a:cubicBezTo>
                    <a:cubicBezTo>
                      <a:pt x="12" y="19"/>
                      <a:pt x="9" y="16"/>
                      <a:pt x="7" y="19"/>
                    </a:cubicBezTo>
                    <a:cubicBezTo>
                      <a:pt x="0" y="28"/>
                      <a:pt x="10" y="26"/>
                      <a:pt x="9" y="29"/>
                    </a:cubicBezTo>
                    <a:cubicBezTo>
                      <a:pt x="8" y="34"/>
                      <a:pt x="16" y="28"/>
                      <a:pt x="22" y="30"/>
                    </a:cubicBezTo>
                    <a:cubicBezTo>
                      <a:pt x="31" y="34"/>
                      <a:pt x="33" y="30"/>
                      <a:pt x="38" y="37"/>
                    </a:cubicBezTo>
                    <a:cubicBezTo>
                      <a:pt x="42" y="41"/>
                      <a:pt x="44" y="39"/>
                      <a:pt x="46" y="41"/>
                    </a:cubicBezTo>
                    <a:cubicBezTo>
                      <a:pt x="51" y="48"/>
                      <a:pt x="52" y="44"/>
                      <a:pt x="52" y="41"/>
                    </a:cubicBezTo>
                    <a:close/>
                  </a:path>
                </a:pathLst>
              </a:custGeom>
              <a:solidFill>
                <a:srgbClr val="F266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91" name="Freeform 430"/>
              <p:cNvSpPr/>
              <p:nvPr/>
            </p:nvSpPr>
            <p:spPr bwMode="auto">
              <a:xfrm>
                <a:off x="2506" y="2030"/>
                <a:ext cx="304" cy="207"/>
              </a:xfrm>
              <a:custGeom>
                <a:gdLst>
                  <a:gd fmla="*/ 128 w 129" name="T0"/>
                  <a:gd fmla="*/ 29 h 88" name="T1"/>
                  <a:gd fmla="*/ 93 w 129" name="T2"/>
                  <a:gd fmla="*/ 61 h 88" name="T3"/>
                  <a:gd fmla="*/ 24 w 129" name="T4"/>
                  <a:gd fmla="*/ 75 h 88" name="T5"/>
                  <a:gd fmla="*/ 13 w 129" name="T6"/>
                  <a:gd fmla="*/ 87 h 88" name="T7"/>
                  <a:gd fmla="*/ 6 w 129" name="T8"/>
                  <a:gd fmla="*/ 87 h 88" name="T9"/>
                  <a:gd fmla="*/ 6 w 129" name="T10"/>
                  <a:gd fmla="*/ 86 h 88" name="T11"/>
                  <a:gd fmla="*/ 5 w 129" name="T12"/>
                  <a:gd fmla="*/ 61 h 88" name="T13"/>
                  <a:gd fmla="*/ 42 w 129" name="T14"/>
                  <a:gd fmla="*/ 23 h 88" name="T15"/>
                  <a:gd fmla="*/ 128 w 129" name="T16"/>
                  <a:gd fmla="*/ 29 h 8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8" w="129">
                    <a:moveTo>
                      <a:pt x="128" y="29"/>
                    </a:moveTo>
                    <a:cubicBezTo>
                      <a:pt x="129" y="48"/>
                      <a:pt x="108" y="58"/>
                      <a:pt x="93" y="61"/>
                    </a:cubicBezTo>
                    <a:cubicBezTo>
                      <a:pt x="71" y="66"/>
                      <a:pt x="49" y="52"/>
                      <a:pt x="24" y="75"/>
                    </a:cubicBezTo>
                    <a:cubicBezTo>
                      <a:pt x="21" y="79"/>
                      <a:pt x="17" y="84"/>
                      <a:pt x="13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6" y="87"/>
                      <a:pt x="6" y="87"/>
                      <a:pt x="6" y="86"/>
                    </a:cubicBezTo>
                    <a:cubicBezTo>
                      <a:pt x="2" y="88"/>
                      <a:pt x="0" y="74"/>
                      <a:pt x="5" y="61"/>
                    </a:cubicBezTo>
                    <a:cubicBezTo>
                      <a:pt x="15" y="38"/>
                      <a:pt x="31" y="30"/>
                      <a:pt x="42" y="23"/>
                    </a:cubicBezTo>
                    <a:cubicBezTo>
                      <a:pt x="85" y="0"/>
                      <a:pt x="120" y="32"/>
                      <a:pt x="128" y="29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92" name="Freeform 431"/>
              <p:cNvSpPr/>
              <p:nvPr/>
            </p:nvSpPr>
            <p:spPr bwMode="auto">
              <a:xfrm>
                <a:off x="2508" y="2030"/>
                <a:ext cx="302" cy="205"/>
              </a:xfrm>
              <a:custGeom>
                <a:gdLst>
                  <a:gd fmla="*/ 127 w 128" name="T0"/>
                  <a:gd fmla="*/ 29 h 87" name="T1"/>
                  <a:gd fmla="*/ 93 w 128" name="T2"/>
                  <a:gd fmla="*/ 61 h 87" name="T3"/>
                  <a:gd fmla="*/ 23 w 128" name="T4"/>
                  <a:gd fmla="*/ 75 h 87" name="T5"/>
                  <a:gd fmla="*/ 12 w 128" name="T6"/>
                  <a:gd fmla="*/ 87 h 87" name="T7"/>
                  <a:gd fmla="*/ 5 w 128" name="T8"/>
                  <a:gd fmla="*/ 87 h 87" name="T9"/>
                  <a:gd fmla="*/ 5 w 128" name="T10"/>
                  <a:gd fmla="*/ 86 h 87" name="T11"/>
                  <a:gd fmla="*/ 5 w 128" name="T12"/>
                  <a:gd fmla="*/ 61 h 87" name="T13"/>
                  <a:gd fmla="*/ 41 w 128" name="T14"/>
                  <a:gd fmla="*/ 23 h 87" name="T15"/>
                  <a:gd fmla="*/ 127 w 128" name="T16"/>
                  <a:gd fmla="*/ 29 h 8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7" w="128">
                    <a:moveTo>
                      <a:pt x="127" y="29"/>
                    </a:moveTo>
                    <a:cubicBezTo>
                      <a:pt x="128" y="48"/>
                      <a:pt x="107" y="58"/>
                      <a:pt x="93" y="61"/>
                    </a:cubicBezTo>
                    <a:cubicBezTo>
                      <a:pt x="71" y="66"/>
                      <a:pt x="47" y="52"/>
                      <a:pt x="23" y="75"/>
                    </a:cubicBezTo>
                    <a:cubicBezTo>
                      <a:pt x="19" y="79"/>
                      <a:pt x="15" y="84"/>
                      <a:pt x="12" y="87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87"/>
                      <a:pt x="5" y="87"/>
                      <a:pt x="5" y="86"/>
                    </a:cubicBezTo>
                    <a:cubicBezTo>
                      <a:pt x="1" y="87"/>
                      <a:pt x="0" y="74"/>
                      <a:pt x="5" y="61"/>
                    </a:cubicBezTo>
                    <a:cubicBezTo>
                      <a:pt x="14" y="38"/>
                      <a:pt x="30" y="30"/>
                      <a:pt x="41" y="23"/>
                    </a:cubicBezTo>
                    <a:cubicBezTo>
                      <a:pt x="84" y="0"/>
                      <a:pt x="119" y="32"/>
                      <a:pt x="127" y="29"/>
                    </a:cubicBezTo>
                    <a:close/>
                  </a:path>
                </a:pathLst>
              </a:custGeom>
              <a:solidFill>
                <a:srgbClr val="F5C7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93" name="Freeform 432"/>
              <p:cNvSpPr/>
              <p:nvPr/>
            </p:nvSpPr>
            <p:spPr bwMode="auto">
              <a:xfrm>
                <a:off x="2515" y="2086"/>
                <a:ext cx="295" cy="149"/>
              </a:xfrm>
              <a:custGeom>
                <a:gdLst>
                  <a:gd fmla="*/ 124 w 125" name="T0"/>
                  <a:gd fmla="*/ 6 h 63" name="T1"/>
                  <a:gd fmla="*/ 90 w 125" name="T2"/>
                  <a:gd fmla="*/ 37 h 63" name="T3"/>
                  <a:gd fmla="*/ 61 w 125" name="T4"/>
                  <a:gd fmla="*/ 37 h 63" name="T5"/>
                  <a:gd fmla="*/ 85 w 125" name="T6"/>
                  <a:gd fmla="*/ 35 h 63" name="T7"/>
                  <a:gd fmla="*/ 84 w 125" name="T8"/>
                  <a:gd fmla="*/ 28 h 63" name="T9"/>
                  <a:gd fmla="*/ 76 w 125" name="T10"/>
                  <a:gd fmla="*/ 25 h 63" name="T11"/>
                  <a:gd fmla="*/ 55 w 125" name="T12"/>
                  <a:gd fmla="*/ 20 h 63" name="T13"/>
                  <a:gd fmla="*/ 39 w 125" name="T14"/>
                  <a:gd fmla="*/ 26 h 63" name="T15"/>
                  <a:gd fmla="*/ 16 w 125" name="T16"/>
                  <a:gd fmla="*/ 41 h 63" name="T17"/>
                  <a:gd fmla="*/ 11 w 125" name="T18"/>
                  <a:gd fmla="*/ 48 h 63" name="T19"/>
                  <a:gd fmla="*/ 2 w 125" name="T20"/>
                  <a:gd fmla="*/ 62 h 63" name="T21"/>
                  <a:gd fmla="*/ 3 w 125" name="T22"/>
                  <a:gd fmla="*/ 54 h 63" name="T23"/>
                  <a:gd fmla="*/ 12 w 125" name="T24"/>
                  <a:gd fmla="*/ 37 h 63" name="T25"/>
                  <a:gd fmla="*/ 27 w 125" name="T26"/>
                  <a:gd fmla="*/ 20 h 63" name="T27"/>
                  <a:gd fmla="*/ 52 w 125" name="T28"/>
                  <a:gd fmla="*/ 7 h 63" name="T29"/>
                  <a:gd fmla="*/ 90 w 125" name="T30"/>
                  <a:gd fmla="*/ 5 h 63" name="T31"/>
                  <a:gd fmla="*/ 103 w 125" name="T32"/>
                  <a:gd fmla="*/ 3 h 63" name="T33"/>
                  <a:gd fmla="*/ 124 w 125" name="T34"/>
                  <a:gd fmla="*/ 6 h 6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125">
                    <a:moveTo>
                      <a:pt x="124" y="6"/>
                    </a:moveTo>
                    <a:cubicBezTo>
                      <a:pt x="125" y="25"/>
                      <a:pt x="104" y="34"/>
                      <a:pt x="90" y="37"/>
                    </a:cubicBezTo>
                    <a:cubicBezTo>
                      <a:pt x="80" y="39"/>
                      <a:pt x="71" y="37"/>
                      <a:pt x="61" y="37"/>
                    </a:cubicBezTo>
                    <a:cubicBezTo>
                      <a:pt x="77" y="37"/>
                      <a:pt x="72" y="37"/>
                      <a:pt x="85" y="35"/>
                    </a:cubicBezTo>
                    <a:cubicBezTo>
                      <a:pt x="96" y="34"/>
                      <a:pt x="88" y="25"/>
                      <a:pt x="84" y="28"/>
                    </a:cubicBezTo>
                    <a:cubicBezTo>
                      <a:pt x="79" y="31"/>
                      <a:pt x="77" y="27"/>
                      <a:pt x="76" y="25"/>
                    </a:cubicBezTo>
                    <a:cubicBezTo>
                      <a:pt x="71" y="15"/>
                      <a:pt x="65" y="21"/>
                      <a:pt x="55" y="20"/>
                    </a:cubicBezTo>
                    <a:cubicBezTo>
                      <a:pt x="44" y="18"/>
                      <a:pt x="42" y="24"/>
                      <a:pt x="39" y="26"/>
                    </a:cubicBezTo>
                    <a:cubicBezTo>
                      <a:pt x="33" y="29"/>
                      <a:pt x="21" y="31"/>
                      <a:pt x="16" y="41"/>
                    </a:cubicBezTo>
                    <a:cubicBezTo>
                      <a:pt x="15" y="43"/>
                      <a:pt x="17" y="46"/>
                      <a:pt x="11" y="48"/>
                    </a:cubicBezTo>
                    <a:cubicBezTo>
                      <a:pt x="4" y="52"/>
                      <a:pt x="6" y="63"/>
                      <a:pt x="2" y="62"/>
                    </a:cubicBezTo>
                    <a:cubicBezTo>
                      <a:pt x="0" y="61"/>
                      <a:pt x="0" y="57"/>
                      <a:pt x="3" y="54"/>
                    </a:cubicBezTo>
                    <a:cubicBezTo>
                      <a:pt x="8" y="48"/>
                      <a:pt x="11" y="39"/>
                      <a:pt x="12" y="37"/>
                    </a:cubicBezTo>
                    <a:cubicBezTo>
                      <a:pt x="15" y="28"/>
                      <a:pt x="25" y="26"/>
                      <a:pt x="27" y="20"/>
                    </a:cubicBezTo>
                    <a:cubicBezTo>
                      <a:pt x="29" y="13"/>
                      <a:pt x="43" y="8"/>
                      <a:pt x="52" y="7"/>
                    </a:cubicBezTo>
                    <a:cubicBezTo>
                      <a:pt x="68" y="7"/>
                      <a:pt x="72" y="3"/>
                      <a:pt x="90" y="5"/>
                    </a:cubicBezTo>
                    <a:cubicBezTo>
                      <a:pt x="98" y="6"/>
                      <a:pt x="100" y="3"/>
                      <a:pt x="103" y="3"/>
                    </a:cubicBezTo>
                    <a:cubicBezTo>
                      <a:pt x="115" y="0"/>
                      <a:pt x="114" y="8"/>
                      <a:pt x="124" y="6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694" name="Freeform 433"/>
              <p:cNvSpPr/>
              <p:nvPr/>
            </p:nvSpPr>
            <p:spPr bwMode="auto">
              <a:xfrm>
                <a:off x="2595" y="2091"/>
                <a:ext cx="213" cy="83"/>
              </a:xfrm>
              <a:custGeom>
                <a:gdLst>
                  <a:gd fmla="*/ 90 w 90" name="T0"/>
                  <a:gd fmla="*/ 4 h 35" name="T1"/>
                  <a:gd fmla="*/ 79 w 90" name="T2"/>
                  <a:gd fmla="*/ 25 h 35" name="T3"/>
                  <a:gd fmla="*/ 58 w 90" name="T4"/>
                  <a:gd fmla="*/ 30 h 35" name="T5"/>
                  <a:gd fmla="*/ 57 w 90" name="T6"/>
                  <a:gd fmla="*/ 21 h 35" name="T7"/>
                  <a:gd fmla="*/ 44 w 90" name="T8"/>
                  <a:gd fmla="*/ 20 h 35" name="T9"/>
                  <a:gd fmla="*/ 30 w 90" name="T10"/>
                  <a:gd fmla="*/ 14 h 35" name="T11"/>
                  <a:gd fmla="*/ 7 w 90" name="T12"/>
                  <a:gd fmla="*/ 17 h 35" name="T13"/>
                  <a:gd fmla="*/ 1 w 90" name="T14"/>
                  <a:gd fmla="*/ 16 h 35" name="T15"/>
                  <a:gd fmla="*/ 22 w 90" name="T16"/>
                  <a:gd fmla="*/ 8 h 35" name="T17"/>
                  <a:gd fmla="*/ 58 w 90" name="T18"/>
                  <a:gd fmla="*/ 7 h 35" name="T19"/>
                  <a:gd fmla="*/ 77 w 90" name="T20"/>
                  <a:gd fmla="*/ 2 h 35" name="T21"/>
                  <a:gd fmla="*/ 90 w 90" name="T22"/>
                  <a:gd fmla="*/ 4 h 3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5" w="90">
                    <a:moveTo>
                      <a:pt x="90" y="4"/>
                    </a:moveTo>
                    <a:cubicBezTo>
                      <a:pt x="90" y="13"/>
                      <a:pt x="86" y="20"/>
                      <a:pt x="79" y="25"/>
                    </a:cubicBezTo>
                    <a:cubicBezTo>
                      <a:pt x="73" y="30"/>
                      <a:pt x="58" y="35"/>
                      <a:pt x="58" y="30"/>
                    </a:cubicBezTo>
                    <a:cubicBezTo>
                      <a:pt x="59" y="26"/>
                      <a:pt x="61" y="25"/>
                      <a:pt x="57" y="21"/>
                    </a:cubicBezTo>
                    <a:cubicBezTo>
                      <a:pt x="53" y="18"/>
                      <a:pt x="46" y="25"/>
                      <a:pt x="44" y="20"/>
                    </a:cubicBezTo>
                    <a:cubicBezTo>
                      <a:pt x="43" y="16"/>
                      <a:pt x="36" y="18"/>
                      <a:pt x="30" y="14"/>
                    </a:cubicBezTo>
                    <a:cubicBezTo>
                      <a:pt x="26" y="11"/>
                      <a:pt x="11" y="15"/>
                      <a:pt x="7" y="17"/>
                    </a:cubicBezTo>
                    <a:cubicBezTo>
                      <a:pt x="5" y="17"/>
                      <a:pt x="0" y="19"/>
                      <a:pt x="1" y="16"/>
                    </a:cubicBezTo>
                    <a:cubicBezTo>
                      <a:pt x="4" y="7"/>
                      <a:pt x="18" y="10"/>
                      <a:pt x="22" y="8"/>
                    </a:cubicBezTo>
                    <a:cubicBezTo>
                      <a:pt x="38" y="3"/>
                      <a:pt x="51" y="5"/>
                      <a:pt x="58" y="7"/>
                    </a:cubicBezTo>
                    <a:cubicBezTo>
                      <a:pt x="65" y="9"/>
                      <a:pt x="69" y="0"/>
                      <a:pt x="77" y="2"/>
                    </a:cubicBezTo>
                    <a:cubicBezTo>
                      <a:pt x="84" y="4"/>
                      <a:pt x="85" y="6"/>
                      <a:pt x="90" y="4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</p:grpSp>
        <p:grpSp>
          <p:nvGrpSpPr>
            <p:cNvPr id="1242" name="Group 635"/>
            <p:cNvGrpSpPr/>
            <p:nvPr/>
          </p:nvGrpSpPr>
          <p:grpSpPr>
            <a:xfrm>
              <a:off x="1826096" y="2701472"/>
              <a:ext cx="1319213" cy="1978026"/>
              <a:chOff x="2513" y="1026"/>
              <a:chExt cx="831" cy="1246"/>
            </a:xfrm>
          </p:grpSpPr>
          <p:sp>
            <p:nvSpPr>
              <p:cNvPr id="1295" name="Freeform 435"/>
              <p:cNvSpPr/>
              <p:nvPr/>
            </p:nvSpPr>
            <p:spPr bwMode="auto">
              <a:xfrm>
                <a:off x="2543" y="2131"/>
                <a:ext cx="71" cy="50"/>
              </a:xfrm>
              <a:custGeom>
                <a:gdLst>
                  <a:gd fmla="*/ 24 w 30" name="T0"/>
                  <a:gd fmla="*/ 2 h 21" name="T1"/>
                  <a:gd fmla="*/ 13 w 30" name="T2"/>
                  <a:gd fmla="*/ 5 h 21" name="T3"/>
                  <a:gd fmla="*/ 3 w 30" name="T4"/>
                  <a:gd fmla="*/ 15 h 21" name="T5"/>
                  <a:gd fmla="*/ 5 w 30" name="T6"/>
                  <a:gd fmla="*/ 17 h 21" name="T7"/>
                  <a:gd fmla="*/ 14 w 30" name="T8"/>
                  <a:gd fmla="*/ 7 h 21" name="T9"/>
                  <a:gd fmla="*/ 22 w 30" name="T10"/>
                  <a:gd fmla="*/ 3 h 21" name="T11"/>
                  <a:gd fmla="*/ 24 w 30" name="T12"/>
                  <a:gd fmla="*/ 2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30">
                    <a:moveTo>
                      <a:pt x="24" y="2"/>
                    </a:moveTo>
                    <a:cubicBezTo>
                      <a:pt x="22" y="3"/>
                      <a:pt x="17" y="1"/>
                      <a:pt x="13" y="5"/>
                    </a:cubicBezTo>
                    <a:cubicBezTo>
                      <a:pt x="10" y="9"/>
                      <a:pt x="5" y="12"/>
                      <a:pt x="3" y="15"/>
                    </a:cubicBezTo>
                    <a:cubicBezTo>
                      <a:pt x="0" y="19"/>
                      <a:pt x="3" y="21"/>
                      <a:pt x="5" y="17"/>
                    </a:cubicBezTo>
                    <a:cubicBezTo>
                      <a:pt x="7" y="13"/>
                      <a:pt x="12" y="10"/>
                      <a:pt x="14" y="7"/>
                    </a:cubicBezTo>
                    <a:cubicBezTo>
                      <a:pt x="17" y="4"/>
                      <a:pt x="20" y="4"/>
                      <a:pt x="22" y="3"/>
                    </a:cubicBezTo>
                    <a:cubicBezTo>
                      <a:pt x="30" y="1"/>
                      <a:pt x="27" y="0"/>
                      <a:pt x="24" y="2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296" name="Freeform 436"/>
              <p:cNvSpPr/>
              <p:nvPr/>
            </p:nvSpPr>
            <p:spPr bwMode="auto">
              <a:xfrm>
                <a:off x="2515" y="2171"/>
                <a:ext cx="38" cy="62"/>
              </a:xfrm>
              <a:custGeom>
                <a:gdLst>
                  <a:gd fmla="*/ 6 w 16" name="T0"/>
                  <a:gd fmla="*/ 15 h 26" name="T1"/>
                  <a:gd fmla="*/ 2 w 16" name="T2"/>
                  <a:gd fmla="*/ 21 h 26" name="T3"/>
                  <a:gd fmla="*/ 4 w 16" name="T4"/>
                  <a:gd fmla="*/ 23 h 26" name="T5"/>
                  <a:gd fmla="*/ 7 w 16" name="T6"/>
                  <a:gd fmla="*/ 15 h 26" name="T7"/>
                  <a:gd fmla="*/ 13 w 16" name="T8"/>
                  <a:gd fmla="*/ 8 h 26" name="T9"/>
                  <a:gd fmla="*/ 11 w 16" name="T10"/>
                  <a:gd fmla="*/ 6 h 26" name="T11"/>
                  <a:gd fmla="*/ 6 w 16" name="T12"/>
                  <a:gd fmla="*/ 15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16">
                    <a:moveTo>
                      <a:pt x="6" y="15"/>
                    </a:moveTo>
                    <a:cubicBezTo>
                      <a:pt x="3" y="16"/>
                      <a:pt x="3" y="20"/>
                      <a:pt x="2" y="21"/>
                    </a:cubicBezTo>
                    <a:cubicBezTo>
                      <a:pt x="0" y="24"/>
                      <a:pt x="2" y="26"/>
                      <a:pt x="4" y="23"/>
                    </a:cubicBezTo>
                    <a:cubicBezTo>
                      <a:pt x="4" y="21"/>
                      <a:pt x="5" y="17"/>
                      <a:pt x="7" y="15"/>
                    </a:cubicBezTo>
                    <a:cubicBezTo>
                      <a:pt x="9" y="13"/>
                      <a:pt x="12" y="11"/>
                      <a:pt x="13" y="8"/>
                    </a:cubicBezTo>
                    <a:cubicBezTo>
                      <a:pt x="16" y="3"/>
                      <a:pt x="12" y="0"/>
                      <a:pt x="11" y="6"/>
                    </a:cubicBezTo>
                    <a:cubicBezTo>
                      <a:pt x="11" y="9"/>
                      <a:pt x="6" y="14"/>
                      <a:pt x="6" y="15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297" name="Freeform 437"/>
              <p:cNvSpPr/>
              <p:nvPr/>
            </p:nvSpPr>
            <p:spPr bwMode="auto">
              <a:xfrm>
                <a:off x="2553" y="2051"/>
                <a:ext cx="208" cy="71"/>
              </a:xfrm>
              <a:custGeom>
                <a:gdLst>
                  <a:gd fmla="*/ 88 w 88" name="T0"/>
                  <a:gd fmla="*/ 13 h 30" name="T1"/>
                  <a:gd fmla="*/ 73 w 88" name="T2"/>
                  <a:gd fmla="*/ 13 h 30" name="T3"/>
                  <a:gd fmla="*/ 56 w 88" name="T4"/>
                  <a:gd fmla="*/ 14 h 30" name="T5"/>
                  <a:gd fmla="*/ 36 w 88" name="T6"/>
                  <a:gd fmla="*/ 14 h 30" name="T7"/>
                  <a:gd fmla="*/ 17 w 88" name="T8"/>
                  <a:gd fmla="*/ 22 h 30" name="T9"/>
                  <a:gd fmla="*/ 0 w 88" name="T10"/>
                  <a:gd fmla="*/ 30 h 30" name="T11"/>
                  <a:gd fmla="*/ 22 w 88" name="T12"/>
                  <a:gd fmla="*/ 14 h 30" name="T13"/>
                  <a:gd fmla="*/ 88 w 88" name="T14"/>
                  <a:gd fmla="*/ 13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88">
                    <a:moveTo>
                      <a:pt x="88" y="13"/>
                    </a:moveTo>
                    <a:cubicBezTo>
                      <a:pt x="80" y="12"/>
                      <a:pt x="77" y="16"/>
                      <a:pt x="73" y="13"/>
                    </a:cubicBezTo>
                    <a:cubicBezTo>
                      <a:pt x="67" y="9"/>
                      <a:pt x="59" y="14"/>
                      <a:pt x="56" y="14"/>
                    </a:cubicBezTo>
                    <a:cubicBezTo>
                      <a:pt x="46" y="15"/>
                      <a:pt x="45" y="9"/>
                      <a:pt x="36" y="14"/>
                    </a:cubicBezTo>
                    <a:cubicBezTo>
                      <a:pt x="30" y="18"/>
                      <a:pt x="24" y="16"/>
                      <a:pt x="17" y="22"/>
                    </a:cubicBezTo>
                    <a:cubicBezTo>
                      <a:pt x="10" y="27"/>
                      <a:pt x="9" y="24"/>
                      <a:pt x="0" y="30"/>
                    </a:cubicBezTo>
                    <a:cubicBezTo>
                      <a:pt x="8" y="23"/>
                      <a:pt x="16" y="18"/>
                      <a:pt x="22" y="14"/>
                    </a:cubicBezTo>
                    <a:cubicBezTo>
                      <a:pt x="49" y="0"/>
                      <a:pt x="72" y="7"/>
                      <a:pt x="88" y="13"/>
                    </a:cubicBezTo>
                    <a:close/>
                  </a:path>
                </a:pathLst>
              </a:custGeom>
              <a:solidFill>
                <a:srgbClr val="F5B6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298" name="Freeform 438"/>
              <p:cNvSpPr/>
              <p:nvPr/>
            </p:nvSpPr>
            <p:spPr bwMode="auto">
              <a:xfrm>
                <a:off x="2610" y="2056"/>
                <a:ext cx="137" cy="28"/>
              </a:xfrm>
              <a:custGeom>
                <a:gdLst>
                  <a:gd fmla="*/ 0 w 58" name="T0"/>
                  <a:gd fmla="*/ 12 h 12" name="T1"/>
                  <a:gd fmla="*/ 58 w 58" name="T2"/>
                  <a:gd fmla="*/ 9 h 12" name="T3"/>
                  <a:gd fmla="*/ 33 w 58" name="T4"/>
                  <a:gd fmla="*/ 9 h 12" name="T5"/>
                  <a:gd fmla="*/ 16 w 58" name="T6"/>
                  <a:gd fmla="*/ 9 h 12" name="T7"/>
                  <a:gd fmla="*/ 0 w 58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57">
                    <a:moveTo>
                      <a:pt x="0" y="12"/>
                    </a:moveTo>
                    <a:cubicBezTo>
                      <a:pt x="22" y="0"/>
                      <a:pt x="43" y="3"/>
                      <a:pt x="58" y="9"/>
                    </a:cubicBezTo>
                    <a:cubicBezTo>
                      <a:pt x="51" y="8"/>
                      <a:pt x="45" y="5"/>
                      <a:pt x="33" y="9"/>
                    </a:cubicBezTo>
                    <a:cubicBezTo>
                      <a:pt x="24" y="12"/>
                      <a:pt x="21" y="7"/>
                      <a:pt x="16" y="9"/>
                    </a:cubicBezTo>
                    <a:cubicBezTo>
                      <a:pt x="11" y="10"/>
                      <a:pt x="10" y="7"/>
                      <a:pt x="0" y="12"/>
                    </a:cubicBezTo>
                    <a:close/>
                  </a:path>
                </a:pathLst>
              </a:custGeom>
              <a:solidFill>
                <a:srgbClr val="F5AE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299" name="Freeform 439"/>
              <p:cNvSpPr/>
              <p:nvPr/>
            </p:nvSpPr>
            <p:spPr bwMode="auto">
              <a:xfrm>
                <a:off x="2621" y="2093"/>
                <a:ext cx="187" cy="64"/>
              </a:xfrm>
              <a:custGeom>
                <a:gdLst>
                  <a:gd fmla="*/ 79 w 79" name="T0"/>
                  <a:gd fmla="*/ 8 h 27" name="T1"/>
                  <a:gd fmla="*/ 75 w 79" name="T2"/>
                  <a:gd fmla="*/ 17 h 27" name="T3"/>
                  <a:gd fmla="*/ 61 w 79" name="T4"/>
                  <a:gd fmla="*/ 24 h 27" name="T5"/>
                  <a:gd fmla="*/ 50 w 79" name="T6"/>
                  <a:gd fmla="*/ 18 h 27" name="T7"/>
                  <a:gd fmla="*/ 40 w 79" name="T8"/>
                  <a:gd fmla="*/ 13 h 27" name="T9"/>
                  <a:gd fmla="*/ 27 w 79" name="T10"/>
                  <a:gd fmla="*/ 11 h 27" name="T11"/>
                  <a:gd fmla="*/ 10 w 79" name="T12"/>
                  <a:gd fmla="*/ 11 h 27" name="T13"/>
                  <a:gd fmla="*/ 10 w 79" name="T14"/>
                  <a:gd fmla="*/ 9 h 27" name="T15"/>
                  <a:gd fmla="*/ 30 w 79" name="T16"/>
                  <a:gd fmla="*/ 7 h 27" name="T17"/>
                  <a:gd fmla="*/ 44 w 79" name="T18"/>
                  <a:gd fmla="*/ 6 h 27" name="T19"/>
                  <a:gd fmla="*/ 60 w 79" name="T20"/>
                  <a:gd fmla="*/ 5 h 27" name="T21"/>
                  <a:gd fmla="*/ 79 w 79" name="T22"/>
                  <a:gd fmla="*/ 8 h 2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7" w="79">
                    <a:moveTo>
                      <a:pt x="79" y="8"/>
                    </a:moveTo>
                    <a:cubicBezTo>
                      <a:pt x="78" y="11"/>
                      <a:pt x="77" y="15"/>
                      <a:pt x="75" y="17"/>
                    </a:cubicBezTo>
                    <a:cubicBezTo>
                      <a:pt x="72" y="21"/>
                      <a:pt x="66" y="27"/>
                      <a:pt x="61" y="24"/>
                    </a:cubicBezTo>
                    <a:cubicBezTo>
                      <a:pt x="51" y="27"/>
                      <a:pt x="57" y="18"/>
                      <a:pt x="50" y="18"/>
                    </a:cubicBezTo>
                    <a:cubicBezTo>
                      <a:pt x="46" y="18"/>
                      <a:pt x="48" y="15"/>
                      <a:pt x="40" y="13"/>
                    </a:cubicBezTo>
                    <a:cubicBezTo>
                      <a:pt x="39" y="12"/>
                      <a:pt x="33" y="14"/>
                      <a:pt x="27" y="11"/>
                    </a:cubicBezTo>
                    <a:cubicBezTo>
                      <a:pt x="21" y="8"/>
                      <a:pt x="13" y="10"/>
                      <a:pt x="10" y="11"/>
                    </a:cubicBezTo>
                    <a:cubicBezTo>
                      <a:pt x="6" y="12"/>
                      <a:pt x="0" y="12"/>
                      <a:pt x="10" y="9"/>
                    </a:cubicBezTo>
                    <a:cubicBezTo>
                      <a:pt x="24" y="5"/>
                      <a:pt x="23" y="7"/>
                      <a:pt x="30" y="7"/>
                    </a:cubicBezTo>
                    <a:cubicBezTo>
                      <a:pt x="35" y="7"/>
                      <a:pt x="39" y="4"/>
                      <a:pt x="44" y="6"/>
                    </a:cubicBezTo>
                    <a:cubicBezTo>
                      <a:pt x="51" y="8"/>
                      <a:pt x="57" y="8"/>
                      <a:pt x="60" y="5"/>
                    </a:cubicBezTo>
                    <a:cubicBezTo>
                      <a:pt x="66" y="0"/>
                      <a:pt x="74" y="12"/>
                      <a:pt x="79" y="8"/>
                    </a:cubicBezTo>
                    <a:close/>
                  </a:path>
                </a:pathLst>
              </a:custGeom>
              <a:solidFill>
                <a:srgbClr val="EDB0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0" name="Freeform 440"/>
              <p:cNvSpPr/>
              <p:nvPr/>
            </p:nvSpPr>
            <p:spPr bwMode="auto">
              <a:xfrm>
                <a:off x="2529" y="2133"/>
                <a:ext cx="173" cy="102"/>
              </a:xfrm>
              <a:custGeom>
                <a:gdLst>
                  <a:gd fmla="*/ 51 w 73" name="T0"/>
                  <a:gd fmla="*/ 17 h 43" name="T1"/>
                  <a:gd fmla="*/ 14 w 73" name="T2"/>
                  <a:gd fmla="*/ 31 h 43" name="T3"/>
                  <a:gd fmla="*/ 3 w 73" name="T4"/>
                  <a:gd fmla="*/ 43 h 43" name="T5"/>
                  <a:gd fmla="*/ 0 w 73" name="T6"/>
                  <a:gd fmla="*/ 43 h 43" name="T7"/>
                  <a:gd fmla="*/ 7 w 73" name="T8"/>
                  <a:gd fmla="*/ 31 h 43" name="T9"/>
                  <a:gd fmla="*/ 16 w 73" name="T10"/>
                  <a:gd fmla="*/ 17 h 43" name="T11"/>
                  <a:gd fmla="*/ 33 w 73" name="T12"/>
                  <a:gd fmla="*/ 7 h 43" name="T13"/>
                  <a:gd fmla="*/ 55 w 73" name="T14"/>
                  <a:gd fmla="*/ 5 h 43" name="T15"/>
                  <a:gd fmla="*/ 68 w 73" name="T16"/>
                  <a:gd fmla="*/ 14 h 43" name="T17"/>
                  <a:gd fmla="*/ 51 w 73" name="T18"/>
                  <a:gd fmla="*/ 17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73">
                    <a:moveTo>
                      <a:pt x="51" y="17"/>
                    </a:moveTo>
                    <a:cubicBezTo>
                      <a:pt x="39" y="17"/>
                      <a:pt x="27" y="19"/>
                      <a:pt x="14" y="31"/>
                    </a:cubicBezTo>
                    <a:cubicBezTo>
                      <a:pt x="10" y="35"/>
                      <a:pt x="6" y="40"/>
                      <a:pt x="3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0"/>
                      <a:pt x="2" y="35"/>
                      <a:pt x="7" y="31"/>
                    </a:cubicBezTo>
                    <a:cubicBezTo>
                      <a:pt x="14" y="26"/>
                      <a:pt x="10" y="23"/>
                      <a:pt x="16" y="17"/>
                    </a:cubicBezTo>
                    <a:cubicBezTo>
                      <a:pt x="21" y="12"/>
                      <a:pt x="28" y="11"/>
                      <a:pt x="33" y="7"/>
                    </a:cubicBezTo>
                    <a:cubicBezTo>
                      <a:pt x="44" y="0"/>
                      <a:pt x="47" y="7"/>
                      <a:pt x="55" y="5"/>
                    </a:cubicBezTo>
                    <a:cubicBezTo>
                      <a:pt x="69" y="1"/>
                      <a:pt x="73" y="12"/>
                      <a:pt x="68" y="14"/>
                    </a:cubicBezTo>
                    <a:cubicBezTo>
                      <a:pt x="65" y="16"/>
                      <a:pt x="57" y="16"/>
                      <a:pt x="51" y="17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1" name="Freeform 441"/>
              <p:cNvSpPr/>
              <p:nvPr/>
            </p:nvSpPr>
            <p:spPr bwMode="auto">
              <a:xfrm>
                <a:off x="2532" y="2148"/>
                <a:ext cx="155" cy="87"/>
              </a:xfrm>
              <a:custGeom>
                <a:gdLst>
                  <a:gd fmla="*/ 45 w 66" name="T0"/>
                  <a:gd fmla="*/ 11 h 37" name="T1"/>
                  <a:gd fmla="*/ 13 w 66" name="T2"/>
                  <a:gd fmla="*/ 25 h 37" name="T3"/>
                  <a:gd fmla="*/ 2 w 66" name="T4"/>
                  <a:gd fmla="*/ 37 h 37" name="T5"/>
                  <a:gd fmla="*/ 0 w 66" name="T6"/>
                  <a:gd fmla="*/ 37 h 37" name="T7"/>
                  <a:gd fmla="*/ 8 w 66" name="T8"/>
                  <a:gd fmla="*/ 26 h 37" name="T9"/>
                  <a:gd fmla="*/ 18 w 66" name="T10"/>
                  <a:gd fmla="*/ 12 h 37" name="T11"/>
                  <a:gd fmla="*/ 45 w 66" name="T12"/>
                  <a:gd fmla="*/ 3 h 37" name="T13"/>
                  <a:gd fmla="*/ 61 w 66" name="T14"/>
                  <a:gd fmla="*/ 4 h 37" name="T15"/>
                  <a:gd fmla="*/ 45 w 66" name="T16"/>
                  <a:gd fmla="*/ 11 h 3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7" w="66">
                    <a:moveTo>
                      <a:pt x="45" y="11"/>
                    </a:moveTo>
                    <a:cubicBezTo>
                      <a:pt x="34" y="12"/>
                      <a:pt x="24" y="15"/>
                      <a:pt x="13" y="25"/>
                    </a:cubicBezTo>
                    <a:cubicBezTo>
                      <a:pt x="9" y="29"/>
                      <a:pt x="5" y="34"/>
                      <a:pt x="2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34"/>
                      <a:pt x="1" y="30"/>
                      <a:pt x="8" y="26"/>
                    </a:cubicBezTo>
                    <a:cubicBezTo>
                      <a:pt x="16" y="21"/>
                      <a:pt x="15" y="16"/>
                      <a:pt x="18" y="12"/>
                    </a:cubicBezTo>
                    <a:cubicBezTo>
                      <a:pt x="23" y="6"/>
                      <a:pt x="37" y="0"/>
                      <a:pt x="45" y="3"/>
                    </a:cubicBezTo>
                    <a:cubicBezTo>
                      <a:pt x="53" y="5"/>
                      <a:pt x="59" y="2"/>
                      <a:pt x="61" y="4"/>
                    </a:cubicBezTo>
                    <a:cubicBezTo>
                      <a:pt x="66" y="9"/>
                      <a:pt x="50" y="10"/>
                      <a:pt x="45" y="11"/>
                    </a:cubicBez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2" name="Freeform 442"/>
              <p:cNvSpPr/>
              <p:nvPr/>
            </p:nvSpPr>
            <p:spPr bwMode="auto">
              <a:xfrm>
                <a:off x="2513" y="2131"/>
                <a:ext cx="59" cy="90"/>
              </a:xfrm>
              <a:custGeom>
                <a:gdLst>
                  <a:gd fmla="*/ 20 w 25" name="T0"/>
                  <a:gd fmla="*/ 1 h 38" name="T1"/>
                  <a:gd fmla="*/ 12 w 25" name="T2"/>
                  <a:gd fmla="*/ 8 h 38" name="T3"/>
                  <a:gd fmla="*/ 4 w 25" name="T4"/>
                  <a:gd fmla="*/ 20 h 38" name="T5"/>
                  <a:gd fmla="*/ 4 w 25" name="T6"/>
                  <a:gd fmla="*/ 20 h 38" name="T7"/>
                  <a:gd fmla="*/ 2 w 25" name="T8"/>
                  <a:gd fmla="*/ 26 h 38" name="T9"/>
                  <a:gd fmla="*/ 3 w 25" name="T10"/>
                  <a:gd fmla="*/ 34 h 38" name="T11"/>
                  <a:gd fmla="*/ 8 w 25" name="T12"/>
                  <a:gd fmla="*/ 24 h 38" name="T13"/>
                  <a:gd fmla="*/ 14 w 25" name="T14"/>
                  <a:gd fmla="*/ 14 h 38" name="T15"/>
                  <a:gd fmla="*/ 20 w 25" name="T16"/>
                  <a:gd fmla="*/ 6 h 38" name="T17"/>
                  <a:gd fmla="*/ 22 w 25" name="T18"/>
                  <a:gd fmla="*/ 1 h 38" name="T19"/>
                  <a:gd fmla="*/ 20 w 25" name="T20"/>
                  <a:gd fmla="*/ 1 h 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" w="25">
                    <a:moveTo>
                      <a:pt x="20" y="1"/>
                    </a:moveTo>
                    <a:cubicBezTo>
                      <a:pt x="16" y="2"/>
                      <a:pt x="15" y="5"/>
                      <a:pt x="12" y="8"/>
                    </a:cubicBezTo>
                    <a:cubicBezTo>
                      <a:pt x="9" y="11"/>
                      <a:pt x="6" y="16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2"/>
                      <a:pt x="4" y="23"/>
                      <a:pt x="2" y="26"/>
                    </a:cubicBezTo>
                    <a:cubicBezTo>
                      <a:pt x="0" y="29"/>
                      <a:pt x="1" y="38"/>
                      <a:pt x="3" y="34"/>
                    </a:cubicBezTo>
                    <a:cubicBezTo>
                      <a:pt x="4" y="33"/>
                      <a:pt x="7" y="26"/>
                      <a:pt x="8" y="24"/>
                    </a:cubicBezTo>
                    <a:cubicBezTo>
                      <a:pt x="10" y="18"/>
                      <a:pt x="11" y="18"/>
                      <a:pt x="14" y="14"/>
                    </a:cubicBezTo>
                    <a:cubicBezTo>
                      <a:pt x="16" y="11"/>
                      <a:pt x="19" y="9"/>
                      <a:pt x="20" y="6"/>
                    </a:cubicBezTo>
                    <a:cubicBezTo>
                      <a:pt x="20" y="6"/>
                      <a:pt x="25" y="0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3" name="Freeform 443"/>
              <p:cNvSpPr/>
              <p:nvPr/>
            </p:nvSpPr>
            <p:spPr bwMode="auto">
              <a:xfrm>
                <a:off x="2756" y="2098"/>
                <a:ext cx="54" cy="47"/>
              </a:xfrm>
              <a:custGeom>
                <a:gdLst>
                  <a:gd fmla="*/ 22 w 23" name="T0"/>
                  <a:gd fmla="*/ 0 h 20" name="T1"/>
                  <a:gd fmla="*/ 12 w 23" name="T2"/>
                  <a:gd fmla="*/ 3 h 20" name="T3"/>
                  <a:gd fmla="*/ 7 w 23" name="T4"/>
                  <a:gd fmla="*/ 4 h 20" name="T5"/>
                  <a:gd fmla="*/ 2 w 23" name="T6"/>
                  <a:gd fmla="*/ 9 h 20" name="T7"/>
                  <a:gd fmla="*/ 9 w 23" name="T8"/>
                  <a:gd fmla="*/ 14 h 20" name="T9"/>
                  <a:gd fmla="*/ 9 w 23" name="T10"/>
                  <a:gd fmla="*/ 16 h 20" name="T11"/>
                  <a:gd fmla="*/ 13 w 23" name="T12"/>
                  <a:gd fmla="*/ 18 h 20" name="T13"/>
                  <a:gd fmla="*/ 22 w 23" name="T14"/>
                  <a:gd fmla="*/ 0 h 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" w="23">
                    <a:moveTo>
                      <a:pt x="22" y="0"/>
                    </a:moveTo>
                    <a:cubicBezTo>
                      <a:pt x="21" y="3"/>
                      <a:pt x="16" y="5"/>
                      <a:pt x="12" y="3"/>
                    </a:cubicBezTo>
                    <a:cubicBezTo>
                      <a:pt x="10" y="1"/>
                      <a:pt x="7" y="2"/>
                      <a:pt x="7" y="4"/>
                    </a:cubicBezTo>
                    <a:cubicBezTo>
                      <a:pt x="7" y="9"/>
                      <a:pt x="3" y="5"/>
                      <a:pt x="2" y="9"/>
                    </a:cubicBezTo>
                    <a:cubicBezTo>
                      <a:pt x="0" y="12"/>
                      <a:pt x="6" y="14"/>
                      <a:pt x="9" y="14"/>
                    </a:cubicBezTo>
                    <a:cubicBezTo>
                      <a:pt x="11" y="14"/>
                      <a:pt x="11" y="15"/>
                      <a:pt x="9" y="16"/>
                    </a:cubicBezTo>
                    <a:cubicBezTo>
                      <a:pt x="8" y="17"/>
                      <a:pt x="8" y="20"/>
                      <a:pt x="13" y="18"/>
                    </a:cubicBezTo>
                    <a:cubicBezTo>
                      <a:pt x="18" y="16"/>
                      <a:pt x="23" y="6"/>
                      <a:pt x="22" y="0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4" name="Freeform 444"/>
              <p:cNvSpPr/>
              <p:nvPr/>
            </p:nvSpPr>
            <p:spPr bwMode="auto">
              <a:xfrm>
                <a:off x="2671" y="2015"/>
                <a:ext cx="161" cy="133"/>
              </a:xfrm>
              <a:custGeom>
                <a:gdLst>
                  <a:gd fmla="*/ 54 w 68" name="T0"/>
                  <a:gd fmla="*/ 37 h 56" name="T1"/>
                  <a:gd fmla="*/ 35 w 68" name="T2"/>
                  <a:gd fmla="*/ 53 h 56" name="T3"/>
                  <a:gd fmla="*/ 30 w 68" name="T4"/>
                  <a:gd fmla="*/ 53 h 56" name="T5"/>
                  <a:gd fmla="*/ 24 w 68" name="T6"/>
                  <a:gd fmla="*/ 51 h 56" name="T7"/>
                  <a:gd fmla="*/ 18 w 68" name="T8"/>
                  <a:gd fmla="*/ 47 h 56" name="T9"/>
                  <a:gd fmla="*/ 13 w 68" name="T10"/>
                  <a:gd fmla="*/ 42 h 56" name="T11"/>
                  <a:gd fmla="*/ 10 w 68" name="T12"/>
                  <a:gd fmla="*/ 33 h 56" name="T13"/>
                  <a:gd fmla="*/ 5 w 68" name="T14"/>
                  <a:gd fmla="*/ 27 h 56" name="T15"/>
                  <a:gd fmla="*/ 6 w 68" name="T16"/>
                  <a:gd fmla="*/ 24 h 56" name="T17"/>
                  <a:gd fmla="*/ 6 w 68" name="T18"/>
                  <a:gd fmla="*/ 21 h 56" name="T19"/>
                  <a:gd fmla="*/ 6 w 68" name="T20"/>
                  <a:gd fmla="*/ 16 h 56" name="T21"/>
                  <a:gd fmla="*/ 5 w 68" name="T22"/>
                  <a:gd fmla="*/ 7 h 56" name="T23"/>
                  <a:gd fmla="*/ 8 w 68" name="T24"/>
                  <a:gd fmla="*/ 3 h 56" name="T25"/>
                  <a:gd fmla="*/ 28 w 68" name="T26"/>
                  <a:gd fmla="*/ 7 h 56" name="T27"/>
                  <a:gd fmla="*/ 54 w 68" name="T28"/>
                  <a:gd fmla="*/ 37 h 5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6" w="68">
                    <a:moveTo>
                      <a:pt x="54" y="37"/>
                    </a:moveTo>
                    <a:cubicBezTo>
                      <a:pt x="48" y="41"/>
                      <a:pt x="41" y="53"/>
                      <a:pt x="35" y="53"/>
                    </a:cubicBezTo>
                    <a:cubicBezTo>
                      <a:pt x="32" y="53"/>
                      <a:pt x="33" y="56"/>
                      <a:pt x="30" y="53"/>
                    </a:cubicBezTo>
                    <a:cubicBezTo>
                      <a:pt x="26" y="51"/>
                      <a:pt x="26" y="55"/>
                      <a:pt x="24" y="51"/>
                    </a:cubicBezTo>
                    <a:cubicBezTo>
                      <a:pt x="22" y="47"/>
                      <a:pt x="17" y="52"/>
                      <a:pt x="18" y="47"/>
                    </a:cubicBezTo>
                    <a:cubicBezTo>
                      <a:pt x="18" y="45"/>
                      <a:pt x="13" y="46"/>
                      <a:pt x="13" y="42"/>
                    </a:cubicBezTo>
                    <a:cubicBezTo>
                      <a:pt x="10" y="43"/>
                      <a:pt x="12" y="39"/>
                      <a:pt x="10" y="33"/>
                    </a:cubicBezTo>
                    <a:cubicBezTo>
                      <a:pt x="7" y="28"/>
                      <a:pt x="5" y="34"/>
                      <a:pt x="5" y="27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22"/>
                      <a:pt x="5" y="23"/>
                      <a:pt x="6" y="21"/>
                    </a:cubicBezTo>
                    <a:cubicBezTo>
                      <a:pt x="7" y="19"/>
                      <a:pt x="3" y="17"/>
                      <a:pt x="6" y="16"/>
                    </a:cubicBezTo>
                    <a:cubicBezTo>
                      <a:pt x="9" y="15"/>
                      <a:pt x="0" y="9"/>
                      <a:pt x="5" y="7"/>
                    </a:cubicBezTo>
                    <a:cubicBezTo>
                      <a:pt x="7" y="6"/>
                      <a:pt x="5" y="4"/>
                      <a:pt x="8" y="3"/>
                    </a:cubicBezTo>
                    <a:cubicBezTo>
                      <a:pt x="16" y="0"/>
                      <a:pt x="25" y="6"/>
                      <a:pt x="28" y="7"/>
                    </a:cubicBezTo>
                    <a:cubicBezTo>
                      <a:pt x="41" y="10"/>
                      <a:pt x="68" y="23"/>
                      <a:pt x="54" y="37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5" name="Freeform 445"/>
              <p:cNvSpPr/>
              <p:nvPr/>
            </p:nvSpPr>
            <p:spPr bwMode="auto">
              <a:xfrm>
                <a:off x="2673" y="2015"/>
                <a:ext cx="255" cy="130"/>
              </a:xfrm>
              <a:custGeom>
                <a:gdLst>
                  <a:gd fmla="*/ 76 w 108" name="T0"/>
                  <a:gd fmla="*/ 30 h 55" name="T1"/>
                  <a:gd fmla="*/ 53 w 108" name="T2"/>
                  <a:gd fmla="*/ 38 h 55" name="T3"/>
                  <a:gd fmla="*/ 34 w 108" name="T4"/>
                  <a:gd fmla="*/ 53 h 55" name="T5"/>
                  <a:gd fmla="*/ 28 w 108" name="T6"/>
                  <a:gd fmla="*/ 52 h 55" name="T7"/>
                  <a:gd fmla="*/ 23 w 108" name="T8"/>
                  <a:gd fmla="*/ 51 h 55" name="T9"/>
                  <a:gd fmla="*/ 18 w 108" name="T10"/>
                  <a:gd fmla="*/ 46 h 55" name="T11"/>
                  <a:gd fmla="*/ 12 w 108" name="T12"/>
                  <a:gd fmla="*/ 42 h 55" name="T13"/>
                  <a:gd fmla="*/ 9 w 108" name="T14"/>
                  <a:gd fmla="*/ 33 h 55" name="T15"/>
                  <a:gd fmla="*/ 5 w 108" name="T16"/>
                  <a:gd fmla="*/ 27 h 55" name="T17"/>
                  <a:gd fmla="*/ 6 w 108" name="T18"/>
                  <a:gd fmla="*/ 24 h 55" name="T19"/>
                  <a:gd fmla="*/ 5 w 108" name="T20"/>
                  <a:gd fmla="*/ 21 h 55" name="T21"/>
                  <a:gd fmla="*/ 6 w 108" name="T22"/>
                  <a:gd fmla="*/ 16 h 55" name="T23"/>
                  <a:gd fmla="*/ 4 w 108" name="T24"/>
                  <a:gd fmla="*/ 7 h 55" name="T25"/>
                  <a:gd fmla="*/ 7 w 108" name="T26"/>
                  <a:gd fmla="*/ 3 h 55" name="T27"/>
                  <a:gd fmla="*/ 27 w 108" name="T28"/>
                  <a:gd fmla="*/ 7 h 55" name="T29"/>
                  <a:gd fmla="*/ 53 w 108" name="T30"/>
                  <a:gd fmla="*/ 5 h 55" name="T31"/>
                  <a:gd fmla="*/ 99 w 108" name="T32"/>
                  <a:gd fmla="*/ 33 h 55" name="T33"/>
                  <a:gd fmla="*/ 76 w 108" name="T34"/>
                  <a:gd fmla="*/ 30 h 5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5" w="108">
                    <a:moveTo>
                      <a:pt x="76" y="30"/>
                    </a:moveTo>
                    <a:cubicBezTo>
                      <a:pt x="65" y="31"/>
                      <a:pt x="57" y="34"/>
                      <a:pt x="53" y="38"/>
                    </a:cubicBezTo>
                    <a:cubicBezTo>
                      <a:pt x="47" y="43"/>
                      <a:pt x="40" y="53"/>
                      <a:pt x="34" y="53"/>
                    </a:cubicBezTo>
                    <a:cubicBezTo>
                      <a:pt x="31" y="53"/>
                      <a:pt x="32" y="55"/>
                      <a:pt x="28" y="52"/>
                    </a:cubicBezTo>
                    <a:cubicBezTo>
                      <a:pt x="25" y="51"/>
                      <a:pt x="26" y="55"/>
                      <a:pt x="23" y="51"/>
                    </a:cubicBezTo>
                    <a:cubicBezTo>
                      <a:pt x="21" y="47"/>
                      <a:pt x="17" y="52"/>
                      <a:pt x="18" y="46"/>
                    </a:cubicBezTo>
                    <a:cubicBezTo>
                      <a:pt x="18" y="45"/>
                      <a:pt x="12" y="46"/>
                      <a:pt x="12" y="42"/>
                    </a:cubicBezTo>
                    <a:cubicBezTo>
                      <a:pt x="9" y="43"/>
                      <a:pt x="12" y="38"/>
                      <a:pt x="9" y="33"/>
                    </a:cubicBezTo>
                    <a:cubicBezTo>
                      <a:pt x="7" y="27"/>
                      <a:pt x="5" y="34"/>
                      <a:pt x="5" y="27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22"/>
                      <a:pt x="4" y="23"/>
                      <a:pt x="5" y="21"/>
                    </a:cubicBezTo>
                    <a:cubicBezTo>
                      <a:pt x="6" y="19"/>
                      <a:pt x="2" y="17"/>
                      <a:pt x="6" y="16"/>
                    </a:cubicBezTo>
                    <a:cubicBezTo>
                      <a:pt x="9" y="15"/>
                      <a:pt x="0" y="9"/>
                      <a:pt x="4" y="7"/>
                    </a:cubicBezTo>
                    <a:cubicBezTo>
                      <a:pt x="6" y="7"/>
                      <a:pt x="4" y="4"/>
                      <a:pt x="7" y="3"/>
                    </a:cubicBezTo>
                    <a:cubicBezTo>
                      <a:pt x="15" y="0"/>
                      <a:pt x="24" y="6"/>
                      <a:pt x="27" y="7"/>
                    </a:cubicBezTo>
                    <a:cubicBezTo>
                      <a:pt x="34" y="8"/>
                      <a:pt x="46" y="6"/>
                      <a:pt x="53" y="5"/>
                    </a:cubicBezTo>
                    <a:cubicBezTo>
                      <a:pt x="68" y="4"/>
                      <a:pt x="108" y="18"/>
                      <a:pt x="99" y="33"/>
                    </a:cubicBezTo>
                    <a:cubicBezTo>
                      <a:pt x="91" y="32"/>
                      <a:pt x="85" y="29"/>
                      <a:pt x="76" y="30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6" name="Freeform 446"/>
              <p:cNvSpPr/>
              <p:nvPr/>
            </p:nvSpPr>
            <p:spPr bwMode="auto">
              <a:xfrm>
                <a:off x="2671" y="2020"/>
                <a:ext cx="224" cy="118"/>
              </a:xfrm>
              <a:custGeom>
                <a:gdLst>
                  <a:gd fmla="*/ 46 w 95" name="T0"/>
                  <a:gd fmla="*/ 43 h 50" name="T1"/>
                  <a:gd fmla="*/ 35 w 95" name="T2"/>
                  <a:gd fmla="*/ 50 h 50" name="T3"/>
                  <a:gd fmla="*/ 21 w 95" name="T4"/>
                  <a:gd fmla="*/ 37 h 50" name="T5"/>
                  <a:gd fmla="*/ 15 w 95" name="T6"/>
                  <a:gd fmla="*/ 16 h 50" name="T7"/>
                  <a:gd fmla="*/ 10 w 95" name="T8"/>
                  <a:gd fmla="*/ 3 h 50" name="T9"/>
                  <a:gd fmla="*/ 52 w 95" name="T10"/>
                  <a:gd fmla="*/ 5 h 50" name="T11"/>
                  <a:gd fmla="*/ 88 w 95" name="T12"/>
                  <a:gd fmla="*/ 29 h 50" name="T13"/>
                  <a:gd fmla="*/ 65 w 95" name="T14"/>
                  <a:gd fmla="*/ 30 h 50" name="T15"/>
                  <a:gd fmla="*/ 70 w 95" name="T16"/>
                  <a:gd fmla="*/ 26 h 50" name="T17"/>
                  <a:gd fmla="*/ 62 w 95" name="T18"/>
                  <a:gd fmla="*/ 29 h 50" name="T19"/>
                  <a:gd fmla="*/ 67 w 95" name="T20"/>
                  <a:gd fmla="*/ 23 h 50" name="T21"/>
                  <a:gd fmla="*/ 67 w 95" name="T22"/>
                  <a:gd fmla="*/ 21 h 50" name="T23"/>
                  <a:gd fmla="*/ 60 w 95" name="T24"/>
                  <a:gd fmla="*/ 29 h 50" name="T25"/>
                  <a:gd fmla="*/ 59 w 95" name="T26"/>
                  <a:gd fmla="*/ 28 h 50" name="T27"/>
                  <a:gd fmla="*/ 57 w 95" name="T28"/>
                  <a:gd fmla="*/ 26 h 50" name="T29"/>
                  <a:gd fmla="*/ 58 w 95" name="T30"/>
                  <a:gd fmla="*/ 33 h 50" name="T31"/>
                  <a:gd fmla="*/ 54 w 95" name="T32"/>
                  <a:gd fmla="*/ 30 h 50" name="T33"/>
                  <a:gd fmla="*/ 53 w 95" name="T34"/>
                  <a:gd fmla="*/ 31 h 50" name="T35"/>
                  <a:gd fmla="*/ 44 w 95" name="T36"/>
                  <a:gd fmla="*/ 17 h 50" name="T37"/>
                  <a:gd fmla="*/ 45 w 95" name="T38"/>
                  <a:gd fmla="*/ 22 h 50" name="T39"/>
                  <a:gd fmla="*/ 37 w 95" name="T40"/>
                  <a:gd fmla="*/ 20 h 50" name="T41"/>
                  <a:gd fmla="*/ 43 w 95" name="T42"/>
                  <a:gd fmla="*/ 28 h 50" name="T43"/>
                  <a:gd fmla="*/ 45 w 95" name="T44"/>
                  <a:gd fmla="*/ 30 h 50" name="T45"/>
                  <a:gd fmla="*/ 50 w 95" name="T46"/>
                  <a:gd fmla="*/ 32 h 50" name="T47"/>
                  <a:gd fmla="*/ 26 w 95" name="T48"/>
                  <a:gd fmla="*/ 32 h 50" name="T49"/>
                  <a:gd fmla="*/ 42 w 95" name="T50"/>
                  <a:gd fmla="*/ 38 h 50" name="T51"/>
                  <a:gd fmla="*/ 37 w 95" name="T52"/>
                  <a:gd fmla="*/ 42 h 50" name="T53"/>
                  <a:gd fmla="*/ 41 w 95" name="T54"/>
                  <a:gd fmla="*/ 41 h 50" name="T55"/>
                  <a:gd fmla="*/ 43 w 95" name="T56"/>
                  <a:gd fmla="*/ 44 h 50" name="T57"/>
                  <a:gd fmla="*/ 46 w 95" name="T58"/>
                  <a:gd fmla="*/ 43 h 50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0" w="95">
                    <a:moveTo>
                      <a:pt x="46" y="43"/>
                    </a:moveTo>
                    <a:cubicBezTo>
                      <a:pt x="43" y="47"/>
                      <a:pt x="38" y="50"/>
                      <a:pt x="35" y="50"/>
                    </a:cubicBezTo>
                    <a:cubicBezTo>
                      <a:pt x="28" y="50"/>
                      <a:pt x="21" y="45"/>
                      <a:pt x="21" y="37"/>
                    </a:cubicBezTo>
                    <a:cubicBezTo>
                      <a:pt x="21" y="37"/>
                      <a:pt x="0" y="22"/>
                      <a:pt x="15" y="16"/>
                    </a:cubicBezTo>
                    <a:cubicBezTo>
                      <a:pt x="15" y="16"/>
                      <a:pt x="5" y="5"/>
                      <a:pt x="10" y="3"/>
                    </a:cubicBezTo>
                    <a:cubicBezTo>
                      <a:pt x="18" y="0"/>
                      <a:pt x="41" y="5"/>
                      <a:pt x="52" y="5"/>
                    </a:cubicBezTo>
                    <a:cubicBezTo>
                      <a:pt x="57" y="4"/>
                      <a:pt x="95" y="3"/>
                      <a:pt x="88" y="29"/>
                    </a:cubicBezTo>
                    <a:cubicBezTo>
                      <a:pt x="87" y="28"/>
                      <a:pt x="78" y="25"/>
                      <a:pt x="65" y="30"/>
                    </a:cubicBezTo>
                    <a:cubicBezTo>
                      <a:pt x="64" y="30"/>
                      <a:pt x="69" y="27"/>
                      <a:pt x="70" y="26"/>
                    </a:cubicBezTo>
                    <a:cubicBezTo>
                      <a:pt x="71" y="24"/>
                      <a:pt x="64" y="27"/>
                      <a:pt x="62" y="29"/>
                    </a:cubicBezTo>
                    <a:cubicBezTo>
                      <a:pt x="61" y="30"/>
                      <a:pt x="61" y="28"/>
                      <a:pt x="67" y="23"/>
                    </a:cubicBezTo>
                    <a:cubicBezTo>
                      <a:pt x="68" y="22"/>
                      <a:pt x="69" y="19"/>
                      <a:pt x="67" y="21"/>
                    </a:cubicBezTo>
                    <a:cubicBezTo>
                      <a:pt x="65" y="22"/>
                      <a:pt x="60" y="28"/>
                      <a:pt x="60" y="29"/>
                    </a:cubicBezTo>
                    <a:cubicBezTo>
                      <a:pt x="59" y="31"/>
                      <a:pt x="59" y="26"/>
                      <a:pt x="59" y="28"/>
                    </a:cubicBezTo>
                    <a:cubicBezTo>
                      <a:pt x="58" y="31"/>
                      <a:pt x="57" y="26"/>
                      <a:pt x="57" y="26"/>
                    </a:cubicBezTo>
                    <a:cubicBezTo>
                      <a:pt x="57" y="24"/>
                      <a:pt x="55" y="25"/>
                      <a:pt x="58" y="33"/>
                    </a:cubicBezTo>
                    <a:cubicBezTo>
                      <a:pt x="57" y="33"/>
                      <a:pt x="55" y="31"/>
                      <a:pt x="54" y="30"/>
                    </a:cubicBezTo>
                    <a:cubicBezTo>
                      <a:pt x="54" y="28"/>
                      <a:pt x="53" y="28"/>
                      <a:pt x="53" y="31"/>
                    </a:cubicBezTo>
                    <a:cubicBezTo>
                      <a:pt x="50" y="24"/>
                      <a:pt x="48" y="26"/>
                      <a:pt x="44" y="17"/>
                    </a:cubicBezTo>
                    <a:cubicBezTo>
                      <a:pt x="43" y="18"/>
                      <a:pt x="43" y="20"/>
                      <a:pt x="45" y="22"/>
                    </a:cubicBezTo>
                    <a:cubicBezTo>
                      <a:pt x="48" y="25"/>
                      <a:pt x="41" y="19"/>
                      <a:pt x="37" y="20"/>
                    </a:cubicBezTo>
                    <a:cubicBezTo>
                      <a:pt x="40" y="22"/>
                      <a:pt x="51" y="28"/>
                      <a:pt x="43" y="28"/>
                    </a:cubicBezTo>
                    <a:cubicBezTo>
                      <a:pt x="39" y="28"/>
                      <a:pt x="42" y="29"/>
                      <a:pt x="45" y="30"/>
                    </a:cubicBezTo>
                    <a:cubicBezTo>
                      <a:pt x="47" y="31"/>
                      <a:pt x="49" y="31"/>
                      <a:pt x="50" y="32"/>
                    </a:cubicBezTo>
                    <a:cubicBezTo>
                      <a:pt x="44" y="35"/>
                      <a:pt x="34" y="29"/>
                      <a:pt x="26" y="32"/>
                    </a:cubicBezTo>
                    <a:cubicBezTo>
                      <a:pt x="39" y="31"/>
                      <a:pt x="45" y="34"/>
                      <a:pt x="42" y="38"/>
                    </a:cubicBezTo>
                    <a:cubicBezTo>
                      <a:pt x="44" y="40"/>
                      <a:pt x="34" y="41"/>
                      <a:pt x="37" y="42"/>
                    </a:cubicBezTo>
                    <a:cubicBezTo>
                      <a:pt x="38" y="42"/>
                      <a:pt x="42" y="41"/>
                      <a:pt x="41" y="41"/>
                    </a:cubicBezTo>
                    <a:cubicBezTo>
                      <a:pt x="39" y="44"/>
                      <a:pt x="41" y="46"/>
                      <a:pt x="43" y="44"/>
                    </a:cubicBezTo>
                    <a:cubicBezTo>
                      <a:pt x="45" y="42"/>
                      <a:pt x="41" y="47"/>
                      <a:pt x="46" y="43"/>
                    </a:cubicBezTo>
                    <a:close/>
                  </a:path>
                </a:pathLst>
              </a:custGeom>
              <a:solidFill>
                <a:srgbClr val="FA8E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7" name="Freeform 447"/>
              <p:cNvSpPr/>
              <p:nvPr/>
            </p:nvSpPr>
            <p:spPr bwMode="auto">
              <a:xfrm>
                <a:off x="2673" y="2015"/>
                <a:ext cx="255" cy="130"/>
              </a:xfrm>
              <a:custGeom>
                <a:gdLst>
                  <a:gd fmla="*/ 76 w 108" name="T0"/>
                  <a:gd fmla="*/ 30 h 55" name="T1"/>
                  <a:gd fmla="*/ 69 w 108" name="T2"/>
                  <a:gd fmla="*/ 30 h 55" name="T3"/>
                  <a:gd fmla="*/ 84 w 108" name="T4"/>
                  <a:gd fmla="*/ 26 h 55" name="T5"/>
                  <a:gd fmla="*/ 77 w 108" name="T6"/>
                  <a:gd fmla="*/ 22 h 55" name="T7"/>
                  <a:gd fmla="*/ 62 w 108" name="T8"/>
                  <a:gd fmla="*/ 31 h 55" name="T9"/>
                  <a:gd fmla="*/ 74 w 108" name="T10"/>
                  <a:gd fmla="*/ 15 h 55" name="T11"/>
                  <a:gd fmla="*/ 59 w 108" name="T12"/>
                  <a:gd fmla="*/ 29 h 55" name="T13"/>
                  <a:gd fmla="*/ 62 w 108" name="T14"/>
                  <a:gd fmla="*/ 17 h 55" name="T15"/>
                  <a:gd fmla="*/ 58 w 108" name="T16"/>
                  <a:gd fmla="*/ 21 h 55" name="T17"/>
                  <a:gd fmla="*/ 57 w 108" name="T18"/>
                  <a:gd fmla="*/ 17 h 55" name="T19"/>
                  <a:gd fmla="*/ 54 w 108" name="T20"/>
                  <a:gd fmla="*/ 31 h 55" name="T21"/>
                  <a:gd fmla="*/ 46 w 108" name="T22"/>
                  <a:gd fmla="*/ 10 h 55" name="T23"/>
                  <a:gd fmla="*/ 43 w 108" name="T24"/>
                  <a:gd fmla="*/ 16 h 55" name="T25"/>
                  <a:gd fmla="*/ 40 w 108" name="T26"/>
                  <a:gd fmla="*/ 17 h 55" name="T27"/>
                  <a:gd fmla="*/ 32 w 108" name="T28"/>
                  <a:gd fmla="*/ 20 h 55" name="T29"/>
                  <a:gd fmla="*/ 32 w 108" name="T30"/>
                  <a:gd fmla="*/ 25 h 55" name="T31"/>
                  <a:gd fmla="*/ 46 w 108" name="T32"/>
                  <a:gd fmla="*/ 33 h 55" name="T33"/>
                  <a:gd fmla="*/ 21 w 108" name="T34"/>
                  <a:gd fmla="*/ 35 h 55" name="T35"/>
                  <a:gd fmla="*/ 33 w 108" name="T36"/>
                  <a:gd fmla="*/ 37 h 55" name="T37"/>
                  <a:gd fmla="*/ 27 w 108" name="T38"/>
                  <a:gd fmla="*/ 40 h 55" name="T39"/>
                  <a:gd fmla="*/ 37 w 108" name="T40"/>
                  <a:gd fmla="*/ 41 h 55" name="T41"/>
                  <a:gd fmla="*/ 35 w 108" name="T42"/>
                  <a:gd fmla="*/ 46 h 55" name="T43"/>
                  <a:gd fmla="*/ 36 w 108" name="T44"/>
                  <a:gd fmla="*/ 50 h 55" name="T45"/>
                  <a:gd fmla="*/ 46 w 108" name="T46"/>
                  <a:gd fmla="*/ 45 h 55" name="T47"/>
                  <a:gd fmla="*/ 34 w 108" name="T48"/>
                  <a:gd fmla="*/ 53 h 55" name="T49"/>
                  <a:gd fmla="*/ 28 w 108" name="T50"/>
                  <a:gd fmla="*/ 52 h 55" name="T51"/>
                  <a:gd fmla="*/ 23 w 108" name="T52"/>
                  <a:gd fmla="*/ 51 h 55" name="T53"/>
                  <a:gd fmla="*/ 18 w 108" name="T54"/>
                  <a:gd fmla="*/ 46 h 55" name="T55"/>
                  <a:gd fmla="*/ 12 w 108" name="T56"/>
                  <a:gd fmla="*/ 42 h 55" name="T57"/>
                  <a:gd fmla="*/ 9 w 108" name="T58"/>
                  <a:gd fmla="*/ 33 h 55" name="T59"/>
                  <a:gd fmla="*/ 5 w 108" name="T60"/>
                  <a:gd fmla="*/ 27 h 55" name="T61"/>
                  <a:gd fmla="*/ 6 w 108" name="T62"/>
                  <a:gd fmla="*/ 24 h 55" name="T63"/>
                  <a:gd fmla="*/ 5 w 108" name="T64"/>
                  <a:gd fmla="*/ 21 h 55" name="T65"/>
                  <a:gd fmla="*/ 6 w 108" name="T66"/>
                  <a:gd fmla="*/ 16 h 55" name="T67"/>
                  <a:gd fmla="*/ 4 w 108" name="T68"/>
                  <a:gd fmla="*/ 7 h 55" name="T69"/>
                  <a:gd fmla="*/ 7 w 108" name="T70"/>
                  <a:gd fmla="*/ 3 h 55" name="T71"/>
                  <a:gd fmla="*/ 27 w 108" name="T72"/>
                  <a:gd fmla="*/ 7 h 55" name="T73"/>
                  <a:gd fmla="*/ 53 w 108" name="T74"/>
                  <a:gd fmla="*/ 5 h 55" name="T75"/>
                  <a:gd fmla="*/ 99 w 108" name="T76"/>
                  <a:gd fmla="*/ 33 h 55" name="T77"/>
                  <a:gd fmla="*/ 76 w 108" name="T78"/>
                  <a:gd fmla="*/ 30 h 55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55" w="108">
                    <a:moveTo>
                      <a:pt x="76" y="30"/>
                    </a:moveTo>
                    <a:cubicBezTo>
                      <a:pt x="80" y="28"/>
                      <a:pt x="75" y="27"/>
                      <a:pt x="69" y="30"/>
                    </a:cubicBezTo>
                    <a:cubicBezTo>
                      <a:pt x="71" y="29"/>
                      <a:pt x="80" y="26"/>
                      <a:pt x="84" y="26"/>
                    </a:cubicBezTo>
                    <a:cubicBezTo>
                      <a:pt x="81" y="24"/>
                      <a:pt x="71" y="29"/>
                      <a:pt x="77" y="22"/>
                    </a:cubicBezTo>
                    <a:cubicBezTo>
                      <a:pt x="78" y="20"/>
                      <a:pt x="67" y="25"/>
                      <a:pt x="62" y="31"/>
                    </a:cubicBezTo>
                    <a:cubicBezTo>
                      <a:pt x="62" y="28"/>
                      <a:pt x="74" y="19"/>
                      <a:pt x="74" y="15"/>
                    </a:cubicBezTo>
                    <a:cubicBezTo>
                      <a:pt x="65" y="18"/>
                      <a:pt x="61" y="27"/>
                      <a:pt x="59" y="29"/>
                    </a:cubicBezTo>
                    <a:cubicBezTo>
                      <a:pt x="59" y="29"/>
                      <a:pt x="61" y="20"/>
                      <a:pt x="62" y="17"/>
                    </a:cubicBezTo>
                    <a:cubicBezTo>
                      <a:pt x="59" y="17"/>
                      <a:pt x="58" y="27"/>
                      <a:pt x="58" y="21"/>
                    </a:cubicBezTo>
                    <a:cubicBezTo>
                      <a:pt x="56" y="24"/>
                      <a:pt x="56" y="20"/>
                      <a:pt x="57" y="17"/>
                    </a:cubicBezTo>
                    <a:cubicBezTo>
                      <a:pt x="52" y="22"/>
                      <a:pt x="56" y="30"/>
                      <a:pt x="54" y="31"/>
                    </a:cubicBezTo>
                    <a:cubicBezTo>
                      <a:pt x="51" y="21"/>
                      <a:pt x="47" y="24"/>
                      <a:pt x="46" y="10"/>
                    </a:cubicBezTo>
                    <a:cubicBezTo>
                      <a:pt x="45" y="14"/>
                      <a:pt x="44" y="17"/>
                      <a:pt x="43" y="16"/>
                    </a:cubicBezTo>
                    <a:cubicBezTo>
                      <a:pt x="41" y="14"/>
                      <a:pt x="39" y="15"/>
                      <a:pt x="40" y="17"/>
                    </a:cubicBezTo>
                    <a:cubicBezTo>
                      <a:pt x="43" y="24"/>
                      <a:pt x="37" y="17"/>
                      <a:pt x="32" y="20"/>
                    </a:cubicBezTo>
                    <a:cubicBezTo>
                      <a:pt x="34" y="23"/>
                      <a:pt x="38" y="26"/>
                      <a:pt x="32" y="25"/>
                    </a:cubicBezTo>
                    <a:cubicBezTo>
                      <a:pt x="29" y="25"/>
                      <a:pt x="38" y="31"/>
                      <a:pt x="46" y="33"/>
                    </a:cubicBezTo>
                    <a:cubicBezTo>
                      <a:pt x="41" y="36"/>
                      <a:pt x="33" y="29"/>
                      <a:pt x="21" y="35"/>
                    </a:cubicBezTo>
                    <a:cubicBezTo>
                      <a:pt x="19" y="35"/>
                      <a:pt x="37" y="32"/>
                      <a:pt x="33" y="37"/>
                    </a:cubicBezTo>
                    <a:cubicBezTo>
                      <a:pt x="33" y="38"/>
                      <a:pt x="22" y="39"/>
                      <a:pt x="27" y="40"/>
                    </a:cubicBezTo>
                    <a:cubicBezTo>
                      <a:pt x="31" y="41"/>
                      <a:pt x="41" y="37"/>
                      <a:pt x="37" y="41"/>
                    </a:cubicBezTo>
                    <a:cubicBezTo>
                      <a:pt x="34" y="44"/>
                      <a:pt x="32" y="46"/>
                      <a:pt x="35" y="46"/>
                    </a:cubicBezTo>
                    <a:cubicBezTo>
                      <a:pt x="41" y="44"/>
                      <a:pt x="35" y="50"/>
                      <a:pt x="36" y="50"/>
                    </a:cubicBezTo>
                    <a:cubicBezTo>
                      <a:pt x="40" y="52"/>
                      <a:pt x="45" y="45"/>
                      <a:pt x="46" y="45"/>
                    </a:cubicBezTo>
                    <a:cubicBezTo>
                      <a:pt x="42" y="49"/>
                      <a:pt x="38" y="53"/>
                      <a:pt x="34" y="53"/>
                    </a:cubicBezTo>
                    <a:cubicBezTo>
                      <a:pt x="31" y="53"/>
                      <a:pt x="32" y="55"/>
                      <a:pt x="28" y="52"/>
                    </a:cubicBezTo>
                    <a:cubicBezTo>
                      <a:pt x="25" y="51"/>
                      <a:pt x="26" y="55"/>
                      <a:pt x="23" y="51"/>
                    </a:cubicBezTo>
                    <a:cubicBezTo>
                      <a:pt x="21" y="47"/>
                      <a:pt x="17" y="52"/>
                      <a:pt x="18" y="46"/>
                    </a:cubicBezTo>
                    <a:cubicBezTo>
                      <a:pt x="18" y="45"/>
                      <a:pt x="12" y="46"/>
                      <a:pt x="12" y="42"/>
                    </a:cubicBezTo>
                    <a:cubicBezTo>
                      <a:pt x="9" y="43"/>
                      <a:pt x="12" y="38"/>
                      <a:pt x="9" y="33"/>
                    </a:cubicBezTo>
                    <a:cubicBezTo>
                      <a:pt x="7" y="27"/>
                      <a:pt x="5" y="34"/>
                      <a:pt x="5" y="27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22"/>
                      <a:pt x="4" y="23"/>
                      <a:pt x="5" y="21"/>
                    </a:cubicBezTo>
                    <a:cubicBezTo>
                      <a:pt x="6" y="19"/>
                      <a:pt x="2" y="17"/>
                      <a:pt x="6" y="16"/>
                    </a:cubicBezTo>
                    <a:cubicBezTo>
                      <a:pt x="9" y="15"/>
                      <a:pt x="0" y="9"/>
                      <a:pt x="4" y="7"/>
                    </a:cubicBezTo>
                    <a:cubicBezTo>
                      <a:pt x="6" y="7"/>
                      <a:pt x="4" y="4"/>
                      <a:pt x="7" y="3"/>
                    </a:cubicBezTo>
                    <a:cubicBezTo>
                      <a:pt x="15" y="0"/>
                      <a:pt x="24" y="6"/>
                      <a:pt x="27" y="7"/>
                    </a:cubicBezTo>
                    <a:cubicBezTo>
                      <a:pt x="34" y="8"/>
                      <a:pt x="46" y="6"/>
                      <a:pt x="53" y="5"/>
                    </a:cubicBezTo>
                    <a:cubicBezTo>
                      <a:pt x="68" y="4"/>
                      <a:pt x="108" y="18"/>
                      <a:pt x="99" y="33"/>
                    </a:cubicBezTo>
                    <a:cubicBezTo>
                      <a:pt x="91" y="32"/>
                      <a:pt x="85" y="29"/>
                      <a:pt x="76" y="30"/>
                    </a:cubicBezTo>
                    <a:close/>
                  </a:path>
                </a:pathLst>
              </a:custGeom>
              <a:solidFill>
                <a:srgbClr val="F788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8" name="Freeform 448"/>
              <p:cNvSpPr/>
              <p:nvPr/>
            </p:nvSpPr>
            <p:spPr bwMode="auto">
              <a:xfrm>
                <a:off x="2773" y="2081"/>
                <a:ext cx="35" cy="38"/>
              </a:xfrm>
              <a:custGeom>
                <a:gdLst>
                  <a:gd fmla="*/ 15 w 15" name="T0"/>
                  <a:gd fmla="*/ 7 h 16" name="T1"/>
                  <a:gd fmla="*/ 11 w 15" name="T2"/>
                  <a:gd fmla="*/ 5 h 16" name="T3"/>
                  <a:gd fmla="*/ 9 w 15" name="T4"/>
                  <a:gd fmla="*/ 4 h 16" name="T5"/>
                  <a:gd fmla="*/ 5 w 15" name="T6"/>
                  <a:gd fmla="*/ 0 h 16" name="T7"/>
                  <a:gd fmla="*/ 6 w 15" name="T8"/>
                  <a:gd fmla="*/ 4 h 16" name="T9"/>
                  <a:gd fmla="*/ 8 w 15" name="T10"/>
                  <a:gd fmla="*/ 6 h 16" name="T11"/>
                  <a:gd fmla="*/ 5 w 15" name="T12"/>
                  <a:gd fmla="*/ 8 h 16" name="T13"/>
                  <a:gd fmla="*/ 3 w 15" name="T14"/>
                  <a:gd fmla="*/ 10 h 16" name="T15"/>
                  <a:gd fmla="*/ 4 w 15" name="T16"/>
                  <a:gd fmla="*/ 12 h 16" name="T17"/>
                  <a:gd fmla="*/ 1 w 15" name="T18"/>
                  <a:gd fmla="*/ 16 h 16" name="T19"/>
                  <a:gd fmla="*/ 3 w 15" name="T20"/>
                  <a:gd fmla="*/ 15 h 16" name="T21"/>
                  <a:gd fmla="*/ 4 w 15" name="T22"/>
                  <a:gd fmla="*/ 16 h 16" name="T23"/>
                  <a:gd fmla="*/ 15 w 15" name="T24"/>
                  <a:gd fmla="*/ 7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15">
                    <a:moveTo>
                      <a:pt x="15" y="7"/>
                    </a:moveTo>
                    <a:cubicBezTo>
                      <a:pt x="13" y="7"/>
                      <a:pt x="11" y="4"/>
                      <a:pt x="11" y="5"/>
                    </a:cubicBezTo>
                    <a:cubicBezTo>
                      <a:pt x="11" y="6"/>
                      <a:pt x="10" y="6"/>
                      <a:pt x="9" y="4"/>
                    </a:cubicBezTo>
                    <a:cubicBezTo>
                      <a:pt x="8" y="3"/>
                      <a:pt x="7" y="1"/>
                      <a:pt x="5" y="0"/>
                    </a:cubicBezTo>
                    <a:cubicBezTo>
                      <a:pt x="5" y="1"/>
                      <a:pt x="7" y="4"/>
                      <a:pt x="6" y="4"/>
                    </a:cubicBezTo>
                    <a:cubicBezTo>
                      <a:pt x="4" y="3"/>
                      <a:pt x="6" y="5"/>
                      <a:pt x="8" y="6"/>
                    </a:cubicBezTo>
                    <a:cubicBezTo>
                      <a:pt x="10" y="8"/>
                      <a:pt x="7" y="7"/>
                      <a:pt x="5" y="8"/>
                    </a:cubicBezTo>
                    <a:cubicBezTo>
                      <a:pt x="2" y="9"/>
                      <a:pt x="6" y="8"/>
                      <a:pt x="3" y="10"/>
                    </a:cubicBezTo>
                    <a:cubicBezTo>
                      <a:pt x="2" y="10"/>
                      <a:pt x="0" y="13"/>
                      <a:pt x="4" y="12"/>
                    </a:cubicBezTo>
                    <a:cubicBezTo>
                      <a:pt x="4" y="13"/>
                      <a:pt x="0" y="14"/>
                      <a:pt x="1" y="16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8" y="12"/>
                      <a:pt x="10" y="10"/>
                      <a:pt x="15" y="7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09" name="Freeform 449"/>
              <p:cNvSpPr/>
              <p:nvPr/>
            </p:nvSpPr>
            <p:spPr bwMode="auto">
              <a:xfrm>
                <a:off x="2806" y="2074"/>
                <a:ext cx="28" cy="24"/>
              </a:xfrm>
              <a:custGeom>
                <a:gdLst>
                  <a:gd fmla="*/ 1 w 12" name="T0"/>
                  <a:gd fmla="*/ 10 h 10" name="T1"/>
                  <a:gd fmla="*/ 0 w 12" name="T2"/>
                  <a:gd fmla="*/ 5 h 10" name="T3"/>
                  <a:gd fmla="*/ 0 w 12" name="T4"/>
                  <a:gd fmla="*/ 5 h 10" name="T5"/>
                  <a:gd fmla="*/ 1 w 12" name="T6"/>
                  <a:gd fmla="*/ 7 h 10" name="T7"/>
                  <a:gd fmla="*/ 2 w 12" name="T8"/>
                  <a:gd fmla="*/ 6 h 10" name="T9"/>
                  <a:gd fmla="*/ 2 w 12" name="T10"/>
                  <a:gd fmla="*/ 6 h 10" name="T11"/>
                  <a:gd fmla="*/ 3 w 12" name="T12"/>
                  <a:gd fmla="*/ 6 h 10" name="T13"/>
                  <a:gd fmla="*/ 5 w 12" name="T14"/>
                  <a:gd fmla="*/ 3 h 10" name="T15"/>
                  <a:gd fmla="*/ 6 w 12" name="T16"/>
                  <a:gd fmla="*/ 2 h 10" name="T17"/>
                  <a:gd fmla="*/ 8 w 12" name="T18"/>
                  <a:gd fmla="*/ 2 h 10" name="T19"/>
                  <a:gd fmla="*/ 5 w 12" name="T20"/>
                  <a:gd fmla="*/ 6 h 10" name="T21"/>
                  <a:gd fmla="*/ 5 w 12" name="T22"/>
                  <a:gd fmla="*/ 7 h 10" name="T23"/>
                  <a:gd fmla="*/ 9 w 12" name="T24"/>
                  <a:gd fmla="*/ 4 h 10" name="T25"/>
                  <a:gd fmla="*/ 9 w 12" name="T26"/>
                  <a:gd fmla="*/ 5 h 10" name="T27"/>
                  <a:gd fmla="*/ 11 w 12" name="T28"/>
                  <a:gd fmla="*/ 4 h 10" name="T29"/>
                  <a:gd fmla="*/ 7 w 12" name="T30"/>
                  <a:gd fmla="*/ 7 h 10" name="T31"/>
                  <a:gd fmla="*/ 6 w 12" name="T32"/>
                  <a:gd fmla="*/ 8 h 10" name="T33"/>
                  <a:gd fmla="*/ 1 w 12" name="T34"/>
                  <a:gd fmla="*/ 10 h 1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" w="12">
                    <a:moveTo>
                      <a:pt x="1" y="10"/>
                    </a:moveTo>
                    <a:cubicBezTo>
                      <a:pt x="0" y="9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7"/>
                    </a:cubicBezTo>
                    <a:cubicBezTo>
                      <a:pt x="1" y="6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6" y="3"/>
                      <a:pt x="7" y="2"/>
                      <a:pt x="6" y="2"/>
                    </a:cubicBezTo>
                    <a:cubicBezTo>
                      <a:pt x="6" y="3"/>
                      <a:pt x="9" y="0"/>
                      <a:pt x="8" y="2"/>
                    </a:cubicBezTo>
                    <a:cubicBezTo>
                      <a:pt x="7" y="2"/>
                      <a:pt x="5" y="5"/>
                      <a:pt x="5" y="6"/>
                    </a:cubicBezTo>
                    <a:cubicBezTo>
                      <a:pt x="4" y="7"/>
                      <a:pt x="4" y="8"/>
                      <a:pt x="5" y="7"/>
                    </a:cubicBezTo>
                    <a:cubicBezTo>
                      <a:pt x="6" y="6"/>
                      <a:pt x="8" y="4"/>
                      <a:pt x="9" y="4"/>
                    </a:cubicBezTo>
                    <a:cubicBezTo>
                      <a:pt x="10" y="4"/>
                      <a:pt x="8" y="5"/>
                      <a:pt x="9" y="5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5"/>
                      <a:pt x="5" y="7"/>
                      <a:pt x="7" y="7"/>
                    </a:cubicBezTo>
                    <a:cubicBezTo>
                      <a:pt x="8" y="7"/>
                      <a:pt x="6" y="8"/>
                      <a:pt x="6" y="8"/>
                    </a:cubicBezTo>
                    <a:cubicBezTo>
                      <a:pt x="5" y="8"/>
                      <a:pt x="3" y="9"/>
                      <a:pt x="1" y="10"/>
                    </a:cubicBezTo>
                    <a:close/>
                  </a:path>
                </a:pathLst>
              </a:custGeom>
              <a:solidFill>
                <a:srgbClr val="CFBA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0" name="Freeform 450"/>
              <p:cNvSpPr/>
              <p:nvPr/>
            </p:nvSpPr>
            <p:spPr bwMode="auto">
              <a:xfrm>
                <a:off x="2683" y="2018"/>
                <a:ext cx="132" cy="123"/>
              </a:xfrm>
              <a:custGeom>
                <a:gdLst>
                  <a:gd fmla="*/ 24 w 56" name="T0"/>
                  <a:gd fmla="*/ 41 h 52" name="T1"/>
                  <a:gd fmla="*/ 29 w 56" name="T2"/>
                  <a:gd fmla="*/ 46 h 52" name="T3"/>
                  <a:gd fmla="*/ 31 w 56" name="T4"/>
                  <a:gd fmla="*/ 47 h 52" name="T5"/>
                  <a:gd fmla="*/ 30 w 56" name="T6"/>
                  <a:gd fmla="*/ 51 h 52" name="T7"/>
                  <a:gd fmla="*/ 23 w 56" name="T8"/>
                  <a:gd fmla="*/ 49 h 52" name="T9"/>
                  <a:gd fmla="*/ 20 w 56" name="T10"/>
                  <a:gd fmla="*/ 46 h 52" name="T11"/>
                  <a:gd fmla="*/ 15 w 56" name="T12"/>
                  <a:gd fmla="*/ 45 h 52" name="T13"/>
                  <a:gd fmla="*/ 11 w 56" name="T14"/>
                  <a:gd fmla="*/ 43 h 52" name="T15"/>
                  <a:gd fmla="*/ 10 w 56" name="T16"/>
                  <a:gd fmla="*/ 39 h 52" name="T17"/>
                  <a:gd fmla="*/ 9 w 56" name="T18"/>
                  <a:gd fmla="*/ 33 h 52" name="T19"/>
                  <a:gd fmla="*/ 6 w 56" name="T20"/>
                  <a:gd fmla="*/ 28 h 52" name="T21"/>
                  <a:gd fmla="*/ 7 w 56" name="T22"/>
                  <a:gd fmla="*/ 21 h 52" name="T23"/>
                  <a:gd fmla="*/ 5 w 56" name="T24"/>
                  <a:gd fmla="*/ 19 h 52" name="T25"/>
                  <a:gd fmla="*/ 3 w 56" name="T26"/>
                  <a:gd fmla="*/ 9 h 52" name="T27"/>
                  <a:gd fmla="*/ 9 w 56" name="T28"/>
                  <a:gd fmla="*/ 2 h 52" name="T29"/>
                  <a:gd fmla="*/ 18 w 56" name="T30"/>
                  <a:gd fmla="*/ 13 h 52" name="T31"/>
                  <a:gd fmla="*/ 48 w 56" name="T32"/>
                  <a:gd fmla="*/ 4 h 52" name="T33"/>
                  <a:gd fmla="*/ 54 w 56" name="T34"/>
                  <a:gd fmla="*/ 12 h 52" name="T35"/>
                  <a:gd fmla="*/ 49 w 56" name="T36"/>
                  <a:gd fmla="*/ 20 h 52" name="T37"/>
                  <a:gd fmla="*/ 44 w 56" name="T38"/>
                  <a:gd fmla="*/ 9 h 52" name="T39"/>
                  <a:gd fmla="*/ 40 w 56" name="T40"/>
                  <a:gd fmla="*/ 11 h 52" name="T41"/>
                  <a:gd fmla="*/ 34 w 56" name="T42"/>
                  <a:gd fmla="*/ 13 h 52" name="T43"/>
                  <a:gd fmla="*/ 27 w 56" name="T44"/>
                  <a:gd fmla="*/ 17 h 52" name="T45"/>
                  <a:gd fmla="*/ 26 w 56" name="T46"/>
                  <a:gd fmla="*/ 22 h 52" name="T47"/>
                  <a:gd fmla="*/ 25 w 56" name="T48"/>
                  <a:gd fmla="*/ 27 h 52" name="T49"/>
                  <a:gd fmla="*/ 19 w 56" name="T50"/>
                  <a:gd fmla="*/ 30 h 52" name="T51"/>
                  <a:gd fmla="*/ 21 w 56" name="T52"/>
                  <a:gd fmla="*/ 36 h 52" name="T53"/>
                  <a:gd fmla="*/ 24 w 56" name="T54"/>
                  <a:gd fmla="*/ 41 h 5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2" w="56">
                    <a:moveTo>
                      <a:pt x="24" y="41"/>
                    </a:moveTo>
                    <a:cubicBezTo>
                      <a:pt x="30" y="41"/>
                      <a:pt x="25" y="47"/>
                      <a:pt x="29" y="46"/>
                    </a:cubicBezTo>
                    <a:cubicBezTo>
                      <a:pt x="31" y="45"/>
                      <a:pt x="32" y="46"/>
                      <a:pt x="31" y="47"/>
                    </a:cubicBezTo>
                    <a:cubicBezTo>
                      <a:pt x="29" y="49"/>
                      <a:pt x="32" y="50"/>
                      <a:pt x="30" y="51"/>
                    </a:cubicBezTo>
                    <a:cubicBezTo>
                      <a:pt x="25" y="52"/>
                      <a:pt x="24" y="50"/>
                      <a:pt x="23" y="49"/>
                    </a:cubicBezTo>
                    <a:cubicBezTo>
                      <a:pt x="22" y="48"/>
                      <a:pt x="21" y="45"/>
                      <a:pt x="20" y="46"/>
                    </a:cubicBezTo>
                    <a:cubicBezTo>
                      <a:pt x="16" y="48"/>
                      <a:pt x="14" y="47"/>
                      <a:pt x="15" y="45"/>
                    </a:cubicBezTo>
                    <a:cubicBezTo>
                      <a:pt x="15" y="44"/>
                      <a:pt x="13" y="44"/>
                      <a:pt x="11" y="43"/>
                    </a:cubicBezTo>
                    <a:cubicBezTo>
                      <a:pt x="7" y="41"/>
                      <a:pt x="11" y="39"/>
                      <a:pt x="10" y="39"/>
                    </a:cubicBezTo>
                    <a:cubicBezTo>
                      <a:pt x="8" y="39"/>
                      <a:pt x="7" y="39"/>
                      <a:pt x="9" y="33"/>
                    </a:cubicBezTo>
                    <a:cubicBezTo>
                      <a:pt x="10" y="31"/>
                      <a:pt x="9" y="29"/>
                      <a:pt x="6" y="28"/>
                    </a:cubicBezTo>
                    <a:cubicBezTo>
                      <a:pt x="0" y="28"/>
                      <a:pt x="3" y="23"/>
                      <a:pt x="7" y="21"/>
                    </a:cubicBezTo>
                    <a:cubicBezTo>
                      <a:pt x="8" y="20"/>
                      <a:pt x="8" y="18"/>
                      <a:pt x="5" y="19"/>
                    </a:cubicBezTo>
                    <a:cubicBezTo>
                      <a:pt x="2" y="19"/>
                      <a:pt x="7" y="12"/>
                      <a:pt x="3" y="9"/>
                    </a:cubicBezTo>
                    <a:cubicBezTo>
                      <a:pt x="0" y="6"/>
                      <a:pt x="4" y="0"/>
                      <a:pt x="9" y="2"/>
                    </a:cubicBezTo>
                    <a:cubicBezTo>
                      <a:pt x="13" y="3"/>
                      <a:pt x="16" y="15"/>
                      <a:pt x="18" y="13"/>
                    </a:cubicBezTo>
                    <a:cubicBezTo>
                      <a:pt x="22" y="7"/>
                      <a:pt x="21" y="4"/>
                      <a:pt x="48" y="4"/>
                    </a:cubicBezTo>
                    <a:cubicBezTo>
                      <a:pt x="54" y="4"/>
                      <a:pt x="56" y="11"/>
                      <a:pt x="54" y="12"/>
                    </a:cubicBezTo>
                    <a:cubicBezTo>
                      <a:pt x="52" y="14"/>
                      <a:pt x="50" y="15"/>
                      <a:pt x="49" y="20"/>
                    </a:cubicBezTo>
                    <a:cubicBezTo>
                      <a:pt x="49" y="25"/>
                      <a:pt x="44" y="17"/>
                      <a:pt x="44" y="9"/>
                    </a:cubicBezTo>
                    <a:cubicBezTo>
                      <a:pt x="44" y="7"/>
                      <a:pt x="41" y="5"/>
                      <a:pt x="40" y="11"/>
                    </a:cubicBezTo>
                    <a:cubicBezTo>
                      <a:pt x="39" y="12"/>
                      <a:pt x="36" y="8"/>
                      <a:pt x="34" y="13"/>
                    </a:cubicBezTo>
                    <a:cubicBezTo>
                      <a:pt x="33" y="17"/>
                      <a:pt x="29" y="16"/>
                      <a:pt x="27" y="17"/>
                    </a:cubicBezTo>
                    <a:cubicBezTo>
                      <a:pt x="23" y="19"/>
                      <a:pt x="31" y="22"/>
                      <a:pt x="26" y="22"/>
                    </a:cubicBezTo>
                    <a:cubicBezTo>
                      <a:pt x="21" y="21"/>
                      <a:pt x="30" y="28"/>
                      <a:pt x="25" y="27"/>
                    </a:cubicBezTo>
                    <a:cubicBezTo>
                      <a:pt x="21" y="26"/>
                      <a:pt x="27" y="30"/>
                      <a:pt x="19" y="30"/>
                    </a:cubicBezTo>
                    <a:cubicBezTo>
                      <a:pt x="14" y="30"/>
                      <a:pt x="11" y="35"/>
                      <a:pt x="21" y="36"/>
                    </a:cubicBezTo>
                    <a:cubicBezTo>
                      <a:pt x="23" y="36"/>
                      <a:pt x="15" y="41"/>
                      <a:pt x="24" y="41"/>
                    </a:cubicBezTo>
                    <a:close/>
                  </a:path>
                </a:pathLst>
              </a:custGeom>
              <a:solidFill>
                <a:srgbClr val="F582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1" name="Freeform 451"/>
              <p:cNvSpPr/>
              <p:nvPr/>
            </p:nvSpPr>
            <p:spPr bwMode="auto">
              <a:xfrm>
                <a:off x="2839" y="2041"/>
                <a:ext cx="68" cy="50"/>
              </a:xfrm>
              <a:custGeom>
                <a:gdLst>
                  <a:gd fmla="*/ 17 w 29" name="T0"/>
                  <a:gd fmla="*/ 15 h 21" name="T1"/>
                  <a:gd fmla="*/ 12 w 29" name="T2"/>
                  <a:gd fmla="*/ 18 h 21" name="T3"/>
                  <a:gd fmla="*/ 28 w 29" name="T4"/>
                  <a:gd fmla="*/ 21 h 21" name="T5"/>
                  <a:gd fmla="*/ 7 w 29" name="T6"/>
                  <a:gd fmla="*/ 4 h 21" name="T7"/>
                  <a:gd fmla="*/ 1 w 29" name="T8"/>
                  <a:gd fmla="*/ 11 h 21" name="T9"/>
                  <a:gd fmla="*/ 8 w 29" name="T10"/>
                  <a:gd fmla="*/ 10 h 21" name="T11"/>
                  <a:gd fmla="*/ 11 w 29" name="T12"/>
                  <a:gd fmla="*/ 13 h 21" name="T13"/>
                  <a:gd fmla="*/ 17 w 29" name="T14"/>
                  <a:gd fmla="*/ 15 h 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" w="28">
                    <a:moveTo>
                      <a:pt x="17" y="15"/>
                    </a:moveTo>
                    <a:cubicBezTo>
                      <a:pt x="10" y="16"/>
                      <a:pt x="7" y="18"/>
                      <a:pt x="12" y="18"/>
                    </a:cubicBezTo>
                    <a:cubicBezTo>
                      <a:pt x="15" y="19"/>
                      <a:pt x="23" y="19"/>
                      <a:pt x="28" y="21"/>
                    </a:cubicBezTo>
                    <a:cubicBezTo>
                      <a:pt x="29" y="15"/>
                      <a:pt x="15" y="0"/>
                      <a:pt x="7" y="4"/>
                    </a:cubicBezTo>
                    <a:cubicBezTo>
                      <a:pt x="6" y="4"/>
                      <a:pt x="0" y="10"/>
                      <a:pt x="1" y="11"/>
                    </a:cubicBezTo>
                    <a:cubicBezTo>
                      <a:pt x="3" y="12"/>
                      <a:pt x="9" y="8"/>
                      <a:pt x="8" y="10"/>
                    </a:cubicBezTo>
                    <a:cubicBezTo>
                      <a:pt x="5" y="15"/>
                      <a:pt x="9" y="14"/>
                      <a:pt x="11" y="13"/>
                    </a:cubicBezTo>
                    <a:cubicBezTo>
                      <a:pt x="18" y="13"/>
                      <a:pt x="18" y="15"/>
                      <a:pt x="17" y="15"/>
                    </a:cubicBezTo>
                    <a:close/>
                  </a:path>
                </a:pathLst>
              </a:custGeom>
              <a:solidFill>
                <a:srgbClr val="F582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2" name="Freeform 452"/>
              <p:cNvSpPr/>
              <p:nvPr/>
            </p:nvSpPr>
            <p:spPr bwMode="auto">
              <a:xfrm>
                <a:off x="2690" y="2022"/>
                <a:ext cx="59" cy="69"/>
              </a:xfrm>
              <a:custGeom>
                <a:gdLst>
                  <a:gd fmla="*/ 19 w 25" name="T0"/>
                  <a:gd fmla="*/ 15 h 29" name="T1"/>
                  <a:gd fmla="*/ 19 w 25" name="T2"/>
                  <a:gd fmla="*/ 21 h 29" name="T3"/>
                  <a:gd fmla="*/ 14 w 25" name="T4"/>
                  <a:gd fmla="*/ 25 h 29" name="T5"/>
                  <a:gd fmla="*/ 12 w 25" name="T6"/>
                  <a:gd fmla="*/ 27 h 29" name="T7"/>
                  <a:gd fmla="*/ 9 w 25" name="T8"/>
                  <a:gd fmla="*/ 27 h 29" name="T9"/>
                  <a:gd fmla="*/ 2 w 25" name="T10"/>
                  <a:gd fmla="*/ 24 h 29" name="T11"/>
                  <a:gd fmla="*/ 7 w 25" name="T12"/>
                  <a:gd fmla="*/ 17 h 29" name="T13"/>
                  <a:gd fmla="*/ 5 w 25" name="T14"/>
                  <a:gd fmla="*/ 12 h 29" name="T15"/>
                  <a:gd fmla="*/ 8 w 25" name="T16"/>
                  <a:gd fmla="*/ 1 h 29" name="T17"/>
                  <a:gd fmla="*/ 22 w 25" name="T18"/>
                  <a:gd fmla="*/ 7 h 29" name="T19"/>
                  <a:gd fmla="*/ 19 w 25" name="T20"/>
                  <a:gd fmla="*/ 15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5">
                    <a:moveTo>
                      <a:pt x="19" y="15"/>
                    </a:moveTo>
                    <a:cubicBezTo>
                      <a:pt x="18" y="15"/>
                      <a:pt x="17" y="19"/>
                      <a:pt x="19" y="21"/>
                    </a:cubicBezTo>
                    <a:cubicBezTo>
                      <a:pt x="22" y="23"/>
                      <a:pt x="19" y="26"/>
                      <a:pt x="14" y="25"/>
                    </a:cubicBezTo>
                    <a:cubicBezTo>
                      <a:pt x="13" y="25"/>
                      <a:pt x="12" y="25"/>
                      <a:pt x="12" y="27"/>
                    </a:cubicBezTo>
                    <a:cubicBezTo>
                      <a:pt x="12" y="29"/>
                      <a:pt x="10" y="28"/>
                      <a:pt x="9" y="27"/>
                    </a:cubicBezTo>
                    <a:cubicBezTo>
                      <a:pt x="8" y="24"/>
                      <a:pt x="3" y="26"/>
                      <a:pt x="2" y="24"/>
                    </a:cubicBezTo>
                    <a:cubicBezTo>
                      <a:pt x="1" y="20"/>
                      <a:pt x="11" y="18"/>
                      <a:pt x="7" y="17"/>
                    </a:cubicBezTo>
                    <a:cubicBezTo>
                      <a:pt x="3" y="16"/>
                      <a:pt x="5" y="14"/>
                      <a:pt x="5" y="12"/>
                    </a:cubicBezTo>
                    <a:cubicBezTo>
                      <a:pt x="5" y="10"/>
                      <a:pt x="0" y="3"/>
                      <a:pt x="8" y="1"/>
                    </a:cubicBezTo>
                    <a:cubicBezTo>
                      <a:pt x="12" y="0"/>
                      <a:pt x="20" y="4"/>
                      <a:pt x="22" y="7"/>
                    </a:cubicBezTo>
                    <a:cubicBezTo>
                      <a:pt x="24" y="10"/>
                      <a:pt x="25" y="13"/>
                      <a:pt x="19" y="15"/>
                    </a:cubicBezTo>
                    <a:close/>
                  </a:path>
                </a:pathLst>
              </a:custGeom>
              <a:solidFill>
                <a:srgbClr val="F27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3" name="Freeform 453"/>
              <p:cNvSpPr/>
              <p:nvPr/>
            </p:nvSpPr>
            <p:spPr bwMode="auto">
              <a:xfrm>
                <a:off x="2709" y="2103"/>
                <a:ext cx="21" cy="21"/>
              </a:xfrm>
              <a:custGeom>
                <a:gdLst>
                  <a:gd fmla="*/ 6 w 9" name="T0"/>
                  <a:gd fmla="*/ 0 h 9" name="T1"/>
                  <a:gd fmla="*/ 3 w 9" name="T2"/>
                  <a:gd fmla="*/ 4 h 9" name="T3"/>
                  <a:gd fmla="*/ 5 w 9" name="T4"/>
                  <a:gd fmla="*/ 8 h 9" name="T5"/>
                  <a:gd fmla="*/ 9 w 9" name="T6"/>
                  <a:gd fmla="*/ 8 h 9" name="T7"/>
                  <a:gd fmla="*/ 8 w 9" name="T8"/>
                  <a:gd fmla="*/ 3 h 9" name="T9"/>
                  <a:gd fmla="*/ 6 w 9" name="T10"/>
                  <a:gd fmla="*/ 0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9">
                    <a:moveTo>
                      <a:pt x="6" y="0"/>
                    </a:moveTo>
                    <a:cubicBezTo>
                      <a:pt x="5" y="1"/>
                      <a:pt x="0" y="1"/>
                      <a:pt x="3" y="4"/>
                    </a:cubicBezTo>
                    <a:cubicBezTo>
                      <a:pt x="0" y="6"/>
                      <a:pt x="3" y="7"/>
                      <a:pt x="5" y="8"/>
                    </a:cubicBezTo>
                    <a:cubicBezTo>
                      <a:pt x="6" y="9"/>
                      <a:pt x="8" y="9"/>
                      <a:pt x="9" y="8"/>
                    </a:cubicBezTo>
                    <a:cubicBezTo>
                      <a:pt x="9" y="5"/>
                      <a:pt x="6" y="6"/>
                      <a:pt x="8" y="3"/>
                    </a:cubicBezTo>
                    <a:cubicBezTo>
                      <a:pt x="9" y="1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F27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4" name="Freeform 454"/>
              <p:cNvSpPr/>
              <p:nvPr/>
            </p:nvSpPr>
            <p:spPr bwMode="auto">
              <a:xfrm>
                <a:off x="2735" y="2115"/>
                <a:ext cx="19" cy="21"/>
              </a:xfrm>
              <a:custGeom>
                <a:gdLst>
                  <a:gd fmla="*/ 7 w 8" name="T0"/>
                  <a:gd fmla="*/ 7 h 9" name="T1"/>
                  <a:gd fmla="*/ 4 w 8" name="T2"/>
                  <a:gd fmla="*/ 5 h 9" name="T3"/>
                  <a:gd fmla="*/ 2 w 8" name="T4"/>
                  <a:gd fmla="*/ 1 h 9" name="T5"/>
                  <a:gd fmla="*/ 4 w 8" name="T6"/>
                  <a:gd fmla="*/ 9 h 9" name="T7"/>
                  <a:gd fmla="*/ 7 w 8" name="T8"/>
                  <a:gd fmla="*/ 7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8">
                    <a:moveTo>
                      <a:pt x="7" y="7"/>
                    </a:moveTo>
                    <a:cubicBezTo>
                      <a:pt x="4" y="8"/>
                      <a:pt x="4" y="6"/>
                      <a:pt x="4" y="5"/>
                    </a:cubicBezTo>
                    <a:cubicBezTo>
                      <a:pt x="5" y="3"/>
                      <a:pt x="5" y="0"/>
                      <a:pt x="2" y="1"/>
                    </a:cubicBezTo>
                    <a:cubicBezTo>
                      <a:pt x="0" y="2"/>
                      <a:pt x="0" y="9"/>
                      <a:pt x="4" y="9"/>
                    </a:cubicBezTo>
                    <a:cubicBezTo>
                      <a:pt x="8" y="9"/>
                      <a:pt x="8" y="6"/>
                      <a:pt x="7" y="7"/>
                    </a:cubicBezTo>
                    <a:close/>
                  </a:path>
                </a:pathLst>
              </a:custGeom>
              <a:solidFill>
                <a:srgbClr val="F27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5" name="Freeform 455"/>
              <p:cNvSpPr/>
              <p:nvPr/>
            </p:nvSpPr>
            <p:spPr bwMode="auto">
              <a:xfrm>
                <a:off x="3032" y="1992"/>
                <a:ext cx="22" cy="14"/>
              </a:xfrm>
              <a:custGeom>
                <a:gdLst>
                  <a:gd fmla="*/ 6 w 9" name="T0"/>
                  <a:gd fmla="*/ 6 h 6" name="T1"/>
                  <a:gd fmla="*/ 7 w 9" name="T2"/>
                  <a:gd fmla="*/ 1 h 6" name="T3"/>
                  <a:gd fmla="*/ 6 w 9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9">
                    <a:moveTo>
                      <a:pt x="6" y="6"/>
                    </a:moveTo>
                    <a:cubicBezTo>
                      <a:pt x="7" y="5"/>
                      <a:pt x="9" y="4"/>
                      <a:pt x="7" y="1"/>
                    </a:cubicBezTo>
                    <a:cubicBezTo>
                      <a:pt x="3" y="0"/>
                      <a:pt x="0" y="4"/>
                      <a:pt x="6" y="6"/>
                    </a:cubicBezTo>
                    <a:close/>
                  </a:path>
                </a:pathLst>
              </a:custGeom>
              <a:solidFill>
                <a:srgbClr val="FCAE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6" name="Freeform 456"/>
              <p:cNvSpPr/>
              <p:nvPr/>
            </p:nvSpPr>
            <p:spPr bwMode="auto">
              <a:xfrm>
                <a:off x="3009" y="1985"/>
                <a:ext cx="45" cy="52"/>
              </a:xfrm>
              <a:custGeom>
                <a:gdLst>
                  <a:gd fmla="*/ 15 w 19" name="T0"/>
                  <a:gd fmla="*/ 21 h 22" name="T1"/>
                  <a:gd fmla="*/ 15 w 19" name="T2"/>
                  <a:gd fmla="*/ 11 h 22" name="T3"/>
                  <a:gd fmla="*/ 17 w 19" name="T4"/>
                  <a:gd fmla="*/ 4 h 22" name="T5"/>
                  <a:gd fmla="*/ 0 w 19" name="T6"/>
                  <a:gd fmla="*/ 21 h 22" name="T7"/>
                  <a:gd fmla="*/ 15 w 19" name="T8"/>
                  <a:gd fmla="*/ 21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19">
                    <a:moveTo>
                      <a:pt x="15" y="21"/>
                    </a:moveTo>
                    <a:cubicBezTo>
                      <a:pt x="14" y="18"/>
                      <a:pt x="17" y="15"/>
                      <a:pt x="15" y="11"/>
                    </a:cubicBezTo>
                    <a:cubicBezTo>
                      <a:pt x="13" y="8"/>
                      <a:pt x="19" y="9"/>
                      <a:pt x="17" y="4"/>
                    </a:cubicBezTo>
                    <a:cubicBezTo>
                      <a:pt x="10" y="0"/>
                      <a:pt x="0" y="21"/>
                      <a:pt x="0" y="21"/>
                    </a:cubicBezTo>
                    <a:cubicBezTo>
                      <a:pt x="8" y="18"/>
                      <a:pt x="12" y="22"/>
                      <a:pt x="15" y="21"/>
                    </a:cubicBezTo>
                    <a:close/>
                  </a:path>
                </a:pathLst>
              </a:custGeom>
              <a:solidFill>
                <a:srgbClr val="FCAE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7" name="Freeform 457"/>
              <p:cNvSpPr/>
              <p:nvPr/>
            </p:nvSpPr>
            <p:spPr bwMode="auto">
              <a:xfrm>
                <a:off x="2690" y="1987"/>
                <a:ext cx="364" cy="139"/>
              </a:xfrm>
              <a:custGeom>
                <a:gdLst>
                  <a:gd fmla="*/ 149 w 154" name="T0"/>
                  <a:gd fmla="*/ 5 h 59" name="T1"/>
                  <a:gd fmla="*/ 152 w 154" name="T2"/>
                  <a:gd fmla="*/ 10 h 59" name="T3"/>
                  <a:gd fmla="*/ 153 w 154" name="T4"/>
                  <a:gd fmla="*/ 14 h 59" name="T5"/>
                  <a:gd fmla="*/ 149 w 154" name="T6"/>
                  <a:gd fmla="*/ 20 h 59" name="T7"/>
                  <a:gd fmla="*/ 148 w 154" name="T8"/>
                  <a:gd fmla="*/ 14 h 59" name="T9"/>
                  <a:gd fmla="*/ 149 w 154" name="T10"/>
                  <a:gd fmla="*/ 10 h 59" name="T11"/>
                  <a:gd fmla="*/ 141 w 154" name="T12"/>
                  <a:gd fmla="*/ 15 h 59" name="T13"/>
                  <a:gd fmla="*/ 140 w 154" name="T14"/>
                  <a:gd fmla="*/ 24 h 59" name="T15"/>
                  <a:gd fmla="*/ 137 w 154" name="T16"/>
                  <a:gd fmla="*/ 29 h 59" name="T17"/>
                  <a:gd fmla="*/ 133 w 154" name="T18"/>
                  <a:gd fmla="*/ 36 h 59" name="T19"/>
                  <a:gd fmla="*/ 130 w 154" name="T20"/>
                  <a:gd fmla="*/ 41 h 59" name="T21"/>
                  <a:gd fmla="*/ 125 w 154" name="T22"/>
                  <a:gd fmla="*/ 46 h 59" name="T23"/>
                  <a:gd fmla="*/ 117 w 154" name="T24"/>
                  <a:gd fmla="*/ 48 h 59" name="T25"/>
                  <a:gd fmla="*/ 113 w 154" name="T26"/>
                  <a:gd fmla="*/ 53 h 59" name="T27"/>
                  <a:gd fmla="*/ 105 w 154" name="T28"/>
                  <a:gd fmla="*/ 57 h 59" name="T29"/>
                  <a:gd fmla="*/ 100 w 154" name="T30"/>
                  <a:gd fmla="*/ 54 h 59" name="T31"/>
                  <a:gd fmla="*/ 96 w 154" name="T32"/>
                  <a:gd fmla="*/ 51 h 59" name="T33"/>
                  <a:gd fmla="*/ 93 w 154" name="T34"/>
                  <a:gd fmla="*/ 47 h 59" name="T35"/>
                  <a:gd fmla="*/ 88 w 154" name="T36"/>
                  <a:gd fmla="*/ 42 h 59" name="T37"/>
                  <a:gd fmla="*/ 84 w 154" name="T38"/>
                  <a:gd fmla="*/ 40 h 59" name="T39"/>
                  <a:gd fmla="*/ 77 w 154" name="T40"/>
                  <a:gd fmla="*/ 38 h 59" name="T41"/>
                  <a:gd fmla="*/ 74 w 154" name="T42"/>
                  <a:gd fmla="*/ 35 h 59" name="T43"/>
                  <a:gd fmla="*/ 71 w 154" name="T44"/>
                  <a:gd fmla="*/ 28 h 59" name="T45"/>
                  <a:gd fmla="*/ 67 w 154" name="T46"/>
                  <a:gd fmla="*/ 28 h 59" name="T47"/>
                  <a:gd fmla="*/ 61 w 154" name="T48"/>
                  <a:gd fmla="*/ 29 h 59" name="T49"/>
                  <a:gd fmla="*/ 56 w 154" name="T50"/>
                  <a:gd fmla="*/ 27 h 59" name="T51"/>
                  <a:gd fmla="*/ 45 w 154" name="T52"/>
                  <a:gd fmla="*/ 25 h 59" name="T53"/>
                  <a:gd fmla="*/ 37 w 154" name="T54"/>
                  <a:gd fmla="*/ 21 h 59" name="T55"/>
                  <a:gd fmla="*/ 29 w 154" name="T56"/>
                  <a:gd fmla="*/ 22 h 59" name="T57"/>
                  <a:gd fmla="*/ 27 w 154" name="T58"/>
                  <a:gd fmla="*/ 27 h 59" name="T59"/>
                  <a:gd fmla="*/ 22 w 154" name="T60"/>
                  <a:gd fmla="*/ 30 h 59" name="T61"/>
                  <a:gd fmla="*/ 17 w 154" name="T62"/>
                  <a:gd fmla="*/ 30 h 59" name="T63"/>
                  <a:gd fmla="*/ 12 w 154" name="T64"/>
                  <a:gd fmla="*/ 29 h 59" name="T65"/>
                  <a:gd fmla="*/ 8 w 154" name="T66"/>
                  <a:gd fmla="*/ 24 h 59" name="T67"/>
                  <a:gd fmla="*/ 5 w 154" name="T68"/>
                  <a:gd fmla="*/ 19 h 59" name="T69"/>
                  <a:gd fmla="*/ 0 w 154" name="T70"/>
                  <a:gd fmla="*/ 15 h 59" name="T71"/>
                  <a:gd fmla="*/ 34 w 154" name="T72"/>
                  <a:gd fmla="*/ 18 h 59" name="T73"/>
                  <a:gd fmla="*/ 51 w 154" name="T74"/>
                  <a:gd fmla="*/ 14 h 59" name="T75"/>
                  <a:gd fmla="*/ 69 w 154" name="T76"/>
                  <a:gd fmla="*/ 14 h 59" name="T77"/>
                  <a:gd fmla="*/ 94 w 154" name="T78"/>
                  <a:gd fmla="*/ 9 h 59" name="T79"/>
                  <a:gd fmla="*/ 110 w 154" name="T80"/>
                  <a:gd fmla="*/ 5 h 59" name="T81"/>
                  <a:gd fmla="*/ 130 w 154" name="T82"/>
                  <a:gd fmla="*/ 3 h 59" name="T83"/>
                  <a:gd fmla="*/ 152 w 154" name="T84"/>
                  <a:gd fmla="*/ 3 h 59" name="T85"/>
                  <a:gd fmla="*/ 149 w 154" name="T86"/>
                  <a:gd fmla="*/ 5 h 59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59" w="154">
                    <a:moveTo>
                      <a:pt x="149" y="5"/>
                    </a:moveTo>
                    <a:cubicBezTo>
                      <a:pt x="150" y="8"/>
                      <a:pt x="153" y="7"/>
                      <a:pt x="152" y="10"/>
                    </a:cubicBezTo>
                    <a:cubicBezTo>
                      <a:pt x="152" y="11"/>
                      <a:pt x="153" y="14"/>
                      <a:pt x="153" y="14"/>
                    </a:cubicBezTo>
                    <a:cubicBezTo>
                      <a:pt x="154" y="19"/>
                      <a:pt x="150" y="21"/>
                      <a:pt x="149" y="20"/>
                    </a:cubicBezTo>
                    <a:cubicBezTo>
                      <a:pt x="148" y="19"/>
                      <a:pt x="146" y="16"/>
                      <a:pt x="148" y="14"/>
                    </a:cubicBezTo>
                    <a:cubicBezTo>
                      <a:pt x="150" y="13"/>
                      <a:pt x="147" y="12"/>
                      <a:pt x="149" y="10"/>
                    </a:cubicBezTo>
                    <a:cubicBezTo>
                      <a:pt x="146" y="6"/>
                      <a:pt x="139" y="11"/>
                      <a:pt x="141" y="15"/>
                    </a:cubicBezTo>
                    <a:cubicBezTo>
                      <a:pt x="143" y="19"/>
                      <a:pt x="135" y="21"/>
                      <a:pt x="140" y="24"/>
                    </a:cubicBezTo>
                    <a:cubicBezTo>
                      <a:pt x="140" y="25"/>
                      <a:pt x="136" y="25"/>
                      <a:pt x="137" y="29"/>
                    </a:cubicBezTo>
                    <a:cubicBezTo>
                      <a:pt x="139" y="31"/>
                      <a:pt x="137" y="35"/>
                      <a:pt x="133" y="36"/>
                    </a:cubicBezTo>
                    <a:cubicBezTo>
                      <a:pt x="131" y="36"/>
                      <a:pt x="133" y="40"/>
                      <a:pt x="130" y="41"/>
                    </a:cubicBezTo>
                    <a:cubicBezTo>
                      <a:pt x="125" y="44"/>
                      <a:pt x="128" y="46"/>
                      <a:pt x="125" y="46"/>
                    </a:cubicBezTo>
                    <a:cubicBezTo>
                      <a:pt x="122" y="46"/>
                      <a:pt x="119" y="45"/>
                      <a:pt x="117" y="48"/>
                    </a:cubicBezTo>
                    <a:cubicBezTo>
                      <a:pt x="117" y="49"/>
                      <a:pt x="116" y="53"/>
                      <a:pt x="113" y="53"/>
                    </a:cubicBezTo>
                    <a:cubicBezTo>
                      <a:pt x="109" y="54"/>
                      <a:pt x="106" y="59"/>
                      <a:pt x="105" y="57"/>
                    </a:cubicBezTo>
                    <a:cubicBezTo>
                      <a:pt x="104" y="58"/>
                      <a:pt x="103" y="59"/>
                      <a:pt x="100" y="54"/>
                    </a:cubicBezTo>
                    <a:cubicBezTo>
                      <a:pt x="100" y="53"/>
                      <a:pt x="97" y="55"/>
                      <a:pt x="96" y="51"/>
                    </a:cubicBezTo>
                    <a:cubicBezTo>
                      <a:pt x="93" y="51"/>
                      <a:pt x="96" y="48"/>
                      <a:pt x="93" y="47"/>
                    </a:cubicBezTo>
                    <a:cubicBezTo>
                      <a:pt x="91" y="45"/>
                      <a:pt x="90" y="46"/>
                      <a:pt x="88" y="42"/>
                    </a:cubicBezTo>
                    <a:cubicBezTo>
                      <a:pt x="87" y="40"/>
                      <a:pt x="84" y="42"/>
                      <a:pt x="84" y="40"/>
                    </a:cubicBezTo>
                    <a:cubicBezTo>
                      <a:pt x="79" y="43"/>
                      <a:pt x="79" y="38"/>
                      <a:pt x="77" y="38"/>
                    </a:cubicBezTo>
                    <a:cubicBezTo>
                      <a:pt x="75" y="39"/>
                      <a:pt x="74" y="37"/>
                      <a:pt x="74" y="35"/>
                    </a:cubicBezTo>
                    <a:cubicBezTo>
                      <a:pt x="71" y="34"/>
                      <a:pt x="74" y="30"/>
                      <a:pt x="71" y="28"/>
                    </a:cubicBezTo>
                    <a:cubicBezTo>
                      <a:pt x="70" y="27"/>
                      <a:pt x="67" y="31"/>
                      <a:pt x="67" y="28"/>
                    </a:cubicBezTo>
                    <a:cubicBezTo>
                      <a:pt x="64" y="28"/>
                      <a:pt x="64" y="31"/>
                      <a:pt x="61" y="29"/>
                    </a:cubicBezTo>
                    <a:cubicBezTo>
                      <a:pt x="61" y="26"/>
                      <a:pt x="57" y="29"/>
                      <a:pt x="56" y="27"/>
                    </a:cubicBezTo>
                    <a:cubicBezTo>
                      <a:pt x="51" y="20"/>
                      <a:pt x="52" y="27"/>
                      <a:pt x="45" y="25"/>
                    </a:cubicBezTo>
                    <a:cubicBezTo>
                      <a:pt x="42" y="24"/>
                      <a:pt x="41" y="18"/>
                      <a:pt x="37" y="21"/>
                    </a:cubicBezTo>
                    <a:cubicBezTo>
                      <a:pt x="32" y="17"/>
                      <a:pt x="32" y="23"/>
                      <a:pt x="29" y="22"/>
                    </a:cubicBezTo>
                    <a:cubicBezTo>
                      <a:pt x="24" y="19"/>
                      <a:pt x="29" y="26"/>
                      <a:pt x="27" y="27"/>
                    </a:cubicBezTo>
                    <a:cubicBezTo>
                      <a:pt x="25" y="28"/>
                      <a:pt x="25" y="34"/>
                      <a:pt x="22" y="30"/>
                    </a:cubicBezTo>
                    <a:cubicBezTo>
                      <a:pt x="21" y="34"/>
                      <a:pt x="16" y="33"/>
                      <a:pt x="17" y="30"/>
                    </a:cubicBezTo>
                    <a:cubicBezTo>
                      <a:pt x="14" y="32"/>
                      <a:pt x="15" y="28"/>
                      <a:pt x="12" y="29"/>
                    </a:cubicBezTo>
                    <a:cubicBezTo>
                      <a:pt x="6" y="28"/>
                      <a:pt x="11" y="26"/>
                      <a:pt x="8" y="24"/>
                    </a:cubicBezTo>
                    <a:cubicBezTo>
                      <a:pt x="7" y="24"/>
                      <a:pt x="8" y="20"/>
                      <a:pt x="5" y="19"/>
                    </a:cubicBezTo>
                    <a:cubicBezTo>
                      <a:pt x="2" y="20"/>
                      <a:pt x="4" y="14"/>
                      <a:pt x="0" y="15"/>
                    </a:cubicBezTo>
                    <a:cubicBezTo>
                      <a:pt x="15" y="7"/>
                      <a:pt x="22" y="19"/>
                      <a:pt x="34" y="18"/>
                    </a:cubicBezTo>
                    <a:cubicBezTo>
                      <a:pt x="40" y="15"/>
                      <a:pt x="44" y="14"/>
                      <a:pt x="51" y="14"/>
                    </a:cubicBezTo>
                    <a:cubicBezTo>
                      <a:pt x="55" y="13"/>
                      <a:pt x="64" y="13"/>
                      <a:pt x="69" y="14"/>
                    </a:cubicBezTo>
                    <a:cubicBezTo>
                      <a:pt x="80" y="15"/>
                      <a:pt x="82" y="9"/>
                      <a:pt x="94" y="9"/>
                    </a:cubicBezTo>
                    <a:cubicBezTo>
                      <a:pt x="102" y="9"/>
                      <a:pt x="101" y="10"/>
                      <a:pt x="110" y="5"/>
                    </a:cubicBezTo>
                    <a:cubicBezTo>
                      <a:pt x="116" y="2"/>
                      <a:pt x="124" y="5"/>
                      <a:pt x="130" y="3"/>
                    </a:cubicBezTo>
                    <a:cubicBezTo>
                      <a:pt x="134" y="2"/>
                      <a:pt x="150" y="0"/>
                      <a:pt x="152" y="3"/>
                    </a:cubicBezTo>
                    <a:cubicBezTo>
                      <a:pt x="150" y="2"/>
                      <a:pt x="149" y="3"/>
                      <a:pt x="149" y="5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8" name="Freeform 458"/>
              <p:cNvSpPr/>
              <p:nvPr/>
            </p:nvSpPr>
            <p:spPr bwMode="auto">
              <a:xfrm>
                <a:off x="2690" y="1987"/>
                <a:ext cx="361" cy="139"/>
              </a:xfrm>
              <a:custGeom>
                <a:gdLst>
                  <a:gd fmla="*/ 149 w 153" name="T0"/>
                  <a:gd fmla="*/ 5 h 59" name="T1"/>
                  <a:gd fmla="*/ 152 w 153" name="T2"/>
                  <a:gd fmla="*/ 10 h 59" name="T3"/>
                  <a:gd fmla="*/ 152 w 153" name="T4"/>
                  <a:gd fmla="*/ 14 h 59" name="T5"/>
                  <a:gd fmla="*/ 149 w 153" name="T6"/>
                  <a:gd fmla="*/ 20 h 59" name="T7"/>
                  <a:gd fmla="*/ 149 w 153" name="T8"/>
                  <a:gd fmla="*/ 14 h 59" name="T9"/>
                  <a:gd fmla="*/ 149 w 153" name="T10"/>
                  <a:gd fmla="*/ 10 h 59" name="T11"/>
                  <a:gd fmla="*/ 140 w 153" name="T12"/>
                  <a:gd fmla="*/ 15 h 59" name="T13"/>
                  <a:gd fmla="*/ 139 w 153" name="T14"/>
                  <a:gd fmla="*/ 24 h 59" name="T15"/>
                  <a:gd fmla="*/ 137 w 153" name="T16"/>
                  <a:gd fmla="*/ 29 h 59" name="T17"/>
                  <a:gd fmla="*/ 133 w 153" name="T18"/>
                  <a:gd fmla="*/ 35 h 59" name="T19"/>
                  <a:gd fmla="*/ 130 w 153" name="T20"/>
                  <a:gd fmla="*/ 41 h 59" name="T21"/>
                  <a:gd fmla="*/ 125 w 153" name="T22"/>
                  <a:gd fmla="*/ 46 h 59" name="T23"/>
                  <a:gd fmla="*/ 117 w 153" name="T24"/>
                  <a:gd fmla="*/ 48 h 59" name="T25"/>
                  <a:gd fmla="*/ 113 w 153" name="T26"/>
                  <a:gd fmla="*/ 53 h 59" name="T27"/>
                  <a:gd fmla="*/ 105 w 153" name="T28"/>
                  <a:gd fmla="*/ 57 h 59" name="T29"/>
                  <a:gd fmla="*/ 100 w 153" name="T30"/>
                  <a:gd fmla="*/ 54 h 59" name="T31"/>
                  <a:gd fmla="*/ 97 w 153" name="T32"/>
                  <a:gd fmla="*/ 51 h 59" name="T33"/>
                  <a:gd fmla="*/ 93 w 153" name="T34"/>
                  <a:gd fmla="*/ 46 h 59" name="T35"/>
                  <a:gd fmla="*/ 88 w 153" name="T36"/>
                  <a:gd fmla="*/ 42 h 59" name="T37"/>
                  <a:gd fmla="*/ 84 w 153" name="T38"/>
                  <a:gd fmla="*/ 40 h 59" name="T39"/>
                  <a:gd fmla="*/ 77 w 153" name="T40"/>
                  <a:gd fmla="*/ 38 h 59" name="T41"/>
                  <a:gd fmla="*/ 74 w 153" name="T42"/>
                  <a:gd fmla="*/ 35 h 59" name="T43"/>
                  <a:gd fmla="*/ 71 w 153" name="T44"/>
                  <a:gd fmla="*/ 28 h 59" name="T45"/>
                  <a:gd fmla="*/ 67 w 153" name="T46"/>
                  <a:gd fmla="*/ 27 h 59" name="T47"/>
                  <a:gd fmla="*/ 61 w 153" name="T48"/>
                  <a:gd fmla="*/ 29 h 59" name="T49"/>
                  <a:gd fmla="*/ 56 w 153" name="T50"/>
                  <a:gd fmla="*/ 27 h 59" name="T51"/>
                  <a:gd fmla="*/ 45 w 153" name="T52"/>
                  <a:gd fmla="*/ 25 h 59" name="T53"/>
                  <a:gd fmla="*/ 38 w 153" name="T54"/>
                  <a:gd fmla="*/ 20 h 59" name="T55"/>
                  <a:gd fmla="*/ 29 w 153" name="T56"/>
                  <a:gd fmla="*/ 22 h 59" name="T57"/>
                  <a:gd fmla="*/ 27 w 153" name="T58"/>
                  <a:gd fmla="*/ 27 h 59" name="T59"/>
                  <a:gd fmla="*/ 22 w 153" name="T60"/>
                  <a:gd fmla="*/ 30 h 59" name="T61"/>
                  <a:gd fmla="*/ 17 w 153" name="T62"/>
                  <a:gd fmla="*/ 29 h 59" name="T63"/>
                  <a:gd fmla="*/ 12 w 153" name="T64"/>
                  <a:gd fmla="*/ 29 h 59" name="T65"/>
                  <a:gd fmla="*/ 8 w 153" name="T66"/>
                  <a:gd fmla="*/ 24 h 59" name="T67"/>
                  <a:gd fmla="*/ 5 w 153" name="T68"/>
                  <a:gd fmla="*/ 19 h 59" name="T69"/>
                  <a:gd fmla="*/ 0 w 153" name="T70"/>
                  <a:gd fmla="*/ 15 h 59" name="T71"/>
                  <a:gd fmla="*/ 35 w 153" name="T72"/>
                  <a:gd fmla="*/ 16 h 59" name="T73"/>
                  <a:gd fmla="*/ 51 w 153" name="T74"/>
                  <a:gd fmla="*/ 13 h 59" name="T75"/>
                  <a:gd fmla="*/ 69 w 153" name="T76"/>
                  <a:gd fmla="*/ 13 h 59" name="T77"/>
                  <a:gd fmla="*/ 95 w 153" name="T78"/>
                  <a:gd fmla="*/ 8 h 59" name="T79"/>
                  <a:gd fmla="*/ 109 w 153" name="T80"/>
                  <a:gd fmla="*/ 4 h 59" name="T81"/>
                  <a:gd fmla="*/ 130 w 153" name="T82"/>
                  <a:gd fmla="*/ 2 h 59" name="T83"/>
                  <a:gd fmla="*/ 152 w 153" name="T84"/>
                  <a:gd fmla="*/ 3 h 59" name="T85"/>
                  <a:gd fmla="*/ 149 w 153" name="T86"/>
                  <a:gd fmla="*/ 5 h 59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59" w="153">
                    <a:moveTo>
                      <a:pt x="149" y="5"/>
                    </a:moveTo>
                    <a:cubicBezTo>
                      <a:pt x="149" y="8"/>
                      <a:pt x="152" y="8"/>
                      <a:pt x="152" y="10"/>
                    </a:cubicBezTo>
                    <a:cubicBezTo>
                      <a:pt x="152" y="11"/>
                      <a:pt x="153" y="13"/>
                      <a:pt x="152" y="14"/>
                    </a:cubicBezTo>
                    <a:cubicBezTo>
                      <a:pt x="153" y="19"/>
                      <a:pt x="150" y="21"/>
                      <a:pt x="149" y="20"/>
                    </a:cubicBezTo>
                    <a:cubicBezTo>
                      <a:pt x="148" y="19"/>
                      <a:pt x="146" y="16"/>
                      <a:pt x="149" y="14"/>
                    </a:cubicBezTo>
                    <a:cubicBezTo>
                      <a:pt x="150" y="13"/>
                      <a:pt x="148" y="12"/>
                      <a:pt x="149" y="10"/>
                    </a:cubicBezTo>
                    <a:cubicBezTo>
                      <a:pt x="146" y="5"/>
                      <a:pt x="138" y="10"/>
                      <a:pt x="140" y="15"/>
                    </a:cubicBezTo>
                    <a:cubicBezTo>
                      <a:pt x="142" y="19"/>
                      <a:pt x="134" y="21"/>
                      <a:pt x="139" y="24"/>
                    </a:cubicBezTo>
                    <a:cubicBezTo>
                      <a:pt x="140" y="25"/>
                      <a:pt x="136" y="25"/>
                      <a:pt x="137" y="29"/>
                    </a:cubicBezTo>
                    <a:cubicBezTo>
                      <a:pt x="139" y="31"/>
                      <a:pt x="136" y="35"/>
                      <a:pt x="133" y="35"/>
                    </a:cubicBezTo>
                    <a:cubicBezTo>
                      <a:pt x="131" y="36"/>
                      <a:pt x="134" y="40"/>
                      <a:pt x="130" y="41"/>
                    </a:cubicBezTo>
                    <a:cubicBezTo>
                      <a:pt x="124" y="44"/>
                      <a:pt x="128" y="46"/>
                      <a:pt x="125" y="46"/>
                    </a:cubicBezTo>
                    <a:cubicBezTo>
                      <a:pt x="122" y="46"/>
                      <a:pt x="119" y="45"/>
                      <a:pt x="117" y="48"/>
                    </a:cubicBezTo>
                    <a:cubicBezTo>
                      <a:pt x="117" y="49"/>
                      <a:pt x="115" y="53"/>
                      <a:pt x="113" y="53"/>
                    </a:cubicBezTo>
                    <a:cubicBezTo>
                      <a:pt x="109" y="54"/>
                      <a:pt x="106" y="58"/>
                      <a:pt x="105" y="57"/>
                    </a:cubicBezTo>
                    <a:cubicBezTo>
                      <a:pt x="104" y="57"/>
                      <a:pt x="103" y="59"/>
                      <a:pt x="100" y="54"/>
                    </a:cubicBezTo>
                    <a:cubicBezTo>
                      <a:pt x="100" y="53"/>
                      <a:pt x="97" y="55"/>
                      <a:pt x="97" y="51"/>
                    </a:cubicBezTo>
                    <a:cubicBezTo>
                      <a:pt x="93" y="51"/>
                      <a:pt x="96" y="48"/>
                      <a:pt x="93" y="46"/>
                    </a:cubicBezTo>
                    <a:cubicBezTo>
                      <a:pt x="91" y="45"/>
                      <a:pt x="90" y="46"/>
                      <a:pt x="88" y="42"/>
                    </a:cubicBezTo>
                    <a:cubicBezTo>
                      <a:pt x="87" y="40"/>
                      <a:pt x="84" y="42"/>
                      <a:pt x="84" y="40"/>
                    </a:cubicBezTo>
                    <a:cubicBezTo>
                      <a:pt x="79" y="42"/>
                      <a:pt x="80" y="38"/>
                      <a:pt x="77" y="38"/>
                    </a:cubicBezTo>
                    <a:cubicBezTo>
                      <a:pt x="75" y="38"/>
                      <a:pt x="74" y="37"/>
                      <a:pt x="74" y="35"/>
                    </a:cubicBezTo>
                    <a:cubicBezTo>
                      <a:pt x="72" y="33"/>
                      <a:pt x="74" y="30"/>
                      <a:pt x="71" y="28"/>
                    </a:cubicBezTo>
                    <a:cubicBezTo>
                      <a:pt x="70" y="27"/>
                      <a:pt x="67" y="30"/>
                      <a:pt x="67" y="27"/>
                    </a:cubicBezTo>
                    <a:cubicBezTo>
                      <a:pt x="64" y="28"/>
                      <a:pt x="64" y="31"/>
                      <a:pt x="61" y="29"/>
                    </a:cubicBezTo>
                    <a:cubicBezTo>
                      <a:pt x="62" y="26"/>
                      <a:pt x="57" y="29"/>
                      <a:pt x="56" y="27"/>
                    </a:cubicBezTo>
                    <a:cubicBezTo>
                      <a:pt x="51" y="20"/>
                      <a:pt x="51" y="27"/>
                      <a:pt x="45" y="25"/>
                    </a:cubicBezTo>
                    <a:cubicBezTo>
                      <a:pt x="41" y="23"/>
                      <a:pt x="42" y="18"/>
                      <a:pt x="38" y="20"/>
                    </a:cubicBezTo>
                    <a:cubicBezTo>
                      <a:pt x="33" y="17"/>
                      <a:pt x="32" y="23"/>
                      <a:pt x="29" y="22"/>
                    </a:cubicBezTo>
                    <a:cubicBezTo>
                      <a:pt x="24" y="19"/>
                      <a:pt x="29" y="25"/>
                      <a:pt x="27" y="27"/>
                    </a:cubicBezTo>
                    <a:cubicBezTo>
                      <a:pt x="25" y="28"/>
                      <a:pt x="25" y="33"/>
                      <a:pt x="22" y="30"/>
                    </a:cubicBezTo>
                    <a:cubicBezTo>
                      <a:pt x="20" y="34"/>
                      <a:pt x="17" y="33"/>
                      <a:pt x="17" y="29"/>
                    </a:cubicBezTo>
                    <a:cubicBezTo>
                      <a:pt x="14" y="32"/>
                      <a:pt x="15" y="28"/>
                      <a:pt x="12" y="29"/>
                    </a:cubicBezTo>
                    <a:cubicBezTo>
                      <a:pt x="7" y="28"/>
                      <a:pt x="11" y="26"/>
                      <a:pt x="8" y="24"/>
                    </a:cubicBezTo>
                    <a:cubicBezTo>
                      <a:pt x="7" y="24"/>
                      <a:pt x="8" y="20"/>
                      <a:pt x="5" y="19"/>
                    </a:cubicBezTo>
                    <a:cubicBezTo>
                      <a:pt x="3" y="19"/>
                      <a:pt x="4" y="13"/>
                      <a:pt x="0" y="15"/>
                    </a:cubicBezTo>
                    <a:cubicBezTo>
                      <a:pt x="15" y="7"/>
                      <a:pt x="23" y="18"/>
                      <a:pt x="35" y="16"/>
                    </a:cubicBezTo>
                    <a:cubicBezTo>
                      <a:pt x="41" y="13"/>
                      <a:pt x="44" y="14"/>
                      <a:pt x="51" y="13"/>
                    </a:cubicBezTo>
                    <a:cubicBezTo>
                      <a:pt x="56" y="12"/>
                      <a:pt x="65" y="12"/>
                      <a:pt x="69" y="13"/>
                    </a:cubicBezTo>
                    <a:cubicBezTo>
                      <a:pt x="80" y="14"/>
                      <a:pt x="83" y="8"/>
                      <a:pt x="95" y="8"/>
                    </a:cubicBezTo>
                    <a:cubicBezTo>
                      <a:pt x="103" y="8"/>
                      <a:pt x="101" y="9"/>
                      <a:pt x="109" y="4"/>
                    </a:cubicBezTo>
                    <a:cubicBezTo>
                      <a:pt x="116" y="1"/>
                      <a:pt x="124" y="3"/>
                      <a:pt x="130" y="2"/>
                    </a:cubicBezTo>
                    <a:cubicBezTo>
                      <a:pt x="134" y="1"/>
                      <a:pt x="150" y="0"/>
                      <a:pt x="152" y="3"/>
                    </a:cubicBezTo>
                    <a:cubicBezTo>
                      <a:pt x="150" y="2"/>
                      <a:pt x="148" y="3"/>
                      <a:pt x="149" y="5"/>
                    </a:cubicBezTo>
                    <a:close/>
                  </a:path>
                </a:pathLst>
              </a:custGeom>
              <a:solidFill>
                <a:srgbClr val="FAB4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19" name="Freeform 459"/>
              <p:cNvSpPr/>
              <p:nvPr/>
            </p:nvSpPr>
            <p:spPr bwMode="auto">
              <a:xfrm>
                <a:off x="2876" y="1999"/>
                <a:ext cx="166" cy="123"/>
              </a:xfrm>
              <a:custGeom>
                <a:gdLst>
                  <a:gd fmla="*/ 70 w 70" name="T0"/>
                  <a:gd fmla="*/ 5 h 52" name="T1"/>
                  <a:gd fmla="*/ 61 w 70" name="T2"/>
                  <a:gd fmla="*/ 10 h 52" name="T3"/>
                  <a:gd fmla="*/ 60 w 70" name="T4"/>
                  <a:gd fmla="*/ 19 h 52" name="T5"/>
                  <a:gd fmla="*/ 58 w 70" name="T6"/>
                  <a:gd fmla="*/ 24 h 52" name="T7"/>
                  <a:gd fmla="*/ 54 w 70" name="T8"/>
                  <a:gd fmla="*/ 30 h 52" name="T9"/>
                  <a:gd fmla="*/ 51 w 70" name="T10"/>
                  <a:gd fmla="*/ 36 h 52" name="T11"/>
                  <a:gd fmla="*/ 46 w 70" name="T12"/>
                  <a:gd fmla="*/ 41 h 52" name="T13"/>
                  <a:gd fmla="*/ 38 w 70" name="T14"/>
                  <a:gd fmla="*/ 43 h 52" name="T15"/>
                  <a:gd fmla="*/ 34 w 70" name="T16"/>
                  <a:gd fmla="*/ 48 h 52" name="T17"/>
                  <a:gd fmla="*/ 29 w 70" name="T18"/>
                  <a:gd fmla="*/ 51 h 52" name="T19"/>
                  <a:gd fmla="*/ 26 w 70" name="T20"/>
                  <a:gd fmla="*/ 42 h 52" name="T21"/>
                  <a:gd fmla="*/ 11 w 70" name="T22"/>
                  <a:gd fmla="*/ 24 h 52" name="T23"/>
                  <a:gd fmla="*/ 12 w 70" name="T24"/>
                  <a:gd fmla="*/ 18 h 52" name="T25"/>
                  <a:gd fmla="*/ 11 w 70" name="T26"/>
                  <a:gd fmla="*/ 13 h 52" name="T27"/>
                  <a:gd fmla="*/ 2 w 70" name="T28"/>
                  <a:gd fmla="*/ 9 h 52" name="T29"/>
                  <a:gd fmla="*/ 22 w 70" name="T30"/>
                  <a:gd fmla="*/ 5 h 52" name="T31"/>
                  <a:gd fmla="*/ 34 w 70" name="T32"/>
                  <a:gd fmla="*/ 9 h 52" name="T33"/>
                  <a:gd fmla="*/ 38 w 70" name="T34"/>
                  <a:gd fmla="*/ 3 h 52" name="T35"/>
                  <a:gd fmla="*/ 61 w 70" name="T36"/>
                  <a:gd fmla="*/ 3 h 52" name="T37"/>
                  <a:gd fmla="*/ 70 w 70" name="T38"/>
                  <a:gd fmla="*/ 5 h 5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2" w="70">
                    <a:moveTo>
                      <a:pt x="70" y="5"/>
                    </a:moveTo>
                    <a:cubicBezTo>
                      <a:pt x="66" y="1"/>
                      <a:pt x="59" y="5"/>
                      <a:pt x="61" y="10"/>
                    </a:cubicBezTo>
                    <a:cubicBezTo>
                      <a:pt x="63" y="14"/>
                      <a:pt x="55" y="16"/>
                      <a:pt x="60" y="19"/>
                    </a:cubicBezTo>
                    <a:cubicBezTo>
                      <a:pt x="61" y="20"/>
                      <a:pt x="57" y="20"/>
                      <a:pt x="58" y="24"/>
                    </a:cubicBezTo>
                    <a:cubicBezTo>
                      <a:pt x="60" y="26"/>
                      <a:pt x="57" y="30"/>
                      <a:pt x="54" y="30"/>
                    </a:cubicBezTo>
                    <a:cubicBezTo>
                      <a:pt x="52" y="31"/>
                      <a:pt x="55" y="35"/>
                      <a:pt x="51" y="36"/>
                    </a:cubicBezTo>
                    <a:cubicBezTo>
                      <a:pt x="45" y="39"/>
                      <a:pt x="49" y="41"/>
                      <a:pt x="46" y="41"/>
                    </a:cubicBezTo>
                    <a:cubicBezTo>
                      <a:pt x="43" y="41"/>
                      <a:pt x="40" y="40"/>
                      <a:pt x="38" y="43"/>
                    </a:cubicBezTo>
                    <a:cubicBezTo>
                      <a:pt x="38" y="44"/>
                      <a:pt x="36" y="48"/>
                      <a:pt x="34" y="48"/>
                    </a:cubicBezTo>
                    <a:cubicBezTo>
                      <a:pt x="32" y="49"/>
                      <a:pt x="30" y="50"/>
                      <a:pt x="29" y="51"/>
                    </a:cubicBezTo>
                    <a:cubicBezTo>
                      <a:pt x="27" y="52"/>
                      <a:pt x="23" y="47"/>
                      <a:pt x="26" y="42"/>
                    </a:cubicBezTo>
                    <a:cubicBezTo>
                      <a:pt x="30" y="35"/>
                      <a:pt x="3" y="23"/>
                      <a:pt x="11" y="24"/>
                    </a:cubicBezTo>
                    <a:cubicBezTo>
                      <a:pt x="16" y="24"/>
                      <a:pt x="5" y="18"/>
                      <a:pt x="12" y="18"/>
                    </a:cubicBezTo>
                    <a:cubicBezTo>
                      <a:pt x="16" y="18"/>
                      <a:pt x="18" y="15"/>
                      <a:pt x="11" y="13"/>
                    </a:cubicBezTo>
                    <a:cubicBezTo>
                      <a:pt x="5" y="12"/>
                      <a:pt x="0" y="10"/>
                      <a:pt x="2" y="9"/>
                    </a:cubicBezTo>
                    <a:cubicBezTo>
                      <a:pt x="8" y="4"/>
                      <a:pt x="16" y="2"/>
                      <a:pt x="22" y="5"/>
                    </a:cubicBezTo>
                    <a:cubicBezTo>
                      <a:pt x="33" y="11"/>
                      <a:pt x="42" y="14"/>
                      <a:pt x="34" y="9"/>
                    </a:cubicBezTo>
                    <a:cubicBezTo>
                      <a:pt x="27" y="4"/>
                      <a:pt x="32" y="4"/>
                      <a:pt x="38" y="3"/>
                    </a:cubicBezTo>
                    <a:cubicBezTo>
                      <a:pt x="49" y="0"/>
                      <a:pt x="54" y="5"/>
                      <a:pt x="61" y="3"/>
                    </a:cubicBezTo>
                    <a:cubicBezTo>
                      <a:pt x="63" y="2"/>
                      <a:pt x="68" y="2"/>
                      <a:pt x="70" y="5"/>
                    </a:cubicBezTo>
                    <a:close/>
                  </a:path>
                </a:pathLst>
              </a:custGeom>
              <a:solidFill>
                <a:srgbClr val="FABE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0" name="Freeform 460"/>
              <p:cNvSpPr/>
              <p:nvPr/>
            </p:nvSpPr>
            <p:spPr bwMode="auto">
              <a:xfrm>
                <a:off x="2711" y="2020"/>
                <a:ext cx="66" cy="38"/>
              </a:xfrm>
              <a:custGeom>
                <a:gdLst>
                  <a:gd fmla="*/ 15 w 28" name="T0"/>
                  <a:gd fmla="*/ 1 h 16" name="T1"/>
                  <a:gd fmla="*/ 10 w 28" name="T2"/>
                  <a:gd fmla="*/ 2 h 16" name="T3"/>
                  <a:gd fmla="*/ 6 w 28" name="T4"/>
                  <a:gd fmla="*/ 4 h 16" name="T5"/>
                  <a:gd fmla="*/ 4 w 28" name="T6"/>
                  <a:gd fmla="*/ 8 h 16" name="T7"/>
                  <a:gd fmla="*/ 1 w 28" name="T8"/>
                  <a:gd fmla="*/ 12 h 16" name="T9"/>
                  <a:gd fmla="*/ 5 w 28" name="T10"/>
                  <a:gd fmla="*/ 13 h 16" name="T11"/>
                  <a:gd fmla="*/ 8 w 28" name="T12"/>
                  <a:gd fmla="*/ 13 h 16" name="T13"/>
                  <a:gd fmla="*/ 11 w 28" name="T14"/>
                  <a:gd fmla="*/ 14 h 16" name="T15"/>
                  <a:gd fmla="*/ 14 w 28" name="T16"/>
                  <a:gd fmla="*/ 15 h 16" name="T17"/>
                  <a:gd fmla="*/ 17 w 28" name="T18"/>
                  <a:gd fmla="*/ 13 h 16" name="T19"/>
                  <a:gd fmla="*/ 18 w 28" name="T20"/>
                  <a:gd fmla="*/ 10 h 16" name="T21"/>
                  <a:gd fmla="*/ 18 w 28" name="T22"/>
                  <a:gd fmla="*/ 7 h 16" name="T23"/>
                  <a:gd fmla="*/ 26 w 28" name="T24"/>
                  <a:gd fmla="*/ 2 h 16" name="T25"/>
                  <a:gd fmla="*/ 15 w 28" name="T26"/>
                  <a:gd fmla="*/ 1 h 1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6" w="28">
                    <a:moveTo>
                      <a:pt x="15" y="1"/>
                    </a:moveTo>
                    <a:cubicBezTo>
                      <a:pt x="13" y="0"/>
                      <a:pt x="13" y="3"/>
                      <a:pt x="10" y="2"/>
                    </a:cubicBezTo>
                    <a:cubicBezTo>
                      <a:pt x="10" y="1"/>
                      <a:pt x="7" y="1"/>
                      <a:pt x="6" y="4"/>
                    </a:cubicBezTo>
                    <a:cubicBezTo>
                      <a:pt x="6" y="6"/>
                      <a:pt x="1" y="7"/>
                      <a:pt x="4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0" y="14"/>
                      <a:pt x="4" y="13"/>
                      <a:pt x="5" y="13"/>
                    </a:cubicBezTo>
                    <a:cubicBezTo>
                      <a:pt x="6" y="15"/>
                      <a:pt x="6" y="14"/>
                      <a:pt x="8" y="13"/>
                    </a:cubicBezTo>
                    <a:cubicBezTo>
                      <a:pt x="9" y="12"/>
                      <a:pt x="11" y="13"/>
                      <a:pt x="11" y="14"/>
                    </a:cubicBezTo>
                    <a:cubicBezTo>
                      <a:pt x="10" y="16"/>
                      <a:pt x="13" y="13"/>
                      <a:pt x="14" y="15"/>
                    </a:cubicBezTo>
                    <a:cubicBezTo>
                      <a:pt x="15" y="16"/>
                      <a:pt x="16" y="14"/>
                      <a:pt x="17" y="13"/>
                    </a:cubicBezTo>
                    <a:cubicBezTo>
                      <a:pt x="19" y="12"/>
                      <a:pt x="18" y="11"/>
                      <a:pt x="18" y="10"/>
                    </a:cubicBezTo>
                    <a:cubicBezTo>
                      <a:pt x="17" y="9"/>
                      <a:pt x="17" y="8"/>
                      <a:pt x="18" y="7"/>
                    </a:cubicBezTo>
                    <a:cubicBezTo>
                      <a:pt x="18" y="7"/>
                      <a:pt x="28" y="4"/>
                      <a:pt x="26" y="2"/>
                    </a:cubicBezTo>
                    <a:cubicBezTo>
                      <a:pt x="24" y="2"/>
                      <a:pt x="18" y="3"/>
                      <a:pt x="15" y="1"/>
                    </a:cubicBezTo>
                    <a:close/>
                  </a:path>
                </a:pathLst>
              </a:custGeom>
              <a:solidFill>
                <a:srgbClr val="EDB0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1" name="Freeform 461"/>
              <p:cNvSpPr/>
              <p:nvPr/>
            </p:nvSpPr>
            <p:spPr bwMode="auto">
              <a:xfrm>
                <a:off x="2754" y="2015"/>
                <a:ext cx="184" cy="109"/>
              </a:xfrm>
              <a:custGeom>
                <a:gdLst>
                  <a:gd fmla="*/ 75 w 78" name="T0"/>
                  <a:gd fmla="*/ 45 h 46" name="T1"/>
                  <a:gd fmla="*/ 73 w 78" name="T2"/>
                  <a:gd fmla="*/ 42 h 46" name="T3"/>
                  <a:gd fmla="*/ 70 w 78" name="T4"/>
                  <a:gd fmla="*/ 39 h 46" name="T5"/>
                  <a:gd fmla="*/ 66 w 78" name="T6"/>
                  <a:gd fmla="*/ 34 h 46" name="T7"/>
                  <a:gd fmla="*/ 61 w 78" name="T8"/>
                  <a:gd fmla="*/ 30 h 46" name="T9"/>
                  <a:gd fmla="*/ 57 w 78" name="T10"/>
                  <a:gd fmla="*/ 28 h 46" name="T11"/>
                  <a:gd fmla="*/ 50 w 78" name="T12"/>
                  <a:gd fmla="*/ 26 h 46" name="T13"/>
                  <a:gd fmla="*/ 47 w 78" name="T14"/>
                  <a:gd fmla="*/ 23 h 46" name="T15"/>
                  <a:gd fmla="*/ 44 w 78" name="T16"/>
                  <a:gd fmla="*/ 16 h 46" name="T17"/>
                  <a:gd fmla="*/ 40 w 78" name="T18"/>
                  <a:gd fmla="*/ 15 h 46" name="T19"/>
                  <a:gd fmla="*/ 34 w 78" name="T20"/>
                  <a:gd fmla="*/ 17 h 46" name="T21"/>
                  <a:gd fmla="*/ 29 w 78" name="T22"/>
                  <a:gd fmla="*/ 15 h 46" name="T23"/>
                  <a:gd fmla="*/ 18 w 78" name="T24"/>
                  <a:gd fmla="*/ 13 h 46" name="T25"/>
                  <a:gd fmla="*/ 11 w 78" name="T26"/>
                  <a:gd fmla="*/ 8 h 46" name="T27"/>
                  <a:gd fmla="*/ 2 w 78" name="T28"/>
                  <a:gd fmla="*/ 10 h 46" name="T29"/>
                  <a:gd fmla="*/ 0 w 78" name="T30"/>
                  <a:gd fmla="*/ 9 h 46" name="T31"/>
                  <a:gd fmla="*/ 8 w 78" name="T32"/>
                  <a:gd fmla="*/ 4 h 46" name="T33"/>
                  <a:gd fmla="*/ 24 w 78" name="T34"/>
                  <a:gd fmla="*/ 1 h 46" name="T35"/>
                  <a:gd fmla="*/ 36 w 78" name="T36"/>
                  <a:gd fmla="*/ 1 h 46" name="T37"/>
                  <a:gd fmla="*/ 40 w 78" name="T38"/>
                  <a:gd fmla="*/ 3 h 46" name="T39"/>
                  <a:gd fmla="*/ 46 w 78" name="T40"/>
                  <a:gd fmla="*/ 7 h 46" name="T41"/>
                  <a:gd fmla="*/ 59 w 78" name="T42"/>
                  <a:gd fmla="*/ 20 h 46" name="T43"/>
                  <a:gd fmla="*/ 68 w 78" name="T44"/>
                  <a:gd fmla="*/ 32 h 46" name="T45"/>
                  <a:gd fmla="*/ 73 w 78" name="T46"/>
                  <a:gd fmla="*/ 39 h 46" name="T47"/>
                  <a:gd fmla="*/ 75 w 78" name="T48"/>
                  <a:gd fmla="*/ 45 h 4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46" w="78">
                    <a:moveTo>
                      <a:pt x="75" y="45"/>
                    </a:moveTo>
                    <a:cubicBezTo>
                      <a:pt x="75" y="44"/>
                      <a:pt x="74" y="43"/>
                      <a:pt x="73" y="42"/>
                    </a:cubicBezTo>
                    <a:cubicBezTo>
                      <a:pt x="73" y="41"/>
                      <a:pt x="70" y="43"/>
                      <a:pt x="70" y="39"/>
                    </a:cubicBezTo>
                    <a:cubicBezTo>
                      <a:pt x="66" y="39"/>
                      <a:pt x="69" y="36"/>
                      <a:pt x="66" y="34"/>
                    </a:cubicBezTo>
                    <a:cubicBezTo>
                      <a:pt x="64" y="33"/>
                      <a:pt x="63" y="34"/>
                      <a:pt x="61" y="30"/>
                    </a:cubicBezTo>
                    <a:cubicBezTo>
                      <a:pt x="60" y="28"/>
                      <a:pt x="57" y="30"/>
                      <a:pt x="57" y="28"/>
                    </a:cubicBezTo>
                    <a:cubicBezTo>
                      <a:pt x="52" y="30"/>
                      <a:pt x="53" y="26"/>
                      <a:pt x="50" y="26"/>
                    </a:cubicBezTo>
                    <a:cubicBezTo>
                      <a:pt x="48" y="26"/>
                      <a:pt x="47" y="25"/>
                      <a:pt x="47" y="23"/>
                    </a:cubicBezTo>
                    <a:cubicBezTo>
                      <a:pt x="45" y="21"/>
                      <a:pt x="47" y="18"/>
                      <a:pt x="44" y="16"/>
                    </a:cubicBezTo>
                    <a:cubicBezTo>
                      <a:pt x="43" y="15"/>
                      <a:pt x="40" y="18"/>
                      <a:pt x="40" y="15"/>
                    </a:cubicBezTo>
                    <a:cubicBezTo>
                      <a:pt x="37" y="16"/>
                      <a:pt x="37" y="19"/>
                      <a:pt x="34" y="17"/>
                    </a:cubicBezTo>
                    <a:cubicBezTo>
                      <a:pt x="35" y="14"/>
                      <a:pt x="30" y="17"/>
                      <a:pt x="29" y="15"/>
                    </a:cubicBezTo>
                    <a:cubicBezTo>
                      <a:pt x="24" y="8"/>
                      <a:pt x="24" y="15"/>
                      <a:pt x="18" y="13"/>
                    </a:cubicBezTo>
                    <a:cubicBezTo>
                      <a:pt x="14" y="11"/>
                      <a:pt x="15" y="6"/>
                      <a:pt x="11" y="8"/>
                    </a:cubicBezTo>
                    <a:cubicBezTo>
                      <a:pt x="6" y="5"/>
                      <a:pt x="5" y="11"/>
                      <a:pt x="2" y="10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1" y="7"/>
                      <a:pt x="6" y="4"/>
                      <a:pt x="8" y="4"/>
                    </a:cubicBezTo>
                    <a:cubicBezTo>
                      <a:pt x="14" y="1"/>
                      <a:pt x="17" y="2"/>
                      <a:pt x="24" y="1"/>
                    </a:cubicBezTo>
                    <a:cubicBezTo>
                      <a:pt x="26" y="1"/>
                      <a:pt x="32" y="0"/>
                      <a:pt x="36" y="1"/>
                    </a:cubicBezTo>
                    <a:cubicBezTo>
                      <a:pt x="39" y="2"/>
                      <a:pt x="39" y="4"/>
                      <a:pt x="40" y="3"/>
                    </a:cubicBezTo>
                    <a:cubicBezTo>
                      <a:pt x="42" y="0"/>
                      <a:pt x="44" y="2"/>
                      <a:pt x="46" y="7"/>
                    </a:cubicBezTo>
                    <a:cubicBezTo>
                      <a:pt x="48" y="12"/>
                      <a:pt x="57" y="15"/>
                      <a:pt x="59" y="20"/>
                    </a:cubicBezTo>
                    <a:cubicBezTo>
                      <a:pt x="62" y="26"/>
                      <a:pt x="68" y="26"/>
                      <a:pt x="68" y="32"/>
                    </a:cubicBezTo>
                    <a:cubicBezTo>
                      <a:pt x="68" y="34"/>
                      <a:pt x="72" y="36"/>
                      <a:pt x="73" y="39"/>
                    </a:cubicBezTo>
                    <a:cubicBezTo>
                      <a:pt x="76" y="43"/>
                      <a:pt x="78" y="46"/>
                      <a:pt x="75" y="45"/>
                    </a:cubicBezTo>
                    <a:close/>
                  </a:path>
                </a:pathLst>
              </a:custGeom>
              <a:solidFill>
                <a:srgbClr val="FCBD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2" name="Freeform 462"/>
              <p:cNvSpPr/>
              <p:nvPr/>
            </p:nvSpPr>
            <p:spPr bwMode="auto">
              <a:xfrm>
                <a:off x="2697" y="2015"/>
                <a:ext cx="47" cy="24"/>
              </a:xfrm>
              <a:custGeom>
                <a:gdLst>
                  <a:gd fmla="*/ 18 w 20" name="T0"/>
                  <a:gd fmla="*/ 2 h 10" name="T1"/>
                  <a:gd fmla="*/ 12 w 20" name="T2"/>
                  <a:gd fmla="*/ 0 h 10" name="T3"/>
                  <a:gd fmla="*/ 1 w 20" name="T4"/>
                  <a:gd fmla="*/ 2 h 10" name="T5"/>
                  <a:gd fmla="*/ 2 w 20" name="T6"/>
                  <a:gd fmla="*/ 6 h 10" name="T7"/>
                  <a:gd fmla="*/ 5 w 20" name="T8"/>
                  <a:gd fmla="*/ 9 h 10" name="T9"/>
                  <a:gd fmla="*/ 7 w 20" name="T10"/>
                  <a:gd fmla="*/ 8 h 10" name="T11"/>
                  <a:gd fmla="*/ 11 w 20" name="T12"/>
                  <a:gd fmla="*/ 5 h 10" name="T13"/>
                  <a:gd fmla="*/ 13 w 20" name="T14"/>
                  <a:gd fmla="*/ 3 h 10" name="T15"/>
                  <a:gd fmla="*/ 15 w 20" name="T16"/>
                  <a:gd fmla="*/ 3 h 10" name="T17"/>
                  <a:gd fmla="*/ 19 w 20" name="T18"/>
                  <a:gd fmla="*/ 3 h 10" name="T19"/>
                  <a:gd fmla="*/ 18 w 20" name="T20"/>
                  <a:gd fmla="*/ 2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20">
                    <a:moveTo>
                      <a:pt x="18" y="2"/>
                    </a:moveTo>
                    <a:cubicBezTo>
                      <a:pt x="15" y="1"/>
                      <a:pt x="14" y="1"/>
                      <a:pt x="12" y="0"/>
                    </a:cubicBezTo>
                    <a:cubicBezTo>
                      <a:pt x="9" y="0"/>
                      <a:pt x="3" y="1"/>
                      <a:pt x="1" y="2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4" y="6"/>
                      <a:pt x="4" y="8"/>
                      <a:pt x="5" y="9"/>
                    </a:cubicBezTo>
                    <a:cubicBezTo>
                      <a:pt x="5" y="10"/>
                      <a:pt x="6" y="10"/>
                      <a:pt x="7" y="8"/>
                    </a:cubicBezTo>
                    <a:cubicBezTo>
                      <a:pt x="8" y="6"/>
                      <a:pt x="10" y="8"/>
                      <a:pt x="11" y="5"/>
                    </a:cubicBezTo>
                    <a:cubicBezTo>
                      <a:pt x="11" y="4"/>
                      <a:pt x="12" y="3"/>
                      <a:pt x="13" y="3"/>
                    </a:cubicBezTo>
                    <a:cubicBezTo>
                      <a:pt x="14" y="3"/>
                      <a:pt x="14" y="2"/>
                      <a:pt x="15" y="3"/>
                    </a:cubicBezTo>
                    <a:cubicBezTo>
                      <a:pt x="16" y="3"/>
                      <a:pt x="17" y="4"/>
                      <a:pt x="19" y="3"/>
                    </a:cubicBezTo>
                    <a:cubicBezTo>
                      <a:pt x="19" y="3"/>
                      <a:pt x="20" y="2"/>
                      <a:pt x="18" y="2"/>
                    </a:cubicBezTo>
                    <a:close/>
                  </a:path>
                </a:pathLst>
              </a:custGeom>
              <a:solidFill>
                <a:srgbClr val="F0BD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3" name="Freeform 463"/>
              <p:cNvSpPr/>
              <p:nvPr/>
            </p:nvSpPr>
            <p:spPr bwMode="auto">
              <a:xfrm>
                <a:off x="2768" y="2015"/>
                <a:ext cx="153" cy="92"/>
              </a:xfrm>
              <a:custGeom>
                <a:gdLst>
                  <a:gd fmla="*/ 63 w 65" name="T0"/>
                  <a:gd fmla="*/ 39 h 39" name="T1"/>
                  <a:gd fmla="*/ 60 w 65" name="T2"/>
                  <a:gd fmla="*/ 34 h 39" name="T3"/>
                  <a:gd fmla="*/ 55 w 65" name="T4"/>
                  <a:gd fmla="*/ 30 h 39" name="T5"/>
                  <a:gd fmla="*/ 51 w 65" name="T6"/>
                  <a:gd fmla="*/ 28 h 39" name="T7"/>
                  <a:gd fmla="*/ 44 w 65" name="T8"/>
                  <a:gd fmla="*/ 26 h 39" name="T9"/>
                  <a:gd fmla="*/ 41 w 65" name="T10"/>
                  <a:gd fmla="*/ 23 h 39" name="T11"/>
                  <a:gd fmla="*/ 38 w 65" name="T12"/>
                  <a:gd fmla="*/ 16 h 39" name="T13"/>
                  <a:gd fmla="*/ 34 w 65" name="T14"/>
                  <a:gd fmla="*/ 15 h 39" name="T15"/>
                  <a:gd fmla="*/ 28 w 65" name="T16"/>
                  <a:gd fmla="*/ 17 h 39" name="T17"/>
                  <a:gd fmla="*/ 23 w 65" name="T18"/>
                  <a:gd fmla="*/ 15 h 39" name="T19"/>
                  <a:gd fmla="*/ 12 w 65" name="T20"/>
                  <a:gd fmla="*/ 13 h 39" name="T21"/>
                  <a:gd fmla="*/ 5 w 65" name="T22"/>
                  <a:gd fmla="*/ 8 h 39" name="T23"/>
                  <a:gd fmla="*/ 0 w 65" name="T24"/>
                  <a:gd fmla="*/ 7 h 39" name="T25"/>
                  <a:gd fmla="*/ 11 w 65" name="T26"/>
                  <a:gd fmla="*/ 3 h 39" name="T27"/>
                  <a:gd fmla="*/ 19 w 65" name="T28"/>
                  <a:gd fmla="*/ 4 h 39" name="T29"/>
                  <a:gd fmla="*/ 23 w 65" name="T30"/>
                  <a:gd fmla="*/ 6 h 39" name="T31"/>
                  <a:gd fmla="*/ 23 w 65" name="T32"/>
                  <a:gd fmla="*/ 6 h 39" name="T33"/>
                  <a:gd fmla="*/ 26 w 65" name="T34"/>
                  <a:gd fmla="*/ 3 h 39" name="T35"/>
                  <a:gd fmla="*/ 32 w 65" name="T36"/>
                  <a:gd fmla="*/ 5 h 39" name="T37"/>
                  <a:gd fmla="*/ 34 w 65" name="T38"/>
                  <a:gd fmla="*/ 6 h 39" name="T39"/>
                  <a:gd fmla="*/ 37 w 65" name="T40"/>
                  <a:gd fmla="*/ 4 h 39" name="T41"/>
                  <a:gd fmla="*/ 39 w 65" name="T42"/>
                  <a:gd fmla="*/ 13 h 39" name="T43"/>
                  <a:gd fmla="*/ 41 w 65" name="T44"/>
                  <a:gd fmla="*/ 11 h 39" name="T45"/>
                  <a:gd fmla="*/ 45 w 65" name="T46"/>
                  <a:gd fmla="*/ 15 h 39" name="T47"/>
                  <a:gd fmla="*/ 47 w 65" name="T48"/>
                  <a:gd fmla="*/ 17 h 39" name="T49"/>
                  <a:gd fmla="*/ 49 w 65" name="T50"/>
                  <a:gd fmla="*/ 20 h 39" name="T51"/>
                  <a:gd fmla="*/ 54 w 65" name="T52"/>
                  <a:gd fmla="*/ 26 h 39" name="T53"/>
                  <a:gd fmla="*/ 60 w 65" name="T54"/>
                  <a:gd fmla="*/ 31 h 39" name="T55"/>
                  <a:gd fmla="*/ 62 w 65" name="T56"/>
                  <a:gd fmla="*/ 36 h 39" name="T57"/>
                  <a:gd fmla="*/ 63 w 65" name="T58"/>
                  <a:gd fmla="*/ 39 h 39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39" w="65">
                    <a:moveTo>
                      <a:pt x="63" y="39"/>
                    </a:moveTo>
                    <a:cubicBezTo>
                      <a:pt x="60" y="38"/>
                      <a:pt x="63" y="36"/>
                      <a:pt x="60" y="34"/>
                    </a:cubicBezTo>
                    <a:cubicBezTo>
                      <a:pt x="58" y="33"/>
                      <a:pt x="57" y="34"/>
                      <a:pt x="55" y="30"/>
                    </a:cubicBezTo>
                    <a:cubicBezTo>
                      <a:pt x="54" y="28"/>
                      <a:pt x="51" y="30"/>
                      <a:pt x="51" y="28"/>
                    </a:cubicBezTo>
                    <a:cubicBezTo>
                      <a:pt x="46" y="30"/>
                      <a:pt x="47" y="26"/>
                      <a:pt x="44" y="26"/>
                    </a:cubicBezTo>
                    <a:cubicBezTo>
                      <a:pt x="42" y="26"/>
                      <a:pt x="41" y="25"/>
                      <a:pt x="41" y="23"/>
                    </a:cubicBezTo>
                    <a:cubicBezTo>
                      <a:pt x="39" y="21"/>
                      <a:pt x="41" y="18"/>
                      <a:pt x="38" y="16"/>
                    </a:cubicBezTo>
                    <a:cubicBezTo>
                      <a:pt x="37" y="15"/>
                      <a:pt x="34" y="18"/>
                      <a:pt x="34" y="15"/>
                    </a:cubicBezTo>
                    <a:cubicBezTo>
                      <a:pt x="31" y="16"/>
                      <a:pt x="31" y="19"/>
                      <a:pt x="28" y="17"/>
                    </a:cubicBezTo>
                    <a:cubicBezTo>
                      <a:pt x="29" y="14"/>
                      <a:pt x="24" y="17"/>
                      <a:pt x="23" y="15"/>
                    </a:cubicBezTo>
                    <a:cubicBezTo>
                      <a:pt x="18" y="8"/>
                      <a:pt x="18" y="15"/>
                      <a:pt x="12" y="13"/>
                    </a:cubicBezTo>
                    <a:cubicBezTo>
                      <a:pt x="8" y="11"/>
                      <a:pt x="9" y="6"/>
                      <a:pt x="5" y="8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3" y="3"/>
                      <a:pt x="8" y="1"/>
                      <a:pt x="11" y="3"/>
                    </a:cubicBezTo>
                    <a:cubicBezTo>
                      <a:pt x="15" y="6"/>
                      <a:pt x="15" y="3"/>
                      <a:pt x="19" y="4"/>
                    </a:cubicBezTo>
                    <a:cubicBezTo>
                      <a:pt x="23" y="3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6" y="5"/>
                      <a:pt x="23" y="4"/>
                      <a:pt x="26" y="3"/>
                    </a:cubicBezTo>
                    <a:cubicBezTo>
                      <a:pt x="26" y="3"/>
                      <a:pt x="33" y="0"/>
                      <a:pt x="32" y="5"/>
                    </a:cubicBezTo>
                    <a:cubicBezTo>
                      <a:pt x="32" y="7"/>
                      <a:pt x="34" y="8"/>
                      <a:pt x="34" y="6"/>
                    </a:cubicBezTo>
                    <a:cubicBezTo>
                      <a:pt x="35" y="4"/>
                      <a:pt x="36" y="3"/>
                      <a:pt x="37" y="4"/>
                    </a:cubicBezTo>
                    <a:cubicBezTo>
                      <a:pt x="41" y="8"/>
                      <a:pt x="38" y="10"/>
                      <a:pt x="39" y="13"/>
                    </a:cubicBezTo>
                    <a:cubicBezTo>
                      <a:pt x="40" y="14"/>
                      <a:pt x="40" y="11"/>
                      <a:pt x="41" y="11"/>
                    </a:cubicBezTo>
                    <a:cubicBezTo>
                      <a:pt x="43" y="12"/>
                      <a:pt x="44" y="13"/>
                      <a:pt x="45" y="15"/>
                    </a:cubicBezTo>
                    <a:cubicBezTo>
                      <a:pt x="45" y="20"/>
                      <a:pt x="46" y="20"/>
                      <a:pt x="47" y="17"/>
                    </a:cubicBezTo>
                    <a:cubicBezTo>
                      <a:pt x="48" y="15"/>
                      <a:pt x="50" y="17"/>
                      <a:pt x="49" y="20"/>
                    </a:cubicBezTo>
                    <a:cubicBezTo>
                      <a:pt x="48" y="21"/>
                      <a:pt x="51" y="27"/>
                      <a:pt x="54" y="26"/>
                    </a:cubicBezTo>
                    <a:cubicBezTo>
                      <a:pt x="58" y="26"/>
                      <a:pt x="58" y="31"/>
                      <a:pt x="60" y="31"/>
                    </a:cubicBezTo>
                    <a:cubicBezTo>
                      <a:pt x="62" y="31"/>
                      <a:pt x="62" y="33"/>
                      <a:pt x="62" y="36"/>
                    </a:cubicBezTo>
                    <a:cubicBezTo>
                      <a:pt x="62" y="38"/>
                      <a:pt x="65" y="39"/>
                      <a:pt x="63" y="39"/>
                    </a:cubicBezTo>
                    <a:close/>
                  </a:path>
                </a:pathLst>
              </a:custGeom>
              <a:solidFill>
                <a:srgbClr val="F7C1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4" name="Freeform 464"/>
              <p:cNvSpPr/>
              <p:nvPr/>
            </p:nvSpPr>
            <p:spPr bwMode="auto">
              <a:xfrm>
                <a:off x="2803" y="2022"/>
                <a:ext cx="29" cy="31"/>
              </a:xfrm>
              <a:custGeom>
                <a:gdLst>
                  <a:gd fmla="*/ 7 w 12" name="T0"/>
                  <a:gd fmla="*/ 5 h 13" name="T1"/>
                  <a:gd fmla="*/ 3 w 12" name="T2"/>
                  <a:gd fmla="*/ 6 h 13" name="T3"/>
                  <a:gd fmla="*/ 5 w 12" name="T4"/>
                  <a:gd fmla="*/ 9 h 13" name="T5"/>
                  <a:gd fmla="*/ 10 w 12" name="T6"/>
                  <a:gd fmla="*/ 11 h 13" name="T7"/>
                  <a:gd fmla="*/ 10 w 12" name="T8"/>
                  <a:gd fmla="*/ 3 h 13" name="T9"/>
                  <a:gd fmla="*/ 7 w 12" name="T10"/>
                  <a:gd fmla="*/ 5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12">
                    <a:moveTo>
                      <a:pt x="7" y="5"/>
                    </a:moveTo>
                    <a:cubicBezTo>
                      <a:pt x="6" y="5"/>
                      <a:pt x="5" y="5"/>
                      <a:pt x="3" y="6"/>
                    </a:cubicBezTo>
                    <a:cubicBezTo>
                      <a:pt x="0" y="8"/>
                      <a:pt x="4" y="9"/>
                      <a:pt x="5" y="9"/>
                    </a:cubicBezTo>
                    <a:cubicBezTo>
                      <a:pt x="8" y="9"/>
                      <a:pt x="8" y="13"/>
                      <a:pt x="10" y="11"/>
                    </a:cubicBezTo>
                    <a:cubicBezTo>
                      <a:pt x="12" y="8"/>
                      <a:pt x="12" y="0"/>
                      <a:pt x="10" y="3"/>
                    </a:cubicBezTo>
                    <a:cubicBezTo>
                      <a:pt x="9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F2C6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5" name="Freeform 465"/>
              <p:cNvSpPr/>
              <p:nvPr/>
            </p:nvSpPr>
            <p:spPr bwMode="auto">
              <a:xfrm>
                <a:off x="2848" y="2044"/>
                <a:ext cx="21" cy="23"/>
              </a:xfrm>
              <a:custGeom>
                <a:gdLst>
                  <a:gd fmla="*/ 7 w 9" name="T0"/>
                  <a:gd fmla="*/ 1 h 10" name="T1"/>
                  <a:gd fmla="*/ 4 w 9" name="T2"/>
                  <a:gd fmla="*/ 0 h 10" name="T3"/>
                  <a:gd fmla="*/ 2 w 9" name="T4"/>
                  <a:gd fmla="*/ 2 h 10" name="T5"/>
                  <a:gd fmla="*/ 3 w 9" name="T6"/>
                  <a:gd fmla="*/ 4 h 10" name="T7"/>
                  <a:gd fmla="*/ 6 w 9" name="T8"/>
                  <a:gd fmla="*/ 7 h 10" name="T9"/>
                  <a:gd fmla="*/ 9 w 9" name="T10"/>
                  <a:gd fmla="*/ 8 h 10" name="T11"/>
                  <a:gd fmla="*/ 9 w 9" name="T12"/>
                  <a:gd fmla="*/ 2 h 10" name="T13"/>
                  <a:gd fmla="*/ 7 w 9" name="T14"/>
                  <a:gd fmla="*/ 1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9">
                    <a:moveTo>
                      <a:pt x="7" y="1"/>
                    </a:moveTo>
                    <a:cubicBezTo>
                      <a:pt x="6" y="3"/>
                      <a:pt x="5" y="2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3"/>
                      <a:pt x="6" y="5"/>
                      <a:pt x="6" y="7"/>
                    </a:cubicBezTo>
                    <a:cubicBezTo>
                      <a:pt x="6" y="10"/>
                      <a:pt x="9" y="9"/>
                      <a:pt x="9" y="8"/>
                    </a:cubicBezTo>
                    <a:cubicBezTo>
                      <a:pt x="9" y="6"/>
                      <a:pt x="9" y="4"/>
                      <a:pt x="9" y="2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F2C6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6" name="Freeform 466"/>
              <p:cNvSpPr/>
              <p:nvPr/>
            </p:nvSpPr>
            <p:spPr bwMode="auto">
              <a:xfrm>
                <a:off x="2775" y="2020"/>
                <a:ext cx="21" cy="21"/>
              </a:xfrm>
              <a:custGeom>
                <a:gdLst>
                  <a:gd fmla="*/ 6 w 9" name="T0"/>
                  <a:gd fmla="*/ 7 h 9" name="T1"/>
                  <a:gd fmla="*/ 3 w 9" name="T2"/>
                  <a:gd fmla="*/ 5 h 9" name="T3"/>
                  <a:gd fmla="*/ 2 w 9" name="T4"/>
                  <a:gd fmla="*/ 3 h 9" name="T5"/>
                  <a:gd fmla="*/ 7 w 9" name="T6"/>
                  <a:gd fmla="*/ 1 h 9" name="T7"/>
                  <a:gd fmla="*/ 9 w 9" name="T8"/>
                  <a:gd fmla="*/ 6 h 9" name="T9"/>
                  <a:gd fmla="*/ 6 w 9" name="T10"/>
                  <a:gd fmla="*/ 7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9">
                    <a:moveTo>
                      <a:pt x="6" y="7"/>
                    </a:moveTo>
                    <a:cubicBezTo>
                      <a:pt x="4" y="5"/>
                      <a:pt x="4" y="4"/>
                      <a:pt x="3" y="5"/>
                    </a:cubicBezTo>
                    <a:cubicBezTo>
                      <a:pt x="2" y="5"/>
                      <a:pt x="0" y="5"/>
                      <a:pt x="2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8" y="2"/>
                      <a:pt x="9" y="5"/>
                      <a:pt x="9" y="6"/>
                    </a:cubicBezTo>
                    <a:cubicBezTo>
                      <a:pt x="9" y="9"/>
                      <a:pt x="8" y="9"/>
                      <a:pt x="6" y="7"/>
                    </a:cubicBezTo>
                    <a:close/>
                  </a:path>
                </a:pathLst>
              </a:custGeom>
              <a:solidFill>
                <a:srgbClr val="F2C6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7" name="Freeform 467"/>
              <p:cNvSpPr/>
              <p:nvPr/>
            </p:nvSpPr>
            <p:spPr bwMode="auto">
              <a:xfrm>
                <a:off x="2697" y="2015"/>
                <a:ext cx="31" cy="26"/>
              </a:xfrm>
              <a:custGeom>
                <a:gdLst>
                  <a:gd fmla="*/ 5 w 13" name="T0"/>
                  <a:gd fmla="*/ 7 h 11" name="T1"/>
                  <a:gd fmla="*/ 3 w 13" name="T2"/>
                  <a:gd fmla="*/ 5 h 11" name="T3"/>
                  <a:gd fmla="*/ 2 w 13" name="T4"/>
                  <a:gd fmla="*/ 3 h 11" name="T5"/>
                  <a:gd fmla="*/ 7 w 13" name="T6"/>
                  <a:gd fmla="*/ 1 h 11" name="T7"/>
                  <a:gd fmla="*/ 12 w 13" name="T8"/>
                  <a:gd fmla="*/ 2 h 11" name="T9"/>
                  <a:gd fmla="*/ 5 w 13" name="T10"/>
                  <a:gd fmla="*/ 7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13">
                    <a:moveTo>
                      <a:pt x="5" y="7"/>
                    </a:moveTo>
                    <a:cubicBezTo>
                      <a:pt x="4" y="7"/>
                      <a:pt x="4" y="6"/>
                      <a:pt x="3" y="5"/>
                    </a:cubicBezTo>
                    <a:cubicBezTo>
                      <a:pt x="2" y="5"/>
                      <a:pt x="0" y="4"/>
                      <a:pt x="2" y="3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13" y="0"/>
                      <a:pt x="13" y="1"/>
                      <a:pt x="12" y="2"/>
                    </a:cubicBezTo>
                    <a:cubicBezTo>
                      <a:pt x="8" y="5"/>
                      <a:pt x="6" y="11"/>
                      <a:pt x="5" y="7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8" name="Freeform 468"/>
              <p:cNvSpPr/>
              <p:nvPr/>
            </p:nvSpPr>
            <p:spPr bwMode="auto">
              <a:xfrm>
                <a:off x="2902" y="2004"/>
                <a:ext cx="130" cy="118"/>
              </a:xfrm>
              <a:custGeom>
                <a:gdLst>
                  <a:gd fmla="*/ 50 w 55" name="T0"/>
                  <a:gd fmla="*/ 4 h 50" name="T1"/>
                  <a:gd fmla="*/ 50 w 55" name="T2"/>
                  <a:gd fmla="*/ 8 h 50" name="T3"/>
                  <a:gd fmla="*/ 49 w 55" name="T4"/>
                  <a:gd fmla="*/ 17 h 50" name="T5"/>
                  <a:gd fmla="*/ 47 w 55" name="T6"/>
                  <a:gd fmla="*/ 22 h 50" name="T7"/>
                  <a:gd fmla="*/ 43 w 55" name="T8"/>
                  <a:gd fmla="*/ 28 h 50" name="T9"/>
                  <a:gd fmla="*/ 40 w 55" name="T10"/>
                  <a:gd fmla="*/ 34 h 50" name="T11"/>
                  <a:gd fmla="*/ 35 w 55" name="T12"/>
                  <a:gd fmla="*/ 39 h 50" name="T13"/>
                  <a:gd fmla="*/ 27 w 55" name="T14"/>
                  <a:gd fmla="*/ 41 h 50" name="T15"/>
                  <a:gd fmla="*/ 23 w 55" name="T16"/>
                  <a:gd fmla="*/ 46 h 50" name="T17"/>
                  <a:gd fmla="*/ 20 w 55" name="T18"/>
                  <a:gd fmla="*/ 47 h 50" name="T19"/>
                  <a:gd fmla="*/ 18 w 55" name="T20"/>
                  <a:gd fmla="*/ 41 h 50" name="T21"/>
                  <a:gd fmla="*/ 17 w 55" name="T22"/>
                  <a:gd fmla="*/ 35 h 50" name="T23"/>
                  <a:gd fmla="*/ 8 w 55" name="T24"/>
                  <a:gd fmla="*/ 24 h 50" name="T25"/>
                  <a:gd fmla="*/ 12 w 55" name="T26"/>
                  <a:gd fmla="*/ 15 h 50" name="T27"/>
                  <a:gd fmla="*/ 18 w 55" name="T28"/>
                  <a:gd fmla="*/ 9 h 50" name="T29"/>
                  <a:gd fmla="*/ 29 w 55" name="T30"/>
                  <a:gd fmla="*/ 10 h 50" name="T31"/>
                  <a:gd fmla="*/ 35 w 55" name="T32"/>
                  <a:gd fmla="*/ 4 h 50" name="T33"/>
                  <a:gd fmla="*/ 46 w 55" name="T34"/>
                  <a:gd fmla="*/ 2 h 50" name="T35"/>
                  <a:gd fmla="*/ 51 w 55" name="T36"/>
                  <a:gd fmla="*/ 1 h 50" name="T37"/>
                  <a:gd fmla="*/ 53 w 55" name="T38"/>
                  <a:gd fmla="*/ 2 h 50" name="T39"/>
                  <a:gd fmla="*/ 50 w 55" name="T40"/>
                  <a:gd fmla="*/ 4 h 5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0" w="55">
                    <a:moveTo>
                      <a:pt x="50" y="4"/>
                    </a:moveTo>
                    <a:cubicBezTo>
                      <a:pt x="50" y="5"/>
                      <a:pt x="50" y="7"/>
                      <a:pt x="50" y="8"/>
                    </a:cubicBezTo>
                    <a:cubicBezTo>
                      <a:pt x="52" y="12"/>
                      <a:pt x="44" y="14"/>
                      <a:pt x="49" y="17"/>
                    </a:cubicBezTo>
                    <a:cubicBezTo>
                      <a:pt x="50" y="18"/>
                      <a:pt x="46" y="18"/>
                      <a:pt x="47" y="22"/>
                    </a:cubicBezTo>
                    <a:cubicBezTo>
                      <a:pt x="49" y="24"/>
                      <a:pt x="46" y="28"/>
                      <a:pt x="43" y="28"/>
                    </a:cubicBezTo>
                    <a:cubicBezTo>
                      <a:pt x="41" y="29"/>
                      <a:pt x="44" y="33"/>
                      <a:pt x="40" y="34"/>
                    </a:cubicBezTo>
                    <a:cubicBezTo>
                      <a:pt x="34" y="37"/>
                      <a:pt x="38" y="39"/>
                      <a:pt x="35" y="39"/>
                    </a:cubicBezTo>
                    <a:cubicBezTo>
                      <a:pt x="32" y="39"/>
                      <a:pt x="29" y="38"/>
                      <a:pt x="27" y="41"/>
                    </a:cubicBezTo>
                    <a:cubicBezTo>
                      <a:pt x="27" y="42"/>
                      <a:pt x="25" y="46"/>
                      <a:pt x="23" y="46"/>
                    </a:cubicBezTo>
                    <a:cubicBezTo>
                      <a:pt x="22" y="46"/>
                      <a:pt x="21" y="47"/>
                      <a:pt x="20" y="47"/>
                    </a:cubicBezTo>
                    <a:cubicBezTo>
                      <a:pt x="15" y="50"/>
                      <a:pt x="15" y="42"/>
                      <a:pt x="18" y="41"/>
                    </a:cubicBezTo>
                    <a:cubicBezTo>
                      <a:pt x="21" y="39"/>
                      <a:pt x="16" y="38"/>
                      <a:pt x="17" y="35"/>
                    </a:cubicBezTo>
                    <a:cubicBezTo>
                      <a:pt x="19" y="28"/>
                      <a:pt x="14" y="26"/>
                      <a:pt x="8" y="24"/>
                    </a:cubicBezTo>
                    <a:cubicBezTo>
                      <a:pt x="0" y="20"/>
                      <a:pt x="17" y="19"/>
                      <a:pt x="12" y="15"/>
                    </a:cubicBezTo>
                    <a:cubicBezTo>
                      <a:pt x="5" y="8"/>
                      <a:pt x="12" y="7"/>
                      <a:pt x="18" y="9"/>
                    </a:cubicBezTo>
                    <a:cubicBezTo>
                      <a:pt x="22" y="11"/>
                      <a:pt x="30" y="14"/>
                      <a:pt x="29" y="10"/>
                    </a:cubicBezTo>
                    <a:cubicBezTo>
                      <a:pt x="28" y="5"/>
                      <a:pt x="35" y="9"/>
                      <a:pt x="35" y="4"/>
                    </a:cubicBezTo>
                    <a:cubicBezTo>
                      <a:pt x="35" y="1"/>
                      <a:pt x="41" y="2"/>
                      <a:pt x="46" y="2"/>
                    </a:cubicBezTo>
                    <a:cubicBezTo>
                      <a:pt x="48" y="2"/>
                      <a:pt x="50" y="1"/>
                      <a:pt x="51" y="1"/>
                    </a:cubicBezTo>
                    <a:cubicBezTo>
                      <a:pt x="54" y="0"/>
                      <a:pt x="55" y="1"/>
                      <a:pt x="53" y="2"/>
                    </a:cubicBezTo>
                    <a:cubicBezTo>
                      <a:pt x="51" y="3"/>
                      <a:pt x="51" y="3"/>
                      <a:pt x="50" y="4"/>
                    </a:cubicBezTo>
                    <a:close/>
                  </a:path>
                </a:pathLst>
              </a:custGeom>
              <a:solidFill>
                <a:srgbClr val="F2C4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29" name="Freeform 469"/>
              <p:cNvSpPr/>
              <p:nvPr/>
            </p:nvSpPr>
            <p:spPr bwMode="auto">
              <a:xfrm>
                <a:off x="2853" y="2018"/>
                <a:ext cx="85" cy="104"/>
              </a:xfrm>
              <a:custGeom>
                <a:gdLst>
                  <a:gd fmla="*/ 35 w 36" name="T0"/>
                  <a:gd fmla="*/ 43 h 44" name="T1"/>
                  <a:gd fmla="*/ 36 w 36" name="T2"/>
                  <a:gd fmla="*/ 43 h 44" name="T3"/>
                  <a:gd fmla="*/ 34 w 36" name="T4"/>
                  <a:gd fmla="*/ 33 h 44" name="T5"/>
                  <a:gd fmla="*/ 28 w 36" name="T6"/>
                  <a:gd fmla="*/ 26 h 44" name="T7"/>
                  <a:gd fmla="*/ 22 w 36" name="T8"/>
                  <a:gd fmla="*/ 20 h 44" name="T9"/>
                  <a:gd fmla="*/ 19 w 36" name="T10"/>
                  <a:gd fmla="*/ 15 h 44" name="T11"/>
                  <a:gd fmla="*/ 18 w 36" name="T12"/>
                  <a:gd fmla="*/ 9 h 44" name="T13"/>
                  <a:gd fmla="*/ 12 w 36" name="T14"/>
                  <a:gd fmla="*/ 5 h 44" name="T15"/>
                  <a:gd fmla="*/ 7 w 36" name="T16"/>
                  <a:gd fmla="*/ 0 h 44" name="T17"/>
                  <a:gd fmla="*/ 3 w 36" name="T18"/>
                  <a:gd fmla="*/ 2 h 44" name="T19"/>
                  <a:gd fmla="*/ 7 w 36" name="T20"/>
                  <a:gd fmla="*/ 8 h 44" name="T21"/>
                  <a:gd fmla="*/ 14 w 36" name="T22"/>
                  <a:gd fmla="*/ 13 h 44" name="T23"/>
                  <a:gd fmla="*/ 19 w 36" name="T24"/>
                  <a:gd fmla="*/ 21 h 44" name="T25"/>
                  <a:gd fmla="*/ 26 w 36" name="T26"/>
                  <a:gd fmla="*/ 27 h 44" name="T27"/>
                  <a:gd fmla="*/ 32 w 36" name="T28"/>
                  <a:gd fmla="*/ 37 h 44" name="T29"/>
                  <a:gd fmla="*/ 35 w 36" name="T30"/>
                  <a:gd fmla="*/ 43 h 4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4" w="36">
                    <a:moveTo>
                      <a:pt x="35" y="43"/>
                    </a:moveTo>
                    <a:cubicBezTo>
                      <a:pt x="35" y="44"/>
                      <a:pt x="36" y="43"/>
                      <a:pt x="36" y="43"/>
                    </a:cubicBezTo>
                    <a:cubicBezTo>
                      <a:pt x="35" y="40"/>
                      <a:pt x="34" y="36"/>
                      <a:pt x="34" y="33"/>
                    </a:cubicBezTo>
                    <a:cubicBezTo>
                      <a:pt x="34" y="29"/>
                      <a:pt x="30" y="27"/>
                      <a:pt x="28" y="26"/>
                    </a:cubicBezTo>
                    <a:cubicBezTo>
                      <a:pt x="25" y="24"/>
                      <a:pt x="26" y="22"/>
                      <a:pt x="22" y="20"/>
                    </a:cubicBezTo>
                    <a:cubicBezTo>
                      <a:pt x="20" y="19"/>
                      <a:pt x="17" y="16"/>
                      <a:pt x="19" y="15"/>
                    </a:cubicBezTo>
                    <a:cubicBezTo>
                      <a:pt x="21" y="13"/>
                      <a:pt x="15" y="10"/>
                      <a:pt x="18" y="9"/>
                    </a:cubicBezTo>
                    <a:cubicBezTo>
                      <a:pt x="22" y="8"/>
                      <a:pt x="18" y="6"/>
                      <a:pt x="12" y="5"/>
                    </a:cubicBezTo>
                    <a:cubicBezTo>
                      <a:pt x="9" y="5"/>
                      <a:pt x="11" y="1"/>
                      <a:pt x="7" y="0"/>
                    </a:cubicBezTo>
                    <a:cubicBezTo>
                      <a:pt x="6" y="0"/>
                      <a:pt x="0" y="0"/>
                      <a:pt x="3" y="2"/>
                    </a:cubicBezTo>
                    <a:cubicBezTo>
                      <a:pt x="5" y="4"/>
                      <a:pt x="4" y="7"/>
                      <a:pt x="7" y="8"/>
                    </a:cubicBezTo>
                    <a:cubicBezTo>
                      <a:pt x="9" y="10"/>
                      <a:pt x="10" y="12"/>
                      <a:pt x="14" y="13"/>
                    </a:cubicBezTo>
                    <a:cubicBezTo>
                      <a:pt x="16" y="13"/>
                      <a:pt x="17" y="18"/>
                      <a:pt x="19" y="21"/>
                    </a:cubicBezTo>
                    <a:cubicBezTo>
                      <a:pt x="20" y="22"/>
                      <a:pt x="24" y="26"/>
                      <a:pt x="26" y="27"/>
                    </a:cubicBezTo>
                    <a:cubicBezTo>
                      <a:pt x="28" y="27"/>
                      <a:pt x="27" y="32"/>
                      <a:pt x="32" y="37"/>
                    </a:cubicBezTo>
                    <a:cubicBezTo>
                      <a:pt x="34" y="39"/>
                      <a:pt x="35" y="41"/>
                      <a:pt x="35" y="43"/>
                    </a:cubicBezTo>
                    <a:close/>
                  </a:path>
                </a:pathLst>
              </a:custGeom>
              <a:solidFill>
                <a:srgbClr val="FAA5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0" name="Freeform 470"/>
              <p:cNvSpPr/>
              <p:nvPr/>
            </p:nvSpPr>
            <p:spPr bwMode="auto">
              <a:xfrm>
                <a:off x="2992" y="1989"/>
                <a:ext cx="55" cy="17"/>
              </a:xfrm>
              <a:custGeom>
                <a:gdLst>
                  <a:gd fmla="*/ 22 w 23" name="T0"/>
                  <a:gd fmla="*/ 1 h 7" name="T1"/>
                  <a:gd fmla="*/ 22 w 23" name="T2"/>
                  <a:gd fmla="*/ 2 h 7" name="T3"/>
                  <a:gd fmla="*/ 20 w 23" name="T4"/>
                  <a:gd fmla="*/ 5 h 7" name="T5"/>
                  <a:gd fmla="*/ 16 w 23" name="T6"/>
                  <a:gd fmla="*/ 5 h 7" name="T7"/>
                  <a:gd fmla="*/ 10 w 23" name="T8"/>
                  <a:gd fmla="*/ 3 h 7" name="T9"/>
                  <a:gd fmla="*/ 2 w 23" name="T10"/>
                  <a:gd fmla="*/ 3 h 7" name="T11"/>
                  <a:gd fmla="*/ 8 w 23" name="T12"/>
                  <a:gd fmla="*/ 0 h 7" name="T13"/>
                  <a:gd fmla="*/ 18 w 23" name="T14"/>
                  <a:gd fmla="*/ 0 h 7" name="T15"/>
                  <a:gd fmla="*/ 22 w 23" name="T16"/>
                  <a:gd fmla="*/ 1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23">
                    <a:moveTo>
                      <a:pt x="22" y="1"/>
                    </a:moveTo>
                    <a:cubicBezTo>
                      <a:pt x="23" y="1"/>
                      <a:pt x="23" y="1"/>
                      <a:pt x="22" y="2"/>
                    </a:cubicBezTo>
                    <a:cubicBezTo>
                      <a:pt x="21" y="2"/>
                      <a:pt x="20" y="3"/>
                      <a:pt x="20" y="5"/>
                    </a:cubicBezTo>
                    <a:cubicBezTo>
                      <a:pt x="22" y="7"/>
                      <a:pt x="18" y="5"/>
                      <a:pt x="16" y="5"/>
                    </a:cubicBezTo>
                    <a:cubicBezTo>
                      <a:pt x="12" y="5"/>
                      <a:pt x="12" y="3"/>
                      <a:pt x="10" y="3"/>
                    </a:cubicBezTo>
                    <a:cubicBezTo>
                      <a:pt x="7" y="2"/>
                      <a:pt x="4" y="4"/>
                      <a:pt x="2" y="3"/>
                    </a:cubicBezTo>
                    <a:cubicBezTo>
                      <a:pt x="0" y="1"/>
                      <a:pt x="7" y="0"/>
                      <a:pt x="8" y="0"/>
                    </a:cubicBezTo>
                    <a:cubicBezTo>
                      <a:pt x="9" y="0"/>
                      <a:pt x="17" y="0"/>
                      <a:pt x="18" y="0"/>
                    </a:cubicBezTo>
                    <a:cubicBezTo>
                      <a:pt x="20" y="0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1" name="Freeform 471"/>
              <p:cNvSpPr/>
              <p:nvPr/>
            </p:nvSpPr>
            <p:spPr bwMode="auto">
              <a:xfrm>
                <a:off x="2976" y="2011"/>
                <a:ext cx="49" cy="35"/>
              </a:xfrm>
              <a:custGeom>
                <a:gdLst>
                  <a:gd fmla="*/ 18 w 21" name="T0"/>
                  <a:gd fmla="*/ 0 h 15" name="T1"/>
                  <a:gd fmla="*/ 9 w 21" name="T2"/>
                  <a:gd fmla="*/ 2 h 15" name="T3"/>
                  <a:gd fmla="*/ 4 w 21" name="T4"/>
                  <a:gd fmla="*/ 5 h 15" name="T5"/>
                  <a:gd fmla="*/ 12 w 21" name="T6"/>
                  <a:gd fmla="*/ 15 h 15" name="T7"/>
                  <a:gd fmla="*/ 16 w 21" name="T8"/>
                  <a:gd fmla="*/ 13 h 15" name="T9"/>
                  <a:gd fmla="*/ 19 w 21" name="T10"/>
                  <a:gd fmla="*/ 6 h 15" name="T11"/>
                  <a:gd fmla="*/ 18 w 21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21">
                    <a:moveTo>
                      <a:pt x="18" y="0"/>
                    </a:moveTo>
                    <a:cubicBezTo>
                      <a:pt x="14" y="0"/>
                      <a:pt x="12" y="0"/>
                      <a:pt x="9" y="2"/>
                    </a:cubicBezTo>
                    <a:cubicBezTo>
                      <a:pt x="6" y="3"/>
                      <a:pt x="10" y="5"/>
                      <a:pt x="4" y="5"/>
                    </a:cubicBezTo>
                    <a:cubicBezTo>
                      <a:pt x="0" y="5"/>
                      <a:pt x="4" y="12"/>
                      <a:pt x="12" y="15"/>
                    </a:cubicBezTo>
                    <a:cubicBezTo>
                      <a:pt x="16" y="15"/>
                      <a:pt x="18" y="15"/>
                      <a:pt x="16" y="13"/>
                    </a:cubicBezTo>
                    <a:cubicBezTo>
                      <a:pt x="14" y="9"/>
                      <a:pt x="21" y="9"/>
                      <a:pt x="19" y="6"/>
                    </a:cubicBezTo>
                    <a:cubicBezTo>
                      <a:pt x="17" y="2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2" name="Freeform 472"/>
              <p:cNvSpPr/>
              <p:nvPr/>
            </p:nvSpPr>
            <p:spPr bwMode="auto">
              <a:xfrm>
                <a:off x="2940" y="2032"/>
                <a:ext cx="73" cy="80"/>
              </a:xfrm>
              <a:custGeom>
                <a:gdLst>
                  <a:gd fmla="*/ 29 w 31" name="T0"/>
                  <a:gd fmla="*/ 13 h 34" name="T1"/>
                  <a:gd fmla="*/ 19 w 31" name="T2"/>
                  <a:gd fmla="*/ 11 h 34" name="T3"/>
                  <a:gd fmla="*/ 8 w 31" name="T4"/>
                  <a:gd fmla="*/ 2 h 34" name="T5"/>
                  <a:gd fmla="*/ 4 w 31" name="T6"/>
                  <a:gd fmla="*/ 5 h 34" name="T7"/>
                  <a:gd fmla="*/ 16 w 31" name="T8"/>
                  <a:gd fmla="*/ 18 h 34" name="T9"/>
                  <a:gd fmla="*/ 10 w 31" name="T10"/>
                  <a:gd fmla="*/ 18 h 34" name="T11"/>
                  <a:gd fmla="*/ 6 w 31" name="T12"/>
                  <a:gd fmla="*/ 27 h 34" name="T13"/>
                  <a:gd fmla="*/ 10 w 31" name="T14"/>
                  <a:gd fmla="*/ 31 h 34" name="T15"/>
                  <a:gd fmla="*/ 14 w 31" name="T16"/>
                  <a:gd fmla="*/ 26 h 34" name="T17"/>
                  <a:gd fmla="*/ 21 w 31" name="T18"/>
                  <a:gd fmla="*/ 24 h 34" name="T19"/>
                  <a:gd fmla="*/ 26 w 31" name="T20"/>
                  <a:gd fmla="*/ 19 h 34" name="T21"/>
                  <a:gd fmla="*/ 27 w 31" name="T22"/>
                  <a:gd fmla="*/ 16 h 34" name="T23"/>
                  <a:gd fmla="*/ 29 w 31" name="T24"/>
                  <a:gd fmla="*/ 13 h 3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4" w="31">
                    <a:moveTo>
                      <a:pt x="29" y="13"/>
                    </a:moveTo>
                    <a:cubicBezTo>
                      <a:pt x="24" y="13"/>
                      <a:pt x="23" y="13"/>
                      <a:pt x="19" y="11"/>
                    </a:cubicBezTo>
                    <a:cubicBezTo>
                      <a:pt x="15" y="8"/>
                      <a:pt x="14" y="5"/>
                      <a:pt x="8" y="2"/>
                    </a:cubicBezTo>
                    <a:cubicBezTo>
                      <a:pt x="5" y="0"/>
                      <a:pt x="0" y="0"/>
                      <a:pt x="4" y="5"/>
                    </a:cubicBezTo>
                    <a:cubicBezTo>
                      <a:pt x="6" y="7"/>
                      <a:pt x="16" y="15"/>
                      <a:pt x="16" y="18"/>
                    </a:cubicBezTo>
                    <a:cubicBezTo>
                      <a:pt x="16" y="21"/>
                      <a:pt x="10" y="14"/>
                      <a:pt x="10" y="18"/>
                    </a:cubicBezTo>
                    <a:cubicBezTo>
                      <a:pt x="11" y="23"/>
                      <a:pt x="5" y="18"/>
                      <a:pt x="6" y="27"/>
                    </a:cubicBezTo>
                    <a:cubicBezTo>
                      <a:pt x="6" y="29"/>
                      <a:pt x="8" y="34"/>
                      <a:pt x="10" y="31"/>
                    </a:cubicBezTo>
                    <a:cubicBezTo>
                      <a:pt x="10" y="30"/>
                      <a:pt x="10" y="26"/>
                      <a:pt x="14" y="26"/>
                    </a:cubicBezTo>
                    <a:cubicBezTo>
                      <a:pt x="17" y="25"/>
                      <a:pt x="20" y="27"/>
                      <a:pt x="21" y="24"/>
                    </a:cubicBezTo>
                    <a:cubicBezTo>
                      <a:pt x="21" y="22"/>
                      <a:pt x="26" y="23"/>
                      <a:pt x="26" y="19"/>
                    </a:cubicBezTo>
                    <a:cubicBezTo>
                      <a:pt x="26" y="17"/>
                      <a:pt x="26" y="16"/>
                      <a:pt x="27" y="16"/>
                    </a:cubicBezTo>
                    <a:cubicBezTo>
                      <a:pt x="29" y="15"/>
                      <a:pt x="31" y="14"/>
                      <a:pt x="29" y="13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3" name="Freeform 473"/>
              <p:cNvSpPr/>
              <p:nvPr/>
            </p:nvSpPr>
            <p:spPr bwMode="auto">
              <a:xfrm>
                <a:off x="3004" y="1989"/>
                <a:ext cx="38" cy="10"/>
              </a:xfrm>
              <a:custGeom>
                <a:gdLst>
                  <a:gd fmla="*/ 16 w 16" name="T0"/>
                  <a:gd fmla="*/ 2 h 4" name="T1"/>
                  <a:gd fmla="*/ 14 w 16" name="T2"/>
                  <a:gd fmla="*/ 3 h 4" name="T3"/>
                  <a:gd fmla="*/ 13 w 16" name="T4"/>
                  <a:gd fmla="*/ 4 h 4" name="T5"/>
                  <a:gd fmla="*/ 9 w 16" name="T6"/>
                  <a:gd fmla="*/ 4 h 4" name="T7"/>
                  <a:gd fmla="*/ 5 w 16" name="T8"/>
                  <a:gd fmla="*/ 2 h 4" name="T9"/>
                  <a:gd fmla="*/ 2 w 16" name="T10"/>
                  <a:gd fmla="*/ 1 h 4" name="T11"/>
                  <a:gd fmla="*/ 11 w 16" name="T12"/>
                  <a:gd fmla="*/ 0 h 4" name="T13"/>
                  <a:gd fmla="*/ 15 w 16" name="T14"/>
                  <a:gd fmla="*/ 1 h 4" name="T15"/>
                  <a:gd fmla="*/ 16 w 16" name="T16"/>
                  <a:gd fmla="*/ 2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6">
                    <a:moveTo>
                      <a:pt x="16" y="2"/>
                    </a:moveTo>
                    <a:cubicBezTo>
                      <a:pt x="15" y="2"/>
                      <a:pt x="15" y="2"/>
                      <a:pt x="14" y="3"/>
                    </a:cubicBezTo>
                    <a:cubicBezTo>
                      <a:pt x="14" y="4"/>
                      <a:pt x="15" y="4"/>
                      <a:pt x="13" y="4"/>
                    </a:cubicBezTo>
                    <a:cubicBezTo>
                      <a:pt x="11" y="4"/>
                      <a:pt x="11" y="4"/>
                      <a:pt x="9" y="4"/>
                    </a:cubicBezTo>
                    <a:cubicBezTo>
                      <a:pt x="6" y="4"/>
                      <a:pt x="7" y="2"/>
                      <a:pt x="5" y="2"/>
                    </a:cubicBezTo>
                    <a:cubicBezTo>
                      <a:pt x="3" y="2"/>
                      <a:pt x="0" y="2"/>
                      <a:pt x="2" y="1"/>
                    </a:cubicBezTo>
                    <a:cubicBezTo>
                      <a:pt x="4" y="0"/>
                      <a:pt x="8" y="1"/>
                      <a:pt x="11" y="0"/>
                    </a:cubicBezTo>
                    <a:cubicBezTo>
                      <a:pt x="12" y="0"/>
                      <a:pt x="14" y="0"/>
                      <a:pt x="15" y="1"/>
                    </a:cubicBezTo>
                    <a:cubicBezTo>
                      <a:pt x="16" y="1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4" name="Freeform 474"/>
              <p:cNvSpPr/>
              <p:nvPr/>
            </p:nvSpPr>
            <p:spPr bwMode="auto">
              <a:xfrm>
                <a:off x="2865" y="2022"/>
                <a:ext cx="28" cy="31"/>
              </a:xfrm>
              <a:custGeom>
                <a:gdLst>
                  <a:gd fmla="*/ 12 w 12" name="T0"/>
                  <a:gd fmla="*/ 11 h 13" name="T1"/>
                  <a:gd fmla="*/ 6 w 12" name="T2"/>
                  <a:gd fmla="*/ 6 h 13" name="T3"/>
                  <a:gd fmla="*/ 0 w 12" name="T4"/>
                  <a:gd fmla="*/ 1 h 13" name="T5"/>
                  <a:gd fmla="*/ 2 w 12" name="T6"/>
                  <a:gd fmla="*/ 5 h 13" name="T7"/>
                  <a:gd fmla="*/ 6 w 12" name="T8"/>
                  <a:gd fmla="*/ 9 h 13" name="T9"/>
                  <a:gd fmla="*/ 10 w 12" name="T10"/>
                  <a:gd fmla="*/ 10 h 13" name="T11"/>
                  <a:gd fmla="*/ 11 w 12" name="T12"/>
                  <a:gd fmla="*/ 13 h 13" name="T13"/>
                  <a:gd fmla="*/ 12 w 12" name="T14"/>
                  <a:gd fmla="*/ 11 h 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" w="12">
                    <a:moveTo>
                      <a:pt x="12" y="11"/>
                    </a:moveTo>
                    <a:cubicBezTo>
                      <a:pt x="11" y="9"/>
                      <a:pt x="10" y="7"/>
                      <a:pt x="6" y="6"/>
                    </a:cubicBezTo>
                    <a:cubicBezTo>
                      <a:pt x="1" y="5"/>
                      <a:pt x="1" y="0"/>
                      <a:pt x="0" y="1"/>
                    </a:cubicBezTo>
                    <a:cubicBezTo>
                      <a:pt x="0" y="2"/>
                      <a:pt x="0" y="3"/>
                      <a:pt x="2" y="5"/>
                    </a:cubicBezTo>
                    <a:cubicBezTo>
                      <a:pt x="3" y="7"/>
                      <a:pt x="4" y="7"/>
                      <a:pt x="6" y="9"/>
                    </a:cubicBezTo>
                    <a:cubicBezTo>
                      <a:pt x="7" y="9"/>
                      <a:pt x="8" y="9"/>
                      <a:pt x="10" y="10"/>
                    </a:cubicBezTo>
                    <a:cubicBezTo>
                      <a:pt x="10" y="10"/>
                      <a:pt x="11" y="12"/>
                      <a:pt x="11" y="13"/>
                    </a:cubicBezTo>
                    <a:cubicBezTo>
                      <a:pt x="12" y="13"/>
                      <a:pt x="12" y="13"/>
                      <a:pt x="12" y="11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5" name="Freeform 475"/>
              <p:cNvSpPr/>
              <p:nvPr/>
            </p:nvSpPr>
            <p:spPr bwMode="auto">
              <a:xfrm>
                <a:off x="2895" y="2063"/>
                <a:ext cx="19" cy="18"/>
              </a:xfrm>
              <a:custGeom>
                <a:gdLst>
                  <a:gd fmla="*/ 4 w 8" name="T0"/>
                  <a:gd fmla="*/ 2 h 8" name="T1"/>
                  <a:gd fmla="*/ 1 w 8" name="T2"/>
                  <a:gd fmla="*/ 0 h 8" name="T3"/>
                  <a:gd fmla="*/ 4 w 8" name="T4"/>
                  <a:gd fmla="*/ 4 h 8" name="T5"/>
                  <a:gd fmla="*/ 8 w 8" name="T6"/>
                  <a:gd fmla="*/ 6 h 8" name="T7"/>
                  <a:gd fmla="*/ 7 w 8" name="T8"/>
                  <a:gd fmla="*/ 5 h 8" name="T9"/>
                  <a:gd fmla="*/ 4 w 8" name="T10"/>
                  <a:gd fmla="*/ 2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8">
                    <a:moveTo>
                      <a:pt x="4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2" y="2"/>
                      <a:pt x="4" y="4"/>
                    </a:cubicBezTo>
                    <a:cubicBezTo>
                      <a:pt x="5" y="5"/>
                      <a:pt x="8" y="8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3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6" name="Freeform 476"/>
              <p:cNvSpPr/>
              <p:nvPr/>
            </p:nvSpPr>
            <p:spPr bwMode="auto">
              <a:xfrm>
                <a:off x="2919" y="2084"/>
                <a:ext cx="14" cy="28"/>
              </a:xfrm>
              <a:custGeom>
                <a:gdLst>
                  <a:gd fmla="*/ 5 w 6" name="T0"/>
                  <a:gd fmla="*/ 8 h 12" name="T1"/>
                  <a:gd fmla="*/ 2 w 6" name="T2"/>
                  <a:gd fmla="*/ 2 h 12" name="T3"/>
                  <a:gd fmla="*/ 0 w 6" name="T4"/>
                  <a:gd fmla="*/ 2 h 12" name="T5"/>
                  <a:gd fmla="*/ 2 w 6" name="T6"/>
                  <a:gd fmla="*/ 7 h 12" name="T7"/>
                  <a:gd fmla="*/ 5 w 6" name="T8"/>
                  <a:gd fmla="*/ 10 h 12" name="T9"/>
                  <a:gd fmla="*/ 5 w 6" name="T10"/>
                  <a:gd fmla="*/ 8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6">
                    <a:moveTo>
                      <a:pt x="5" y="8"/>
                    </a:moveTo>
                    <a:cubicBezTo>
                      <a:pt x="3" y="6"/>
                      <a:pt x="3" y="5"/>
                      <a:pt x="2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6"/>
                      <a:pt x="2" y="7"/>
                    </a:cubicBezTo>
                    <a:cubicBezTo>
                      <a:pt x="4" y="8"/>
                      <a:pt x="5" y="10"/>
                      <a:pt x="5" y="10"/>
                    </a:cubicBezTo>
                    <a:cubicBezTo>
                      <a:pt x="6" y="12"/>
                      <a:pt x="6" y="10"/>
                      <a:pt x="5" y="8"/>
                    </a:cubicBezTo>
                    <a:close/>
                  </a:path>
                </a:pathLst>
              </a:custGeom>
              <a:solidFill>
                <a:srgbClr val="FC97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7" name="Freeform 477"/>
              <p:cNvSpPr/>
              <p:nvPr/>
            </p:nvSpPr>
            <p:spPr bwMode="auto">
              <a:xfrm>
                <a:off x="3044" y="1543"/>
                <a:ext cx="291" cy="413"/>
              </a:xfrm>
              <a:custGeom>
                <a:gdLst>
                  <a:gd fmla="*/ 0 w 123" name="T0"/>
                  <a:gd fmla="*/ 169 h 175" name="T1"/>
                  <a:gd fmla="*/ 34 w 123" name="T2"/>
                  <a:gd fmla="*/ 102 h 175" name="T3"/>
                  <a:gd fmla="*/ 103 w 123" name="T4"/>
                  <a:gd fmla="*/ 13 h 175" name="T5"/>
                  <a:gd fmla="*/ 123 w 123" name="T6"/>
                  <a:gd fmla="*/ 0 h 175" name="T7"/>
                  <a:gd fmla="*/ 123 w 123" name="T8"/>
                  <a:gd fmla="*/ 88 h 175" name="T9"/>
                  <a:gd fmla="*/ 94 w 123" name="T10"/>
                  <a:gd fmla="*/ 122 h 175" name="T11"/>
                  <a:gd fmla="*/ 5 w 123" name="T12"/>
                  <a:gd fmla="*/ 174 h 175" name="T13"/>
                  <a:gd fmla="*/ 0 w 123" name="T14"/>
                  <a:gd fmla="*/ 169 h 17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5" w="123">
                    <a:moveTo>
                      <a:pt x="0" y="169"/>
                    </a:moveTo>
                    <a:cubicBezTo>
                      <a:pt x="3" y="144"/>
                      <a:pt x="13" y="115"/>
                      <a:pt x="34" y="102"/>
                    </a:cubicBezTo>
                    <a:cubicBezTo>
                      <a:pt x="69" y="79"/>
                      <a:pt x="77" y="33"/>
                      <a:pt x="103" y="13"/>
                    </a:cubicBezTo>
                    <a:cubicBezTo>
                      <a:pt x="109" y="9"/>
                      <a:pt x="116" y="4"/>
                      <a:pt x="123" y="0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15" y="101"/>
                      <a:pt x="105" y="112"/>
                      <a:pt x="94" y="122"/>
                    </a:cubicBezTo>
                    <a:cubicBezTo>
                      <a:pt x="60" y="152"/>
                      <a:pt x="20" y="159"/>
                      <a:pt x="5" y="174"/>
                    </a:cubicBezTo>
                    <a:cubicBezTo>
                      <a:pt x="1" y="175"/>
                      <a:pt x="0" y="174"/>
                      <a:pt x="0" y="169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8" name="Freeform 478"/>
              <p:cNvSpPr/>
              <p:nvPr/>
            </p:nvSpPr>
            <p:spPr bwMode="auto">
              <a:xfrm>
                <a:off x="3044" y="1588"/>
                <a:ext cx="291" cy="368"/>
              </a:xfrm>
              <a:custGeom>
                <a:gdLst>
                  <a:gd fmla="*/ 123 w 123" name="T0"/>
                  <a:gd fmla="*/ 13 h 156" name="T1"/>
                  <a:gd fmla="*/ 98 w 123" name="T2"/>
                  <a:gd fmla="*/ 57 h 156" name="T3"/>
                  <a:gd fmla="*/ 65 w 123" name="T4"/>
                  <a:gd fmla="*/ 94 h 156" name="T5"/>
                  <a:gd fmla="*/ 44 w 123" name="T6"/>
                  <a:gd fmla="*/ 117 h 156" name="T7"/>
                  <a:gd fmla="*/ 3 w 123" name="T8"/>
                  <a:gd fmla="*/ 156 h 156" name="T9"/>
                  <a:gd fmla="*/ 23 w 123" name="T10"/>
                  <a:gd fmla="*/ 106 h 156" name="T11"/>
                  <a:gd fmla="*/ 54 w 123" name="T12"/>
                  <a:gd fmla="*/ 88 h 156" name="T13"/>
                  <a:gd fmla="*/ 66 w 123" name="T14"/>
                  <a:gd fmla="*/ 68 h 156" name="T15"/>
                  <a:gd fmla="*/ 97 w 123" name="T16"/>
                  <a:gd fmla="*/ 30 h 156" name="T17"/>
                  <a:gd fmla="*/ 123 w 123" name="T18"/>
                  <a:gd fmla="*/ 0 h 156" name="T19"/>
                  <a:gd fmla="*/ 123 w 123" name="T20"/>
                  <a:gd fmla="*/ 13 h 15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6" w="123">
                    <a:moveTo>
                      <a:pt x="123" y="13"/>
                    </a:moveTo>
                    <a:cubicBezTo>
                      <a:pt x="105" y="35"/>
                      <a:pt x="108" y="33"/>
                      <a:pt x="98" y="57"/>
                    </a:cubicBezTo>
                    <a:cubicBezTo>
                      <a:pt x="87" y="85"/>
                      <a:pt x="75" y="81"/>
                      <a:pt x="65" y="94"/>
                    </a:cubicBezTo>
                    <a:cubicBezTo>
                      <a:pt x="61" y="97"/>
                      <a:pt x="56" y="112"/>
                      <a:pt x="44" y="117"/>
                    </a:cubicBezTo>
                    <a:cubicBezTo>
                      <a:pt x="31" y="123"/>
                      <a:pt x="6" y="141"/>
                      <a:pt x="3" y="156"/>
                    </a:cubicBezTo>
                    <a:cubicBezTo>
                      <a:pt x="0" y="138"/>
                      <a:pt x="10" y="128"/>
                      <a:pt x="23" y="106"/>
                    </a:cubicBezTo>
                    <a:cubicBezTo>
                      <a:pt x="30" y="92"/>
                      <a:pt x="40" y="98"/>
                      <a:pt x="54" y="88"/>
                    </a:cubicBezTo>
                    <a:cubicBezTo>
                      <a:pt x="59" y="84"/>
                      <a:pt x="61" y="79"/>
                      <a:pt x="66" y="68"/>
                    </a:cubicBezTo>
                    <a:cubicBezTo>
                      <a:pt x="77" y="46"/>
                      <a:pt x="82" y="64"/>
                      <a:pt x="97" y="30"/>
                    </a:cubicBezTo>
                    <a:cubicBezTo>
                      <a:pt x="102" y="20"/>
                      <a:pt x="112" y="11"/>
                      <a:pt x="123" y="0"/>
                    </a:cubicBezTo>
                    <a:lnTo>
                      <a:pt x="123" y="13"/>
                    </a:lnTo>
                    <a:close/>
                  </a:path>
                </a:pathLst>
              </a:custGeom>
              <a:solidFill>
                <a:srgbClr val="9E9E5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39" name="Freeform 479"/>
              <p:cNvSpPr>
                <a:spLocks noEditPoints="1"/>
              </p:cNvSpPr>
              <p:nvPr/>
            </p:nvSpPr>
            <p:spPr bwMode="auto">
              <a:xfrm>
                <a:off x="3139" y="1543"/>
                <a:ext cx="196" cy="366"/>
              </a:xfrm>
              <a:custGeom>
                <a:gdLst>
                  <a:gd fmla="*/ 39 w 83" name="T0"/>
                  <a:gd fmla="*/ 43 h 155" name="T1"/>
                  <a:gd fmla="*/ 63 w 83" name="T2"/>
                  <a:gd fmla="*/ 13 h 155" name="T3"/>
                  <a:gd fmla="*/ 83 w 83" name="T4"/>
                  <a:gd fmla="*/ 0 h 155" name="T5"/>
                  <a:gd fmla="*/ 83 w 83" name="T6"/>
                  <a:gd fmla="*/ 13 h 155" name="T7"/>
                  <a:gd fmla="*/ 61 w 83" name="T8"/>
                  <a:gd fmla="*/ 39 h 155" name="T9"/>
                  <a:gd fmla="*/ 45 w 83" name="T10"/>
                  <a:gd fmla="*/ 60 h 155" name="T11"/>
                  <a:gd fmla="*/ 34 w 83" name="T12"/>
                  <a:gd fmla="*/ 55 h 155" name="T13"/>
                  <a:gd fmla="*/ 39 w 83" name="T14"/>
                  <a:gd fmla="*/ 43 h 155" name="T15"/>
                  <a:gd fmla="*/ 83 w 83" name="T16"/>
                  <a:gd fmla="*/ 88 h 155" name="T17"/>
                  <a:gd fmla="*/ 83 w 83" name="T18"/>
                  <a:gd fmla="*/ 37 h 155" name="T19"/>
                  <a:gd fmla="*/ 70 w 83" name="T20"/>
                  <a:gd fmla="*/ 70 h 155" name="T21"/>
                  <a:gd fmla="*/ 44 w 83" name="T22"/>
                  <a:gd fmla="*/ 106 h 155" name="T23"/>
                  <a:gd fmla="*/ 19 w 83" name="T24"/>
                  <a:gd fmla="*/ 137 h 155" name="T25"/>
                  <a:gd fmla="*/ 0 w 83" name="T26"/>
                  <a:gd fmla="*/ 155 h 155" name="T27"/>
                  <a:gd fmla="*/ 54 w 83" name="T28"/>
                  <a:gd fmla="*/ 122 h 155" name="T29"/>
                  <a:gd fmla="*/ 83 w 83" name="T30"/>
                  <a:gd fmla="*/ 88 h 15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55" w="83">
                    <a:moveTo>
                      <a:pt x="39" y="43"/>
                    </a:moveTo>
                    <a:cubicBezTo>
                      <a:pt x="46" y="31"/>
                      <a:pt x="53" y="20"/>
                      <a:pt x="63" y="13"/>
                    </a:cubicBezTo>
                    <a:cubicBezTo>
                      <a:pt x="69" y="9"/>
                      <a:pt x="76" y="4"/>
                      <a:pt x="83" y="0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5" y="20"/>
                      <a:pt x="65" y="32"/>
                      <a:pt x="61" y="39"/>
                    </a:cubicBezTo>
                    <a:cubicBezTo>
                      <a:pt x="57" y="47"/>
                      <a:pt x="50" y="51"/>
                      <a:pt x="45" y="60"/>
                    </a:cubicBezTo>
                    <a:cubicBezTo>
                      <a:pt x="39" y="72"/>
                      <a:pt x="25" y="72"/>
                      <a:pt x="34" y="55"/>
                    </a:cubicBezTo>
                    <a:cubicBezTo>
                      <a:pt x="37" y="49"/>
                      <a:pt x="38" y="48"/>
                      <a:pt x="39" y="43"/>
                    </a:cubicBezTo>
                    <a:close/>
                    <a:moveTo>
                      <a:pt x="83" y="88"/>
                    </a:moveTo>
                    <a:cubicBezTo>
                      <a:pt x="83" y="37"/>
                      <a:pt x="83" y="37"/>
                      <a:pt x="83" y="37"/>
                    </a:cubicBezTo>
                    <a:cubicBezTo>
                      <a:pt x="78" y="44"/>
                      <a:pt x="72" y="56"/>
                      <a:pt x="70" y="70"/>
                    </a:cubicBezTo>
                    <a:cubicBezTo>
                      <a:pt x="66" y="88"/>
                      <a:pt x="51" y="102"/>
                      <a:pt x="44" y="106"/>
                    </a:cubicBezTo>
                    <a:cubicBezTo>
                      <a:pt x="22" y="119"/>
                      <a:pt x="29" y="125"/>
                      <a:pt x="19" y="137"/>
                    </a:cubicBezTo>
                    <a:cubicBezTo>
                      <a:pt x="16" y="141"/>
                      <a:pt x="7" y="148"/>
                      <a:pt x="0" y="155"/>
                    </a:cubicBezTo>
                    <a:cubicBezTo>
                      <a:pt x="16" y="147"/>
                      <a:pt x="36" y="138"/>
                      <a:pt x="54" y="122"/>
                    </a:cubicBezTo>
                    <a:cubicBezTo>
                      <a:pt x="65" y="112"/>
                      <a:pt x="75" y="101"/>
                      <a:pt x="83" y="88"/>
                    </a:cubicBezTo>
                    <a:close/>
                  </a:path>
                </a:pathLst>
              </a:custGeom>
              <a:solidFill>
                <a:srgbClr val="A8A8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0" name="Freeform 480"/>
              <p:cNvSpPr/>
              <p:nvPr/>
            </p:nvSpPr>
            <p:spPr bwMode="auto">
              <a:xfrm>
                <a:off x="3257" y="1600"/>
                <a:ext cx="78" cy="122"/>
              </a:xfrm>
              <a:custGeom>
                <a:gdLst>
                  <a:gd fmla="*/ 33 w 33" name="T0"/>
                  <a:gd fmla="*/ 4 h 52" name="T1"/>
                  <a:gd fmla="*/ 5 w 33" name="T2"/>
                  <a:gd fmla="*/ 45 h 52" name="T3"/>
                  <a:gd fmla="*/ 5 w 33" name="T4"/>
                  <a:gd fmla="*/ 36 h 52" name="T5"/>
                  <a:gd fmla="*/ 33 w 33" name="T6"/>
                  <a:gd fmla="*/ 0 h 52" name="T7"/>
                  <a:gd fmla="*/ 33 w 33" name="T8"/>
                  <a:gd fmla="*/ 4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33">
                    <a:moveTo>
                      <a:pt x="33" y="4"/>
                    </a:moveTo>
                    <a:cubicBezTo>
                      <a:pt x="23" y="16"/>
                      <a:pt x="13" y="26"/>
                      <a:pt x="5" y="45"/>
                    </a:cubicBezTo>
                    <a:cubicBezTo>
                      <a:pt x="1" y="52"/>
                      <a:pt x="0" y="46"/>
                      <a:pt x="5" y="36"/>
                    </a:cubicBezTo>
                    <a:cubicBezTo>
                      <a:pt x="15" y="15"/>
                      <a:pt x="21" y="12"/>
                      <a:pt x="33" y="0"/>
                    </a:cubicBez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8F8F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1" name="Freeform 481"/>
              <p:cNvSpPr/>
              <p:nvPr/>
            </p:nvSpPr>
            <p:spPr bwMode="auto">
              <a:xfrm>
                <a:off x="3195" y="1706"/>
                <a:ext cx="62" cy="90"/>
              </a:xfrm>
              <a:custGeom>
                <a:gdLst>
                  <a:gd fmla="*/ 21 w 26" name="T0"/>
                  <a:gd fmla="*/ 16 h 38" name="T1"/>
                  <a:gd fmla="*/ 8 w 26" name="T2"/>
                  <a:gd fmla="*/ 30 h 38" name="T3"/>
                  <a:gd fmla="*/ 3 w 26" name="T4"/>
                  <a:gd fmla="*/ 33 h 38" name="T5"/>
                  <a:gd fmla="*/ 21 w 26" name="T6"/>
                  <a:gd fmla="*/ 10 h 38" name="T7"/>
                  <a:gd fmla="*/ 21 w 26" name="T8"/>
                  <a:gd fmla="*/ 16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26">
                    <a:moveTo>
                      <a:pt x="21" y="16"/>
                    </a:moveTo>
                    <a:cubicBezTo>
                      <a:pt x="13" y="30"/>
                      <a:pt x="13" y="18"/>
                      <a:pt x="8" y="30"/>
                    </a:cubicBezTo>
                    <a:cubicBezTo>
                      <a:pt x="7" y="31"/>
                      <a:pt x="0" y="38"/>
                      <a:pt x="3" y="33"/>
                    </a:cubicBezTo>
                    <a:cubicBezTo>
                      <a:pt x="10" y="16"/>
                      <a:pt x="16" y="21"/>
                      <a:pt x="21" y="10"/>
                    </a:cubicBezTo>
                    <a:cubicBezTo>
                      <a:pt x="25" y="0"/>
                      <a:pt x="26" y="8"/>
                      <a:pt x="21" y="16"/>
                    </a:cubicBezTo>
                    <a:close/>
                  </a:path>
                </a:pathLst>
              </a:custGeom>
              <a:solidFill>
                <a:srgbClr val="8F8F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2" name="Freeform 482"/>
              <p:cNvSpPr/>
              <p:nvPr/>
            </p:nvSpPr>
            <p:spPr bwMode="auto">
              <a:xfrm>
                <a:off x="3058" y="1781"/>
                <a:ext cx="142" cy="142"/>
              </a:xfrm>
              <a:custGeom>
                <a:gdLst>
                  <a:gd fmla="*/ 55 w 60" name="T0"/>
                  <a:gd fmla="*/ 12 h 60" name="T1"/>
                  <a:gd fmla="*/ 30 w 60" name="T2"/>
                  <a:gd fmla="*/ 32 h 60" name="T3"/>
                  <a:gd fmla="*/ 7 w 60" name="T4"/>
                  <a:gd fmla="*/ 51 h 60" name="T5"/>
                  <a:gd fmla="*/ 4 w 60" name="T6"/>
                  <a:gd fmla="*/ 48 h 60" name="T7"/>
                  <a:gd fmla="*/ 29 w 60" name="T8"/>
                  <a:gd fmla="*/ 27 h 60" name="T9"/>
                  <a:gd fmla="*/ 54 w 60" name="T10"/>
                  <a:gd fmla="*/ 6 h 60" name="T11"/>
                  <a:gd fmla="*/ 55 w 60" name="T12"/>
                  <a:gd fmla="*/ 12 h 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0" w="60">
                    <a:moveTo>
                      <a:pt x="55" y="12"/>
                    </a:moveTo>
                    <a:cubicBezTo>
                      <a:pt x="48" y="23"/>
                      <a:pt x="47" y="29"/>
                      <a:pt x="30" y="32"/>
                    </a:cubicBezTo>
                    <a:cubicBezTo>
                      <a:pt x="22" y="33"/>
                      <a:pt x="17" y="39"/>
                      <a:pt x="7" y="51"/>
                    </a:cubicBezTo>
                    <a:cubicBezTo>
                      <a:pt x="1" y="60"/>
                      <a:pt x="0" y="57"/>
                      <a:pt x="4" y="48"/>
                    </a:cubicBezTo>
                    <a:cubicBezTo>
                      <a:pt x="8" y="39"/>
                      <a:pt x="15" y="29"/>
                      <a:pt x="29" y="27"/>
                    </a:cubicBezTo>
                    <a:cubicBezTo>
                      <a:pt x="46" y="25"/>
                      <a:pt x="52" y="10"/>
                      <a:pt x="54" y="6"/>
                    </a:cubicBezTo>
                    <a:cubicBezTo>
                      <a:pt x="58" y="0"/>
                      <a:pt x="60" y="4"/>
                      <a:pt x="55" y="12"/>
                    </a:cubicBezTo>
                    <a:close/>
                  </a:path>
                </a:pathLst>
              </a:custGeom>
              <a:solidFill>
                <a:srgbClr val="9494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3" name="Freeform 483"/>
              <p:cNvSpPr/>
              <p:nvPr/>
            </p:nvSpPr>
            <p:spPr bwMode="auto">
              <a:xfrm>
                <a:off x="3195" y="1654"/>
                <a:ext cx="140" cy="198"/>
              </a:xfrm>
              <a:custGeom>
                <a:gdLst>
                  <a:gd fmla="*/ 59 w 59" name="T0"/>
                  <a:gd fmla="*/ 33 h 84" name="T1"/>
                  <a:gd fmla="*/ 41 w 59" name="T2"/>
                  <a:gd fmla="*/ 55 h 84" name="T3"/>
                  <a:gd fmla="*/ 8 w 59" name="T4"/>
                  <a:gd fmla="*/ 81 h 84" name="T5"/>
                  <a:gd fmla="*/ 25 w 59" name="T6"/>
                  <a:gd fmla="*/ 57 h 84" name="T7"/>
                  <a:gd fmla="*/ 50 w 59" name="T8"/>
                  <a:gd fmla="*/ 22 h 84" name="T9"/>
                  <a:gd fmla="*/ 59 w 59" name="T10"/>
                  <a:gd fmla="*/ 0 h 84" name="T11"/>
                  <a:gd fmla="*/ 59 w 59" name="T12"/>
                  <a:gd fmla="*/ 33 h 8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4" w="59">
                    <a:moveTo>
                      <a:pt x="59" y="33"/>
                    </a:moveTo>
                    <a:cubicBezTo>
                      <a:pt x="56" y="40"/>
                      <a:pt x="52" y="46"/>
                      <a:pt x="41" y="55"/>
                    </a:cubicBezTo>
                    <a:cubicBezTo>
                      <a:pt x="34" y="60"/>
                      <a:pt x="19" y="84"/>
                      <a:pt x="8" y="81"/>
                    </a:cubicBezTo>
                    <a:cubicBezTo>
                      <a:pt x="0" y="79"/>
                      <a:pt x="19" y="62"/>
                      <a:pt x="25" y="57"/>
                    </a:cubicBezTo>
                    <a:cubicBezTo>
                      <a:pt x="37" y="49"/>
                      <a:pt x="47" y="36"/>
                      <a:pt x="50" y="22"/>
                    </a:cubicBezTo>
                    <a:cubicBezTo>
                      <a:pt x="54" y="10"/>
                      <a:pt x="56" y="4"/>
                      <a:pt x="59" y="0"/>
                    </a:cubicBez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B0AF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4" name="Freeform 484"/>
              <p:cNvSpPr/>
              <p:nvPr/>
            </p:nvSpPr>
            <p:spPr bwMode="auto">
              <a:xfrm>
                <a:off x="3226" y="1548"/>
                <a:ext cx="109" cy="153"/>
              </a:xfrm>
              <a:custGeom>
                <a:gdLst>
                  <a:gd fmla="*/ 39 w 46" name="T0"/>
                  <a:gd fmla="*/ 11 h 65" name="T1"/>
                  <a:gd fmla="*/ 16 w 46" name="T2"/>
                  <a:gd fmla="*/ 40 h 65" name="T3"/>
                  <a:gd fmla="*/ 1 w 46" name="T4"/>
                  <a:gd fmla="*/ 57 h 65" name="T5"/>
                  <a:gd fmla="*/ 25 w 46" name="T6"/>
                  <a:gd fmla="*/ 13 h 65" name="T7"/>
                  <a:gd fmla="*/ 46 w 46" name="T8"/>
                  <a:gd fmla="*/ 0 h 65" name="T9"/>
                  <a:gd fmla="*/ 46 w 46" name="T10"/>
                  <a:gd fmla="*/ 6 h 65" name="T11"/>
                  <a:gd fmla="*/ 39 w 46" name="T12"/>
                  <a:gd fmla="*/ 11 h 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5" w="46">
                    <a:moveTo>
                      <a:pt x="39" y="11"/>
                    </a:moveTo>
                    <a:cubicBezTo>
                      <a:pt x="25" y="19"/>
                      <a:pt x="22" y="25"/>
                      <a:pt x="16" y="40"/>
                    </a:cubicBezTo>
                    <a:cubicBezTo>
                      <a:pt x="13" y="49"/>
                      <a:pt x="0" y="65"/>
                      <a:pt x="1" y="57"/>
                    </a:cubicBezTo>
                    <a:cubicBezTo>
                      <a:pt x="2" y="39"/>
                      <a:pt x="18" y="18"/>
                      <a:pt x="25" y="13"/>
                    </a:cubicBezTo>
                    <a:cubicBezTo>
                      <a:pt x="27" y="12"/>
                      <a:pt x="41" y="3"/>
                      <a:pt x="46" y="0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4" y="8"/>
                      <a:pt x="41" y="9"/>
                      <a:pt x="39" y="11"/>
                    </a:cubicBezTo>
                    <a:close/>
                  </a:path>
                </a:pathLst>
              </a:custGeom>
              <a:solidFill>
                <a:srgbClr val="B0B0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5" name="Freeform 485"/>
              <p:cNvSpPr/>
              <p:nvPr/>
            </p:nvSpPr>
            <p:spPr bwMode="auto">
              <a:xfrm>
                <a:off x="2876" y="1191"/>
                <a:ext cx="97" cy="120"/>
              </a:xfrm>
              <a:custGeom>
                <a:gdLst>
                  <a:gd fmla="*/ 25 w 41" name="T0"/>
                  <a:gd fmla="*/ 0 h 51" name="T1"/>
                  <a:gd fmla="*/ 38 w 41" name="T2"/>
                  <a:gd fmla="*/ 5 h 51" name="T3"/>
                  <a:gd fmla="*/ 36 w 41" name="T4"/>
                  <a:gd fmla="*/ 14 h 51" name="T5"/>
                  <a:gd fmla="*/ 35 w 41" name="T6"/>
                  <a:gd fmla="*/ 20 h 51" name="T7"/>
                  <a:gd fmla="*/ 25 w 41" name="T8"/>
                  <a:gd fmla="*/ 51 h 51" name="T9"/>
                  <a:gd fmla="*/ 25 w 41" name="T10"/>
                  <a:gd fmla="*/ 0 h 5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1" w="41">
                    <a:moveTo>
                      <a:pt x="25" y="0"/>
                    </a:moveTo>
                    <a:cubicBezTo>
                      <a:pt x="32" y="0"/>
                      <a:pt x="37" y="3"/>
                      <a:pt x="38" y="5"/>
                    </a:cubicBezTo>
                    <a:cubicBezTo>
                      <a:pt x="41" y="9"/>
                      <a:pt x="38" y="13"/>
                      <a:pt x="36" y="14"/>
                    </a:cubicBezTo>
                    <a:cubicBezTo>
                      <a:pt x="38" y="14"/>
                      <a:pt x="39" y="17"/>
                      <a:pt x="35" y="20"/>
                    </a:cubicBezTo>
                    <a:cubicBezTo>
                      <a:pt x="26" y="25"/>
                      <a:pt x="21" y="39"/>
                      <a:pt x="25" y="51"/>
                    </a:cubicBezTo>
                    <a:cubicBezTo>
                      <a:pt x="0" y="39"/>
                      <a:pt x="6" y="1"/>
                      <a:pt x="25" y="0"/>
                    </a:cubicBezTo>
                    <a:close/>
                  </a:path>
                </a:pathLst>
              </a:custGeom>
              <a:solidFill>
                <a:srgbClr val="C9BB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6" name="Freeform 486"/>
              <p:cNvSpPr/>
              <p:nvPr/>
            </p:nvSpPr>
            <p:spPr bwMode="auto">
              <a:xfrm>
                <a:off x="2898" y="1191"/>
                <a:ext cx="75" cy="52"/>
              </a:xfrm>
              <a:custGeom>
                <a:gdLst>
                  <a:gd fmla="*/ 16 w 32" name="T0"/>
                  <a:gd fmla="*/ 0 h 22" name="T1"/>
                  <a:gd fmla="*/ 29 w 32" name="T2"/>
                  <a:gd fmla="*/ 5 h 22" name="T3"/>
                  <a:gd fmla="*/ 27 w 32" name="T4"/>
                  <a:gd fmla="*/ 14 h 22" name="T5"/>
                  <a:gd fmla="*/ 3 w 32" name="T6"/>
                  <a:gd fmla="*/ 22 h 22" name="T7"/>
                  <a:gd fmla="*/ 16 w 32" name="T8"/>
                  <a:gd fmla="*/ 0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2">
                    <a:moveTo>
                      <a:pt x="16" y="0"/>
                    </a:moveTo>
                    <a:cubicBezTo>
                      <a:pt x="23" y="0"/>
                      <a:pt x="28" y="3"/>
                      <a:pt x="29" y="5"/>
                    </a:cubicBezTo>
                    <a:cubicBezTo>
                      <a:pt x="32" y="9"/>
                      <a:pt x="29" y="13"/>
                      <a:pt x="27" y="14"/>
                    </a:cubicBezTo>
                    <a:cubicBezTo>
                      <a:pt x="14" y="14"/>
                      <a:pt x="12" y="20"/>
                      <a:pt x="3" y="22"/>
                    </a:cubicBezTo>
                    <a:cubicBezTo>
                      <a:pt x="0" y="14"/>
                      <a:pt x="5" y="0"/>
                      <a:pt x="16" y="0"/>
                    </a:cubicBezTo>
                    <a:close/>
                  </a:path>
                </a:pathLst>
              </a:custGeom>
              <a:solidFill>
                <a:srgbClr val="C9C5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7" name="Freeform 487"/>
              <p:cNvSpPr/>
              <p:nvPr/>
            </p:nvSpPr>
            <p:spPr bwMode="auto">
              <a:xfrm>
                <a:off x="2893" y="1193"/>
                <a:ext cx="68" cy="59"/>
              </a:xfrm>
              <a:custGeom>
                <a:gdLst>
                  <a:gd fmla="*/ 7 w 29" name="T0"/>
                  <a:gd fmla="*/ 7 h 25" name="T1"/>
                  <a:gd fmla="*/ 17 w 29" name="T2"/>
                  <a:gd fmla="*/ 0 h 25" name="T3"/>
                  <a:gd fmla="*/ 24 w 29" name="T4"/>
                  <a:gd fmla="*/ 6 h 25" name="T5"/>
                  <a:gd fmla="*/ 20 w 29" name="T6"/>
                  <a:gd fmla="*/ 11 h 25" name="T7"/>
                  <a:gd fmla="*/ 6 w 29" name="T8"/>
                  <a:gd fmla="*/ 22 h 25" name="T9"/>
                  <a:gd fmla="*/ 2 w 29" name="T10"/>
                  <a:gd fmla="*/ 21 h 25" name="T11"/>
                  <a:gd fmla="*/ 7 w 29" name="T12"/>
                  <a:gd fmla="*/ 7 h 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" w="28">
                    <a:moveTo>
                      <a:pt x="7" y="7"/>
                    </a:moveTo>
                    <a:cubicBezTo>
                      <a:pt x="9" y="4"/>
                      <a:pt x="13" y="0"/>
                      <a:pt x="17" y="0"/>
                    </a:cubicBezTo>
                    <a:cubicBezTo>
                      <a:pt x="26" y="0"/>
                      <a:pt x="29" y="3"/>
                      <a:pt x="24" y="6"/>
                    </a:cubicBezTo>
                    <a:cubicBezTo>
                      <a:pt x="22" y="7"/>
                      <a:pt x="26" y="10"/>
                      <a:pt x="20" y="11"/>
                    </a:cubicBezTo>
                    <a:cubicBezTo>
                      <a:pt x="10" y="15"/>
                      <a:pt x="8" y="19"/>
                      <a:pt x="6" y="22"/>
                    </a:cubicBezTo>
                    <a:cubicBezTo>
                      <a:pt x="4" y="23"/>
                      <a:pt x="3" y="25"/>
                      <a:pt x="2" y="21"/>
                    </a:cubicBezTo>
                    <a:cubicBezTo>
                      <a:pt x="0" y="14"/>
                      <a:pt x="3" y="11"/>
                      <a:pt x="7" y="7"/>
                    </a:cubicBezTo>
                    <a:close/>
                  </a:path>
                </a:pathLst>
              </a:custGeom>
              <a:solidFill>
                <a:srgbClr val="BFBC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8" name="Freeform 488"/>
              <p:cNvSpPr/>
              <p:nvPr/>
            </p:nvSpPr>
            <p:spPr bwMode="auto">
              <a:xfrm>
                <a:off x="2910" y="1226"/>
                <a:ext cx="51" cy="43"/>
              </a:xfrm>
              <a:custGeom>
                <a:gdLst>
                  <a:gd fmla="*/ 6 w 22" name="T0"/>
                  <a:gd fmla="*/ 5 h 18" name="T1"/>
                  <a:gd fmla="*/ 15 w 22" name="T2"/>
                  <a:gd fmla="*/ 2 h 18" name="T3"/>
                  <a:gd fmla="*/ 20 w 22" name="T4"/>
                  <a:gd fmla="*/ 3 h 18" name="T5"/>
                  <a:gd fmla="*/ 11 w 22" name="T6"/>
                  <a:gd fmla="*/ 13 h 18" name="T7"/>
                  <a:gd fmla="*/ 5 w 22" name="T8"/>
                  <a:gd fmla="*/ 16 h 18" name="T9"/>
                  <a:gd fmla="*/ 6 w 22" name="T10"/>
                  <a:gd fmla="*/ 5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22">
                    <a:moveTo>
                      <a:pt x="6" y="5"/>
                    </a:moveTo>
                    <a:cubicBezTo>
                      <a:pt x="10" y="1"/>
                      <a:pt x="17" y="0"/>
                      <a:pt x="15" y="2"/>
                    </a:cubicBezTo>
                    <a:cubicBezTo>
                      <a:pt x="19" y="0"/>
                      <a:pt x="22" y="0"/>
                      <a:pt x="20" y="3"/>
                    </a:cubicBezTo>
                    <a:cubicBezTo>
                      <a:pt x="19" y="4"/>
                      <a:pt x="14" y="7"/>
                      <a:pt x="11" y="13"/>
                    </a:cubicBezTo>
                    <a:cubicBezTo>
                      <a:pt x="11" y="15"/>
                      <a:pt x="9" y="18"/>
                      <a:pt x="5" y="16"/>
                    </a:cubicBezTo>
                    <a:cubicBezTo>
                      <a:pt x="2" y="14"/>
                      <a:pt x="0" y="10"/>
                      <a:pt x="6" y="5"/>
                    </a:cubicBezTo>
                    <a:close/>
                  </a:path>
                </a:pathLst>
              </a:custGeom>
              <a:solidFill>
                <a:srgbClr val="BFBC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49" name="Freeform 489"/>
              <p:cNvSpPr/>
              <p:nvPr/>
            </p:nvSpPr>
            <p:spPr bwMode="auto">
              <a:xfrm>
                <a:off x="2803" y="1191"/>
                <a:ext cx="241" cy="446"/>
              </a:xfrm>
              <a:custGeom>
                <a:gdLst>
                  <a:gd fmla="*/ 40 w 102" name="T0"/>
                  <a:gd fmla="*/ 189 h 189" name="T1"/>
                  <a:gd fmla="*/ 79 w 102" name="T2"/>
                  <a:gd fmla="*/ 80 h 189" name="T3"/>
                  <a:gd fmla="*/ 55 w 102" name="T4"/>
                  <a:gd fmla="*/ 26 h 189" name="T5"/>
                  <a:gd fmla="*/ 56 w 102" name="T6"/>
                  <a:gd fmla="*/ 0 h 189" name="T7"/>
                  <a:gd fmla="*/ 31 w 102" name="T8"/>
                  <a:gd fmla="*/ 25 h 189" name="T9"/>
                  <a:gd fmla="*/ 34 w 102" name="T10"/>
                  <a:gd fmla="*/ 125 h 189" name="T11"/>
                  <a:gd fmla="*/ 40 w 102" name="T12"/>
                  <a:gd fmla="*/ 189 h 1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9" w="102">
                    <a:moveTo>
                      <a:pt x="40" y="189"/>
                    </a:moveTo>
                    <a:cubicBezTo>
                      <a:pt x="102" y="135"/>
                      <a:pt x="57" y="119"/>
                      <a:pt x="79" y="80"/>
                    </a:cubicBezTo>
                    <a:cubicBezTo>
                      <a:pt x="93" y="55"/>
                      <a:pt x="71" y="35"/>
                      <a:pt x="55" y="26"/>
                    </a:cubicBezTo>
                    <a:cubicBezTo>
                      <a:pt x="45" y="21"/>
                      <a:pt x="45" y="3"/>
                      <a:pt x="56" y="0"/>
                    </a:cubicBezTo>
                    <a:cubicBezTo>
                      <a:pt x="37" y="2"/>
                      <a:pt x="30" y="15"/>
                      <a:pt x="31" y="25"/>
                    </a:cubicBezTo>
                    <a:cubicBezTo>
                      <a:pt x="0" y="45"/>
                      <a:pt x="48" y="97"/>
                      <a:pt x="34" y="125"/>
                    </a:cubicBezTo>
                    <a:cubicBezTo>
                      <a:pt x="22" y="149"/>
                      <a:pt x="36" y="181"/>
                      <a:pt x="40" y="189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0" name="Freeform 490"/>
              <p:cNvSpPr/>
              <p:nvPr/>
            </p:nvSpPr>
            <p:spPr bwMode="auto">
              <a:xfrm>
                <a:off x="2846" y="1191"/>
                <a:ext cx="198" cy="446"/>
              </a:xfrm>
              <a:custGeom>
                <a:gdLst>
                  <a:gd fmla="*/ 22 w 84" name="T0"/>
                  <a:gd fmla="*/ 189 h 189" name="T1"/>
                  <a:gd fmla="*/ 60 w 84" name="T2"/>
                  <a:gd fmla="*/ 80 h 189" name="T3"/>
                  <a:gd fmla="*/ 35 w 84" name="T4"/>
                  <a:gd fmla="*/ 26 h 189" name="T5"/>
                  <a:gd fmla="*/ 38 w 84" name="T6"/>
                  <a:gd fmla="*/ 0 h 189" name="T7"/>
                  <a:gd fmla="*/ 13 w 84" name="T8"/>
                  <a:gd fmla="*/ 25 h 189" name="T9"/>
                  <a:gd fmla="*/ 10 w 84" name="T10"/>
                  <a:gd fmla="*/ 136 h 189" name="T11"/>
                  <a:gd fmla="*/ 22 w 84" name="T12"/>
                  <a:gd fmla="*/ 189 h 1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9" w="84">
                    <a:moveTo>
                      <a:pt x="22" y="189"/>
                    </a:moveTo>
                    <a:cubicBezTo>
                      <a:pt x="84" y="135"/>
                      <a:pt x="38" y="119"/>
                      <a:pt x="60" y="80"/>
                    </a:cubicBezTo>
                    <a:cubicBezTo>
                      <a:pt x="74" y="55"/>
                      <a:pt x="52" y="35"/>
                      <a:pt x="35" y="26"/>
                    </a:cubicBezTo>
                    <a:cubicBezTo>
                      <a:pt x="26" y="22"/>
                      <a:pt x="26" y="1"/>
                      <a:pt x="38" y="0"/>
                    </a:cubicBezTo>
                    <a:cubicBezTo>
                      <a:pt x="17" y="1"/>
                      <a:pt x="12" y="16"/>
                      <a:pt x="13" y="25"/>
                    </a:cubicBezTo>
                    <a:cubicBezTo>
                      <a:pt x="4" y="53"/>
                      <a:pt x="26" y="105"/>
                      <a:pt x="10" y="136"/>
                    </a:cubicBezTo>
                    <a:cubicBezTo>
                      <a:pt x="0" y="154"/>
                      <a:pt x="18" y="181"/>
                      <a:pt x="22" y="189"/>
                    </a:cubicBezTo>
                    <a:close/>
                  </a:path>
                </a:pathLst>
              </a:custGeom>
              <a:solidFill>
                <a:srgbClr val="B5B4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1" name="Freeform 491"/>
              <p:cNvSpPr/>
              <p:nvPr/>
            </p:nvSpPr>
            <p:spPr bwMode="auto">
              <a:xfrm>
                <a:off x="2799" y="1250"/>
                <a:ext cx="136" cy="387"/>
              </a:xfrm>
              <a:custGeom>
                <a:gdLst>
                  <a:gd fmla="*/ 33 w 58" name="T0"/>
                  <a:gd fmla="*/ 0 h 164" name="T1"/>
                  <a:gd fmla="*/ 26 w 58" name="T2"/>
                  <a:gd fmla="*/ 106 h 164" name="T3"/>
                  <a:gd fmla="*/ 42 w 58" name="T4"/>
                  <a:gd fmla="*/ 164 h 164" name="T5"/>
                  <a:gd fmla="*/ 42 w 58" name="T6"/>
                  <a:gd fmla="*/ 164 h 164" name="T7"/>
                  <a:gd fmla="*/ 43 w 58" name="T8"/>
                  <a:gd fmla="*/ 154 h 164" name="T9"/>
                  <a:gd fmla="*/ 49 w 58" name="T10"/>
                  <a:gd fmla="*/ 97 h 164" name="T11"/>
                  <a:gd fmla="*/ 57 w 58" name="T12"/>
                  <a:gd fmla="*/ 62 h 164" name="T13"/>
                  <a:gd fmla="*/ 49 w 58" name="T14"/>
                  <a:gd fmla="*/ 32 h 164" name="T15"/>
                  <a:gd fmla="*/ 33 w 58" name="T16"/>
                  <a:gd fmla="*/ 0 h 1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4" w="57">
                    <a:moveTo>
                      <a:pt x="33" y="0"/>
                    </a:moveTo>
                    <a:cubicBezTo>
                      <a:pt x="0" y="21"/>
                      <a:pt x="42" y="74"/>
                      <a:pt x="26" y="106"/>
                    </a:cubicBezTo>
                    <a:cubicBezTo>
                      <a:pt x="17" y="123"/>
                      <a:pt x="38" y="156"/>
                      <a:pt x="42" y="164"/>
                    </a:cubicBezTo>
                    <a:cubicBezTo>
                      <a:pt x="42" y="164"/>
                      <a:pt x="42" y="164"/>
                      <a:pt x="42" y="164"/>
                    </a:cubicBezTo>
                    <a:cubicBezTo>
                      <a:pt x="42" y="161"/>
                      <a:pt x="42" y="160"/>
                      <a:pt x="43" y="154"/>
                    </a:cubicBezTo>
                    <a:cubicBezTo>
                      <a:pt x="49" y="134"/>
                      <a:pt x="40" y="120"/>
                      <a:pt x="49" y="97"/>
                    </a:cubicBezTo>
                    <a:cubicBezTo>
                      <a:pt x="54" y="86"/>
                      <a:pt x="56" y="74"/>
                      <a:pt x="57" y="62"/>
                    </a:cubicBezTo>
                    <a:cubicBezTo>
                      <a:pt x="58" y="52"/>
                      <a:pt x="55" y="41"/>
                      <a:pt x="49" y="32"/>
                    </a:cubicBezTo>
                    <a:cubicBezTo>
                      <a:pt x="40" y="19"/>
                      <a:pt x="35" y="12"/>
                      <a:pt x="33" y="0"/>
                    </a:cubicBezTo>
                    <a:close/>
                  </a:path>
                </a:pathLst>
              </a:custGeom>
              <a:solidFill>
                <a:srgbClr val="B4B2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2" name="Freeform 492"/>
              <p:cNvSpPr/>
              <p:nvPr/>
            </p:nvSpPr>
            <p:spPr bwMode="auto">
              <a:xfrm>
                <a:off x="2874" y="1191"/>
                <a:ext cx="121" cy="279"/>
              </a:xfrm>
              <a:custGeom>
                <a:gdLst>
                  <a:gd fmla="*/ 16 w 51" name="T0"/>
                  <a:gd fmla="*/ 5 h 118" name="T1"/>
                  <a:gd fmla="*/ 13 w 51" name="T2"/>
                  <a:gd fmla="*/ 18 h 118" name="T3"/>
                  <a:gd fmla="*/ 28 w 51" name="T4"/>
                  <a:gd fmla="*/ 42 h 118" name="T5"/>
                  <a:gd fmla="*/ 34 w 51" name="T6"/>
                  <a:gd fmla="*/ 46 h 118" name="T7"/>
                  <a:gd fmla="*/ 22 w 51" name="T8"/>
                  <a:gd fmla="*/ 32 h 118" name="T9"/>
                  <a:gd fmla="*/ 31 w 51" name="T10"/>
                  <a:gd fmla="*/ 33 h 118" name="T11"/>
                  <a:gd fmla="*/ 50 w 51" name="T12"/>
                  <a:gd fmla="*/ 67 h 118" name="T13"/>
                  <a:gd fmla="*/ 35 w 51" name="T14"/>
                  <a:gd fmla="*/ 107 h 118" name="T15"/>
                  <a:gd fmla="*/ 26 w 51" name="T16"/>
                  <a:gd fmla="*/ 109 h 118" name="T17"/>
                  <a:gd fmla="*/ 29 w 51" name="T18"/>
                  <a:gd fmla="*/ 91 h 118" name="T19"/>
                  <a:gd fmla="*/ 27 w 51" name="T20"/>
                  <a:gd fmla="*/ 58 h 118" name="T21"/>
                  <a:gd fmla="*/ 2 w 51" name="T22"/>
                  <a:gd fmla="*/ 19 h 118" name="T23"/>
                  <a:gd fmla="*/ 16 w 51" name="T24"/>
                  <a:gd fmla="*/ 5 h 1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8" w="51">
                    <a:moveTo>
                      <a:pt x="16" y="5"/>
                    </a:moveTo>
                    <a:cubicBezTo>
                      <a:pt x="15" y="6"/>
                      <a:pt x="12" y="8"/>
                      <a:pt x="13" y="18"/>
                    </a:cubicBezTo>
                    <a:cubicBezTo>
                      <a:pt x="14" y="27"/>
                      <a:pt x="22" y="36"/>
                      <a:pt x="28" y="42"/>
                    </a:cubicBezTo>
                    <a:cubicBezTo>
                      <a:pt x="33" y="46"/>
                      <a:pt x="37" y="53"/>
                      <a:pt x="34" y="46"/>
                    </a:cubicBezTo>
                    <a:cubicBezTo>
                      <a:pt x="32" y="42"/>
                      <a:pt x="24" y="34"/>
                      <a:pt x="22" y="32"/>
                    </a:cubicBezTo>
                    <a:cubicBezTo>
                      <a:pt x="17" y="27"/>
                      <a:pt x="26" y="29"/>
                      <a:pt x="31" y="33"/>
                    </a:cubicBezTo>
                    <a:cubicBezTo>
                      <a:pt x="44" y="43"/>
                      <a:pt x="50" y="54"/>
                      <a:pt x="50" y="67"/>
                    </a:cubicBezTo>
                    <a:cubicBezTo>
                      <a:pt x="51" y="74"/>
                      <a:pt x="36" y="91"/>
                      <a:pt x="35" y="107"/>
                    </a:cubicBezTo>
                    <a:cubicBezTo>
                      <a:pt x="34" y="115"/>
                      <a:pt x="26" y="118"/>
                      <a:pt x="26" y="109"/>
                    </a:cubicBezTo>
                    <a:cubicBezTo>
                      <a:pt x="26" y="104"/>
                      <a:pt x="28" y="93"/>
                      <a:pt x="29" y="91"/>
                    </a:cubicBezTo>
                    <a:cubicBezTo>
                      <a:pt x="34" y="76"/>
                      <a:pt x="35" y="70"/>
                      <a:pt x="27" y="58"/>
                    </a:cubicBezTo>
                    <a:cubicBezTo>
                      <a:pt x="17" y="42"/>
                      <a:pt x="0" y="32"/>
                      <a:pt x="2" y="19"/>
                    </a:cubicBezTo>
                    <a:cubicBezTo>
                      <a:pt x="3" y="5"/>
                      <a:pt x="21" y="0"/>
                      <a:pt x="16" y="5"/>
                    </a:cubicBezTo>
                    <a:close/>
                  </a:path>
                </a:pathLst>
              </a:custGeom>
              <a:solidFill>
                <a:srgbClr val="BDBC6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3" name="Freeform 493"/>
              <p:cNvSpPr/>
              <p:nvPr/>
            </p:nvSpPr>
            <p:spPr bwMode="auto">
              <a:xfrm>
                <a:off x="2836" y="1252"/>
                <a:ext cx="107" cy="281"/>
              </a:xfrm>
              <a:custGeom>
                <a:gdLst>
                  <a:gd fmla="*/ 18 w 45" name="T0"/>
                  <a:gd fmla="*/ 12 h 119" name="T1"/>
                  <a:gd fmla="*/ 20 w 45" name="T2"/>
                  <a:gd fmla="*/ 29 h 119" name="T3"/>
                  <a:gd fmla="*/ 28 w 45" name="T4"/>
                  <a:gd fmla="*/ 60 h 119" name="T5"/>
                  <a:gd fmla="*/ 31 w 45" name="T6"/>
                  <a:gd fmla="*/ 82 h 119" name="T7"/>
                  <a:gd fmla="*/ 28 w 45" name="T8"/>
                  <a:gd fmla="*/ 105 h 119" name="T9"/>
                  <a:gd fmla="*/ 17 w 45" name="T10"/>
                  <a:gd fmla="*/ 109 h 119" name="T11"/>
                  <a:gd fmla="*/ 14 w 45" name="T12"/>
                  <a:gd fmla="*/ 101 h 119" name="T13"/>
                  <a:gd fmla="*/ 19 w 45" name="T14"/>
                  <a:gd fmla="*/ 76 h 119" name="T15"/>
                  <a:gd fmla="*/ 6 w 45" name="T16"/>
                  <a:gd fmla="*/ 15 h 119" name="T17"/>
                  <a:gd fmla="*/ 18 w 45" name="T18"/>
                  <a:gd fmla="*/ 12 h 11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9" w="45">
                    <a:moveTo>
                      <a:pt x="18" y="12"/>
                    </a:moveTo>
                    <a:cubicBezTo>
                      <a:pt x="17" y="18"/>
                      <a:pt x="17" y="32"/>
                      <a:pt x="20" y="29"/>
                    </a:cubicBezTo>
                    <a:cubicBezTo>
                      <a:pt x="27" y="20"/>
                      <a:pt x="45" y="65"/>
                      <a:pt x="28" y="60"/>
                    </a:cubicBezTo>
                    <a:cubicBezTo>
                      <a:pt x="24" y="59"/>
                      <a:pt x="31" y="73"/>
                      <a:pt x="31" y="82"/>
                    </a:cubicBezTo>
                    <a:cubicBezTo>
                      <a:pt x="32" y="90"/>
                      <a:pt x="29" y="95"/>
                      <a:pt x="28" y="105"/>
                    </a:cubicBezTo>
                    <a:cubicBezTo>
                      <a:pt x="27" y="111"/>
                      <a:pt x="20" y="104"/>
                      <a:pt x="17" y="109"/>
                    </a:cubicBezTo>
                    <a:cubicBezTo>
                      <a:pt x="13" y="118"/>
                      <a:pt x="5" y="119"/>
                      <a:pt x="14" y="101"/>
                    </a:cubicBezTo>
                    <a:cubicBezTo>
                      <a:pt x="18" y="92"/>
                      <a:pt x="19" y="87"/>
                      <a:pt x="19" y="76"/>
                    </a:cubicBezTo>
                    <a:cubicBezTo>
                      <a:pt x="19" y="56"/>
                      <a:pt x="0" y="35"/>
                      <a:pt x="6" y="15"/>
                    </a:cubicBezTo>
                    <a:cubicBezTo>
                      <a:pt x="10" y="0"/>
                      <a:pt x="18" y="4"/>
                      <a:pt x="18" y="12"/>
                    </a:cubicBezTo>
                    <a:close/>
                  </a:path>
                </a:pathLst>
              </a:custGeom>
              <a:solidFill>
                <a:srgbClr val="B8B76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4" name="Freeform 494"/>
              <p:cNvSpPr/>
              <p:nvPr/>
            </p:nvSpPr>
            <p:spPr bwMode="auto">
              <a:xfrm>
                <a:off x="2843" y="1266"/>
                <a:ext cx="57" cy="163"/>
              </a:xfrm>
              <a:custGeom>
                <a:gdLst>
                  <a:gd fmla="*/ 10 w 24" name="T0"/>
                  <a:gd fmla="*/ 6 h 69" name="T1"/>
                  <a:gd fmla="*/ 11 w 24" name="T2"/>
                  <a:gd fmla="*/ 14 h 69" name="T3"/>
                  <a:gd fmla="*/ 15 w 24" name="T4"/>
                  <a:gd fmla="*/ 33 h 69" name="T5"/>
                  <a:gd fmla="*/ 20 w 24" name="T6"/>
                  <a:gd fmla="*/ 50 h 69" name="T7"/>
                  <a:gd fmla="*/ 16 w 24" name="T8"/>
                  <a:gd fmla="*/ 56 h 69" name="T9"/>
                  <a:gd fmla="*/ 2 w 24" name="T10"/>
                  <a:gd fmla="*/ 24 h 69" name="T11"/>
                  <a:gd fmla="*/ 6 w 24" name="T12"/>
                  <a:gd fmla="*/ 2 h 69" name="T13"/>
                  <a:gd fmla="*/ 10 w 24" name="T14"/>
                  <a:gd fmla="*/ 6 h 6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" w="24">
                    <a:moveTo>
                      <a:pt x="10" y="6"/>
                    </a:moveTo>
                    <a:cubicBezTo>
                      <a:pt x="10" y="8"/>
                      <a:pt x="8" y="16"/>
                      <a:pt x="11" y="14"/>
                    </a:cubicBezTo>
                    <a:cubicBezTo>
                      <a:pt x="13" y="12"/>
                      <a:pt x="14" y="26"/>
                      <a:pt x="15" y="33"/>
                    </a:cubicBezTo>
                    <a:cubicBezTo>
                      <a:pt x="16" y="43"/>
                      <a:pt x="17" y="41"/>
                      <a:pt x="20" y="50"/>
                    </a:cubicBezTo>
                    <a:cubicBezTo>
                      <a:pt x="24" y="61"/>
                      <a:pt x="22" y="69"/>
                      <a:pt x="16" y="56"/>
                    </a:cubicBezTo>
                    <a:cubicBezTo>
                      <a:pt x="11" y="45"/>
                      <a:pt x="6" y="37"/>
                      <a:pt x="2" y="24"/>
                    </a:cubicBezTo>
                    <a:cubicBezTo>
                      <a:pt x="0" y="14"/>
                      <a:pt x="2" y="6"/>
                      <a:pt x="6" y="2"/>
                    </a:cubicBezTo>
                    <a:cubicBezTo>
                      <a:pt x="8" y="0"/>
                      <a:pt x="12" y="0"/>
                      <a:pt x="10" y="6"/>
                    </a:cubicBezTo>
                    <a:close/>
                  </a:path>
                </a:pathLst>
              </a:custGeom>
              <a:solidFill>
                <a:srgbClr val="BAB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5" name="Freeform 495"/>
              <p:cNvSpPr/>
              <p:nvPr/>
            </p:nvSpPr>
            <p:spPr bwMode="auto">
              <a:xfrm>
                <a:off x="2876" y="1250"/>
                <a:ext cx="71" cy="385"/>
              </a:xfrm>
              <a:custGeom>
                <a:gdLst>
                  <a:gd fmla="*/ 0 w 30" name="T0"/>
                  <a:gd fmla="*/ 0 h 163" name="T1"/>
                  <a:gd fmla="*/ 11 w 30" name="T2"/>
                  <a:gd fmla="*/ 26 h 163" name="T3"/>
                  <a:gd fmla="*/ 22 w 30" name="T4"/>
                  <a:gd fmla="*/ 56 h 163" name="T5"/>
                  <a:gd fmla="*/ 16 w 30" name="T6"/>
                  <a:gd fmla="*/ 65 h 163" name="T7"/>
                  <a:gd fmla="*/ 18 w 30" name="T8"/>
                  <a:gd fmla="*/ 80 h 163" name="T9"/>
                  <a:gd fmla="*/ 9 w 30" name="T10"/>
                  <a:gd fmla="*/ 163 h 163" name="T11"/>
                  <a:gd fmla="*/ 23 w 30" name="T12"/>
                  <a:gd fmla="*/ 84 h 163" name="T13"/>
                  <a:gd fmla="*/ 28 w 30" name="T14"/>
                  <a:gd fmla="*/ 57 h 163" name="T15"/>
                  <a:gd fmla="*/ 23 w 30" name="T16"/>
                  <a:gd fmla="*/ 38 h 163" name="T17"/>
                  <a:gd fmla="*/ 17 w 30" name="T18"/>
                  <a:gd fmla="*/ 24 h 163" name="T19"/>
                  <a:gd fmla="*/ 0 w 30" name="T20"/>
                  <a:gd fmla="*/ 0 h 16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3" w="30">
                    <a:moveTo>
                      <a:pt x="0" y="0"/>
                    </a:moveTo>
                    <a:cubicBezTo>
                      <a:pt x="1" y="4"/>
                      <a:pt x="1" y="19"/>
                      <a:pt x="11" y="26"/>
                    </a:cubicBezTo>
                    <a:cubicBezTo>
                      <a:pt x="20" y="34"/>
                      <a:pt x="23" y="46"/>
                      <a:pt x="22" y="56"/>
                    </a:cubicBezTo>
                    <a:cubicBezTo>
                      <a:pt x="22" y="60"/>
                      <a:pt x="21" y="66"/>
                      <a:pt x="16" y="65"/>
                    </a:cubicBezTo>
                    <a:cubicBezTo>
                      <a:pt x="10" y="63"/>
                      <a:pt x="19" y="71"/>
                      <a:pt x="18" y="80"/>
                    </a:cubicBezTo>
                    <a:cubicBezTo>
                      <a:pt x="17" y="97"/>
                      <a:pt x="3" y="134"/>
                      <a:pt x="9" y="163"/>
                    </a:cubicBezTo>
                    <a:cubicBezTo>
                      <a:pt x="8" y="135"/>
                      <a:pt x="22" y="95"/>
                      <a:pt x="23" y="84"/>
                    </a:cubicBezTo>
                    <a:cubicBezTo>
                      <a:pt x="23" y="71"/>
                      <a:pt x="25" y="66"/>
                      <a:pt x="28" y="57"/>
                    </a:cubicBezTo>
                    <a:cubicBezTo>
                      <a:pt x="30" y="50"/>
                      <a:pt x="29" y="43"/>
                      <a:pt x="23" y="38"/>
                    </a:cubicBezTo>
                    <a:cubicBezTo>
                      <a:pt x="18" y="35"/>
                      <a:pt x="20" y="28"/>
                      <a:pt x="17" y="24"/>
                    </a:cubicBezTo>
                    <a:cubicBezTo>
                      <a:pt x="12" y="14"/>
                      <a:pt x="4" y="14"/>
                      <a:pt x="0" y="0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6" name="Freeform 496"/>
              <p:cNvSpPr/>
              <p:nvPr/>
            </p:nvSpPr>
            <p:spPr bwMode="auto">
              <a:xfrm>
                <a:off x="2876" y="1205"/>
                <a:ext cx="67" cy="102"/>
              </a:xfrm>
              <a:custGeom>
                <a:gdLst>
                  <a:gd fmla="*/ 10 w 28" name="T0"/>
                  <a:gd fmla="*/ 2 h 43" name="T1"/>
                  <a:gd fmla="*/ 11 w 28" name="T2"/>
                  <a:gd fmla="*/ 17 h 43" name="T3"/>
                  <a:gd fmla="*/ 13 w 28" name="T4"/>
                  <a:gd fmla="*/ 27 h 43" name="T5"/>
                  <a:gd fmla="*/ 21 w 28" name="T6"/>
                  <a:gd fmla="*/ 33 h 43" name="T7"/>
                  <a:gd fmla="*/ 17 w 28" name="T8"/>
                  <a:gd fmla="*/ 37 h 43" name="T9"/>
                  <a:gd fmla="*/ 3 w 28" name="T10"/>
                  <a:gd fmla="*/ 18 h 43" name="T11"/>
                  <a:gd fmla="*/ 2 w 28" name="T12"/>
                  <a:gd fmla="*/ 9 h 43" name="T13"/>
                  <a:gd fmla="*/ 10 w 28" name="T14"/>
                  <a:gd fmla="*/ 2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28">
                    <a:moveTo>
                      <a:pt x="10" y="2"/>
                    </a:moveTo>
                    <a:cubicBezTo>
                      <a:pt x="6" y="11"/>
                      <a:pt x="11" y="10"/>
                      <a:pt x="11" y="17"/>
                    </a:cubicBezTo>
                    <a:cubicBezTo>
                      <a:pt x="11" y="20"/>
                      <a:pt x="11" y="24"/>
                      <a:pt x="13" y="27"/>
                    </a:cubicBezTo>
                    <a:cubicBezTo>
                      <a:pt x="19" y="34"/>
                      <a:pt x="17" y="27"/>
                      <a:pt x="21" y="33"/>
                    </a:cubicBezTo>
                    <a:cubicBezTo>
                      <a:pt x="28" y="43"/>
                      <a:pt x="22" y="43"/>
                      <a:pt x="17" y="37"/>
                    </a:cubicBezTo>
                    <a:cubicBezTo>
                      <a:pt x="10" y="26"/>
                      <a:pt x="3" y="27"/>
                      <a:pt x="3" y="18"/>
                    </a:cubicBezTo>
                    <a:cubicBezTo>
                      <a:pt x="3" y="12"/>
                      <a:pt x="0" y="13"/>
                      <a:pt x="2" y="9"/>
                    </a:cubicBezTo>
                    <a:cubicBezTo>
                      <a:pt x="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C4C28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7" name="Freeform 497"/>
              <p:cNvSpPr/>
              <p:nvPr/>
            </p:nvSpPr>
            <p:spPr bwMode="auto">
              <a:xfrm>
                <a:off x="2881" y="1264"/>
                <a:ext cx="40" cy="59"/>
              </a:xfrm>
              <a:custGeom>
                <a:gdLst>
                  <a:gd fmla="*/ 2 w 17" name="T0"/>
                  <a:gd fmla="*/ 7 h 25" name="T1"/>
                  <a:gd fmla="*/ 9 w 17" name="T2"/>
                  <a:gd fmla="*/ 15 h 25" name="T3"/>
                  <a:gd fmla="*/ 13 w 17" name="T4"/>
                  <a:gd fmla="*/ 21 h 25" name="T5"/>
                  <a:gd fmla="*/ 14 w 17" name="T6"/>
                  <a:gd fmla="*/ 18 h 25" name="T7"/>
                  <a:gd fmla="*/ 2 w 17" name="T8"/>
                  <a:gd fmla="*/ 5 h 25" name="T9"/>
                  <a:gd fmla="*/ 2 w 17" name="T10"/>
                  <a:gd fmla="*/ 7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17">
                    <a:moveTo>
                      <a:pt x="2" y="7"/>
                    </a:moveTo>
                    <a:cubicBezTo>
                      <a:pt x="4" y="9"/>
                      <a:pt x="3" y="12"/>
                      <a:pt x="9" y="15"/>
                    </a:cubicBezTo>
                    <a:cubicBezTo>
                      <a:pt x="11" y="16"/>
                      <a:pt x="12" y="19"/>
                      <a:pt x="13" y="21"/>
                    </a:cubicBezTo>
                    <a:cubicBezTo>
                      <a:pt x="15" y="24"/>
                      <a:pt x="17" y="25"/>
                      <a:pt x="14" y="18"/>
                    </a:cubicBezTo>
                    <a:cubicBezTo>
                      <a:pt x="11" y="12"/>
                      <a:pt x="6" y="13"/>
                      <a:pt x="2" y="5"/>
                    </a:cubicBezTo>
                    <a:cubicBezTo>
                      <a:pt x="0" y="0"/>
                      <a:pt x="0" y="4"/>
                      <a:pt x="2" y="7"/>
                    </a:cubicBezTo>
                    <a:close/>
                  </a:path>
                </a:pathLst>
              </a:custGeom>
              <a:solidFill>
                <a:srgbClr val="9C9C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8" name="Freeform 498"/>
              <p:cNvSpPr/>
              <p:nvPr/>
            </p:nvSpPr>
            <p:spPr bwMode="auto">
              <a:xfrm>
                <a:off x="2914" y="1340"/>
                <a:ext cx="31" cy="158"/>
              </a:xfrm>
              <a:custGeom>
                <a:gdLst>
                  <a:gd fmla="*/ 8 w 13" name="T0"/>
                  <a:gd fmla="*/ 19 h 67" name="T1"/>
                  <a:gd fmla="*/ 3 w 13" name="T2"/>
                  <a:gd fmla="*/ 28 h 67" name="T3"/>
                  <a:gd fmla="*/ 3 w 13" name="T4"/>
                  <a:gd fmla="*/ 34 h 67" name="T5"/>
                  <a:gd fmla="*/ 3 w 13" name="T6"/>
                  <a:gd fmla="*/ 39 h 67" name="T7"/>
                  <a:gd fmla="*/ 1 w 13" name="T8"/>
                  <a:gd fmla="*/ 57 h 67" name="T9"/>
                  <a:gd fmla="*/ 1 w 13" name="T10"/>
                  <a:gd fmla="*/ 63 h 67" name="T11"/>
                  <a:gd fmla="*/ 5 w 13" name="T12"/>
                  <a:gd fmla="*/ 42 h 67" name="T13"/>
                  <a:gd fmla="*/ 10 w 13" name="T14"/>
                  <a:gd fmla="*/ 21 h 67" name="T15"/>
                  <a:gd fmla="*/ 10 w 13" name="T16"/>
                  <a:gd fmla="*/ 6 h 67" name="T17"/>
                  <a:gd fmla="*/ 7 w 13" name="T18"/>
                  <a:gd fmla="*/ 5 h 67" name="T19"/>
                  <a:gd fmla="*/ 8 w 13" name="T20"/>
                  <a:gd fmla="*/ 19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13">
                    <a:moveTo>
                      <a:pt x="8" y="19"/>
                    </a:moveTo>
                    <a:cubicBezTo>
                      <a:pt x="6" y="26"/>
                      <a:pt x="4" y="27"/>
                      <a:pt x="3" y="28"/>
                    </a:cubicBezTo>
                    <a:cubicBezTo>
                      <a:pt x="1" y="29"/>
                      <a:pt x="4" y="32"/>
                      <a:pt x="3" y="34"/>
                    </a:cubicBezTo>
                    <a:cubicBezTo>
                      <a:pt x="2" y="37"/>
                      <a:pt x="5" y="36"/>
                      <a:pt x="3" y="39"/>
                    </a:cubicBezTo>
                    <a:cubicBezTo>
                      <a:pt x="3" y="42"/>
                      <a:pt x="2" y="51"/>
                      <a:pt x="1" y="57"/>
                    </a:cubicBezTo>
                    <a:cubicBezTo>
                      <a:pt x="1" y="60"/>
                      <a:pt x="0" y="67"/>
                      <a:pt x="1" y="63"/>
                    </a:cubicBezTo>
                    <a:cubicBezTo>
                      <a:pt x="4" y="56"/>
                      <a:pt x="6" y="47"/>
                      <a:pt x="5" y="42"/>
                    </a:cubicBezTo>
                    <a:cubicBezTo>
                      <a:pt x="5" y="33"/>
                      <a:pt x="8" y="28"/>
                      <a:pt x="10" y="21"/>
                    </a:cubicBezTo>
                    <a:cubicBezTo>
                      <a:pt x="10" y="19"/>
                      <a:pt x="13" y="11"/>
                      <a:pt x="10" y="6"/>
                    </a:cubicBezTo>
                    <a:cubicBezTo>
                      <a:pt x="8" y="3"/>
                      <a:pt x="4" y="0"/>
                      <a:pt x="7" y="5"/>
                    </a:cubicBezTo>
                    <a:cubicBezTo>
                      <a:pt x="9" y="10"/>
                      <a:pt x="9" y="14"/>
                      <a:pt x="8" y="19"/>
                    </a:cubicBezTo>
                    <a:close/>
                  </a:path>
                </a:pathLst>
              </a:custGeom>
              <a:solidFill>
                <a:srgbClr val="9494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59" name="Freeform 499"/>
              <p:cNvSpPr/>
              <p:nvPr/>
            </p:nvSpPr>
            <p:spPr bwMode="auto">
              <a:xfrm>
                <a:off x="3044" y="1588"/>
                <a:ext cx="173" cy="352"/>
              </a:xfrm>
              <a:custGeom>
                <a:gdLst>
                  <a:gd fmla="*/ 54 w 73" name="T0"/>
                  <a:gd fmla="*/ 4 h 149" name="T1"/>
                  <a:gd fmla="*/ 2 w 73" name="T2"/>
                  <a:gd fmla="*/ 149 h 149" name="T3"/>
                  <a:gd fmla="*/ 2 w 73" name="T4"/>
                  <a:gd fmla="*/ 141 h 149" name="T5"/>
                  <a:gd fmla="*/ 46 w 73" name="T6"/>
                  <a:gd fmla="*/ 8 h 149" name="T7"/>
                  <a:gd fmla="*/ 54 w 73" name="T8"/>
                  <a:gd fmla="*/ 4 h 14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9" w="73">
                    <a:moveTo>
                      <a:pt x="54" y="4"/>
                    </a:moveTo>
                    <a:cubicBezTo>
                      <a:pt x="73" y="77"/>
                      <a:pt x="27" y="135"/>
                      <a:pt x="2" y="149"/>
                    </a:cubicBezTo>
                    <a:cubicBezTo>
                      <a:pt x="1" y="148"/>
                      <a:pt x="0" y="145"/>
                      <a:pt x="2" y="141"/>
                    </a:cubicBezTo>
                    <a:cubicBezTo>
                      <a:pt x="28" y="130"/>
                      <a:pt x="68" y="62"/>
                      <a:pt x="46" y="8"/>
                    </a:cubicBezTo>
                    <a:cubicBezTo>
                      <a:pt x="44" y="2"/>
                      <a:pt x="52" y="0"/>
                      <a:pt x="54" y="4"/>
                    </a:cubicBezTo>
                    <a:close/>
                  </a:path>
                </a:pathLst>
              </a:custGeom>
              <a:solidFill>
                <a:srgbClr val="B8A7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0" name="Freeform 500"/>
              <p:cNvSpPr/>
              <p:nvPr/>
            </p:nvSpPr>
            <p:spPr bwMode="auto">
              <a:xfrm>
                <a:off x="3061" y="1595"/>
                <a:ext cx="146" cy="328"/>
              </a:xfrm>
              <a:custGeom>
                <a:gdLst>
                  <a:gd fmla="*/ 45 w 62" name="T0"/>
                  <a:gd fmla="*/ 5 h 139" name="T1"/>
                  <a:gd fmla="*/ 4 w 62" name="T2"/>
                  <a:gd fmla="*/ 136 h 139" name="T3"/>
                  <a:gd fmla="*/ 14 w 62" name="T4"/>
                  <a:gd fmla="*/ 124 h 139" name="T5"/>
                  <a:gd fmla="*/ 42 w 62" name="T6"/>
                  <a:gd fmla="*/ 6 h 139" name="T7"/>
                  <a:gd fmla="*/ 45 w 62" name="T8"/>
                  <a:gd fmla="*/ 5 h 1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9" w="62">
                    <a:moveTo>
                      <a:pt x="45" y="5"/>
                    </a:moveTo>
                    <a:cubicBezTo>
                      <a:pt x="62" y="75"/>
                      <a:pt x="24" y="122"/>
                      <a:pt x="4" y="136"/>
                    </a:cubicBezTo>
                    <a:cubicBezTo>
                      <a:pt x="0" y="139"/>
                      <a:pt x="10" y="127"/>
                      <a:pt x="14" y="124"/>
                    </a:cubicBezTo>
                    <a:cubicBezTo>
                      <a:pt x="27" y="111"/>
                      <a:pt x="61" y="59"/>
                      <a:pt x="42" y="6"/>
                    </a:cubicBezTo>
                    <a:cubicBezTo>
                      <a:pt x="40" y="0"/>
                      <a:pt x="44" y="0"/>
                      <a:pt x="45" y="5"/>
                    </a:cubicBezTo>
                    <a:close/>
                  </a:path>
                </a:pathLst>
              </a:custGeom>
              <a:solidFill>
                <a:srgbClr val="B5B0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1" name="Freeform 501"/>
              <p:cNvSpPr/>
              <p:nvPr/>
            </p:nvSpPr>
            <p:spPr bwMode="auto">
              <a:xfrm>
                <a:off x="2914" y="1869"/>
                <a:ext cx="109" cy="120"/>
              </a:xfrm>
              <a:custGeom>
                <a:gdLst>
                  <a:gd fmla="*/ 26 w 46" name="T0"/>
                  <a:gd fmla="*/ 2 h 51" name="T1"/>
                  <a:gd fmla="*/ 8 w 46" name="T2"/>
                  <a:gd fmla="*/ 47 h 51" name="T3"/>
                  <a:gd fmla="*/ 14 w 46" name="T4"/>
                  <a:gd fmla="*/ 47 h 51" name="T5"/>
                  <a:gd fmla="*/ 37 w 46" name="T6"/>
                  <a:gd fmla="*/ 29 h 51" name="T7"/>
                  <a:gd fmla="*/ 39 w 46" name="T8"/>
                  <a:gd fmla="*/ 13 h 51" name="T9"/>
                  <a:gd fmla="*/ 37 w 46" name="T10"/>
                  <a:gd fmla="*/ 5 h 51" name="T11"/>
                  <a:gd fmla="*/ 26 w 46" name="T12"/>
                  <a:gd fmla="*/ 2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46">
                    <a:moveTo>
                      <a:pt x="26" y="2"/>
                    </a:moveTo>
                    <a:cubicBezTo>
                      <a:pt x="0" y="13"/>
                      <a:pt x="11" y="41"/>
                      <a:pt x="8" y="47"/>
                    </a:cubicBezTo>
                    <a:cubicBezTo>
                      <a:pt x="6" y="51"/>
                      <a:pt x="12" y="49"/>
                      <a:pt x="14" y="47"/>
                    </a:cubicBezTo>
                    <a:cubicBezTo>
                      <a:pt x="21" y="42"/>
                      <a:pt x="32" y="36"/>
                      <a:pt x="37" y="29"/>
                    </a:cubicBezTo>
                    <a:cubicBezTo>
                      <a:pt x="44" y="20"/>
                      <a:pt x="43" y="12"/>
                      <a:pt x="39" y="13"/>
                    </a:cubicBezTo>
                    <a:cubicBezTo>
                      <a:pt x="36" y="13"/>
                      <a:pt x="46" y="3"/>
                      <a:pt x="37" y="5"/>
                    </a:cubicBezTo>
                    <a:cubicBezTo>
                      <a:pt x="37" y="0"/>
                      <a:pt x="31" y="0"/>
                      <a:pt x="26" y="2"/>
                    </a:cubicBezTo>
                    <a:close/>
                  </a:path>
                </a:pathLst>
              </a:custGeom>
              <a:solidFill>
                <a:srgbClr val="B39E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2" name="Freeform 502"/>
              <p:cNvSpPr/>
              <p:nvPr/>
            </p:nvSpPr>
            <p:spPr bwMode="auto">
              <a:xfrm>
                <a:off x="2914" y="1871"/>
                <a:ext cx="104" cy="324"/>
              </a:xfrm>
              <a:custGeom>
                <a:gdLst>
                  <a:gd fmla="*/ 27 w 44" name="T0"/>
                  <a:gd fmla="*/ 2 h 137" name="T1"/>
                  <a:gd fmla="*/ 7 w 44" name="T2"/>
                  <a:gd fmla="*/ 47 h 137" name="T3"/>
                  <a:gd fmla="*/ 7 w 44" name="T4"/>
                  <a:gd fmla="*/ 88 h 137" name="T5"/>
                  <a:gd fmla="*/ 9 w 44" name="T6"/>
                  <a:gd fmla="*/ 136 h 137" name="T7"/>
                  <a:gd fmla="*/ 12 w 44" name="T8"/>
                  <a:gd fmla="*/ 136 h 137" name="T9"/>
                  <a:gd fmla="*/ 10 w 44" name="T10"/>
                  <a:gd fmla="*/ 88 h 137" name="T11"/>
                  <a:gd fmla="*/ 13 w 44" name="T12"/>
                  <a:gd fmla="*/ 47 h 137" name="T13"/>
                  <a:gd fmla="*/ 36 w 44" name="T14"/>
                  <a:gd fmla="*/ 28 h 137" name="T15"/>
                  <a:gd fmla="*/ 39 w 44" name="T16"/>
                  <a:gd fmla="*/ 12 h 137" name="T17"/>
                  <a:gd fmla="*/ 37 w 44" name="T18"/>
                  <a:gd fmla="*/ 4 h 137" name="T19"/>
                  <a:gd fmla="*/ 27 w 44" name="T20"/>
                  <a:gd fmla="*/ 2 h 13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7" w="44">
                    <a:moveTo>
                      <a:pt x="27" y="2"/>
                    </a:moveTo>
                    <a:cubicBezTo>
                      <a:pt x="0" y="13"/>
                      <a:pt x="11" y="40"/>
                      <a:pt x="7" y="47"/>
                    </a:cubicBezTo>
                    <a:cubicBezTo>
                      <a:pt x="2" y="56"/>
                      <a:pt x="5" y="76"/>
                      <a:pt x="7" y="88"/>
                    </a:cubicBezTo>
                    <a:cubicBezTo>
                      <a:pt x="8" y="93"/>
                      <a:pt x="18" y="121"/>
                      <a:pt x="9" y="136"/>
                    </a:cubicBezTo>
                    <a:cubicBezTo>
                      <a:pt x="10" y="137"/>
                      <a:pt x="11" y="137"/>
                      <a:pt x="12" y="136"/>
                    </a:cubicBezTo>
                    <a:cubicBezTo>
                      <a:pt x="22" y="125"/>
                      <a:pt x="11" y="93"/>
                      <a:pt x="10" y="88"/>
                    </a:cubicBezTo>
                    <a:cubicBezTo>
                      <a:pt x="7" y="75"/>
                      <a:pt x="4" y="54"/>
                      <a:pt x="13" y="47"/>
                    </a:cubicBezTo>
                    <a:cubicBezTo>
                      <a:pt x="20" y="42"/>
                      <a:pt x="31" y="35"/>
                      <a:pt x="36" y="28"/>
                    </a:cubicBezTo>
                    <a:cubicBezTo>
                      <a:pt x="43" y="19"/>
                      <a:pt x="43" y="11"/>
                      <a:pt x="39" y="12"/>
                    </a:cubicBezTo>
                    <a:cubicBezTo>
                      <a:pt x="36" y="12"/>
                      <a:pt x="44" y="3"/>
                      <a:pt x="37" y="4"/>
                    </a:cubicBezTo>
                    <a:cubicBezTo>
                      <a:pt x="35" y="0"/>
                      <a:pt x="32" y="0"/>
                      <a:pt x="27" y="2"/>
                    </a:cubicBezTo>
                    <a:close/>
                  </a:path>
                </a:pathLst>
              </a:custGeom>
              <a:solidFill>
                <a:srgbClr val="BDAB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3" name="Freeform 503"/>
              <p:cNvSpPr/>
              <p:nvPr/>
            </p:nvSpPr>
            <p:spPr bwMode="auto">
              <a:xfrm>
                <a:off x="2912" y="1874"/>
                <a:ext cx="104" cy="285"/>
              </a:xfrm>
              <a:custGeom>
                <a:gdLst>
                  <a:gd fmla="*/ 28 w 44" name="T0"/>
                  <a:gd fmla="*/ 2 h 121" name="T1"/>
                  <a:gd fmla="*/ 9 w 44" name="T2"/>
                  <a:gd fmla="*/ 46 h 121" name="T3"/>
                  <a:gd fmla="*/ 10 w 44" name="T4"/>
                  <a:gd fmla="*/ 90 h 121" name="T5"/>
                  <a:gd fmla="*/ 15 w 44" name="T6"/>
                  <a:gd fmla="*/ 121 h 121" name="T7"/>
                  <a:gd fmla="*/ 12 w 44" name="T8"/>
                  <a:gd fmla="*/ 94 h 121" name="T9"/>
                  <a:gd fmla="*/ 12 w 44" name="T10"/>
                  <a:gd fmla="*/ 45 h 121" name="T11"/>
                  <a:gd fmla="*/ 16 w 44" name="T12"/>
                  <a:gd fmla="*/ 40 h 121" name="T13"/>
                  <a:gd fmla="*/ 20 w 44" name="T14"/>
                  <a:gd fmla="*/ 41 h 121" name="T15"/>
                  <a:gd fmla="*/ 36 w 44" name="T16"/>
                  <a:gd fmla="*/ 28 h 121" name="T17"/>
                  <a:gd fmla="*/ 40 w 44" name="T18"/>
                  <a:gd fmla="*/ 11 h 121" name="T19"/>
                  <a:gd fmla="*/ 39 w 44" name="T20"/>
                  <a:gd fmla="*/ 4 h 121" name="T21"/>
                  <a:gd fmla="*/ 23 w 44" name="T22"/>
                  <a:gd fmla="*/ 13 h 121" name="T23"/>
                  <a:gd fmla="*/ 35 w 44" name="T24"/>
                  <a:gd fmla="*/ 2 h 121" name="T25"/>
                  <a:gd fmla="*/ 28 w 44" name="T26"/>
                  <a:gd fmla="*/ 2 h 12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0" w="44">
                    <a:moveTo>
                      <a:pt x="28" y="2"/>
                    </a:moveTo>
                    <a:cubicBezTo>
                      <a:pt x="1" y="13"/>
                      <a:pt x="13" y="39"/>
                      <a:pt x="9" y="46"/>
                    </a:cubicBezTo>
                    <a:cubicBezTo>
                      <a:pt x="5" y="53"/>
                      <a:pt x="5" y="74"/>
                      <a:pt x="10" y="90"/>
                    </a:cubicBezTo>
                    <a:cubicBezTo>
                      <a:pt x="13" y="103"/>
                      <a:pt x="15" y="117"/>
                      <a:pt x="15" y="121"/>
                    </a:cubicBezTo>
                    <a:cubicBezTo>
                      <a:pt x="16" y="121"/>
                      <a:pt x="16" y="106"/>
                      <a:pt x="12" y="94"/>
                    </a:cubicBezTo>
                    <a:cubicBezTo>
                      <a:pt x="12" y="93"/>
                      <a:pt x="0" y="54"/>
                      <a:pt x="12" y="45"/>
                    </a:cubicBezTo>
                    <a:cubicBezTo>
                      <a:pt x="14" y="43"/>
                      <a:pt x="14" y="41"/>
                      <a:pt x="16" y="40"/>
                    </a:cubicBezTo>
                    <a:cubicBezTo>
                      <a:pt x="18" y="39"/>
                      <a:pt x="15" y="44"/>
                      <a:pt x="20" y="41"/>
                    </a:cubicBezTo>
                    <a:cubicBezTo>
                      <a:pt x="26" y="37"/>
                      <a:pt x="32" y="32"/>
                      <a:pt x="36" y="28"/>
                    </a:cubicBezTo>
                    <a:cubicBezTo>
                      <a:pt x="43" y="18"/>
                      <a:pt x="44" y="10"/>
                      <a:pt x="40" y="11"/>
                    </a:cubicBezTo>
                    <a:cubicBezTo>
                      <a:pt x="37" y="11"/>
                      <a:pt x="42" y="6"/>
                      <a:pt x="39" y="4"/>
                    </a:cubicBezTo>
                    <a:cubicBezTo>
                      <a:pt x="38" y="4"/>
                      <a:pt x="31" y="6"/>
                      <a:pt x="23" y="13"/>
                    </a:cubicBezTo>
                    <a:cubicBezTo>
                      <a:pt x="25" y="9"/>
                      <a:pt x="35" y="4"/>
                      <a:pt x="35" y="2"/>
                    </a:cubicBezTo>
                    <a:cubicBezTo>
                      <a:pt x="34" y="0"/>
                      <a:pt x="32" y="0"/>
                      <a:pt x="28" y="2"/>
                    </a:cubicBezTo>
                    <a:close/>
                  </a:path>
                </a:pathLst>
              </a:custGeom>
              <a:solidFill>
                <a:srgbClr val="C6B68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4" name="Freeform 504"/>
              <p:cNvSpPr/>
              <p:nvPr/>
            </p:nvSpPr>
            <p:spPr bwMode="auto">
              <a:xfrm>
                <a:off x="2935" y="1878"/>
                <a:ext cx="71" cy="92"/>
              </a:xfrm>
              <a:custGeom>
                <a:gdLst>
                  <a:gd fmla="*/ 0 w 30" name="T0"/>
                  <a:gd fmla="*/ 30 h 39" name="T1"/>
                  <a:gd fmla="*/ 3 w 30" name="T2"/>
                  <a:gd fmla="*/ 13 h 39" name="T3"/>
                  <a:gd fmla="*/ 16 w 30" name="T4"/>
                  <a:gd fmla="*/ 1 h 39" name="T5"/>
                  <a:gd fmla="*/ 17 w 30" name="T6"/>
                  <a:gd fmla="*/ 5 h 39" name="T7"/>
                  <a:gd fmla="*/ 11 w 30" name="T8"/>
                  <a:gd fmla="*/ 14 h 39" name="T9"/>
                  <a:gd fmla="*/ 12 w 30" name="T10"/>
                  <a:gd fmla="*/ 14 h 39" name="T11"/>
                  <a:gd fmla="*/ 21 w 30" name="T12"/>
                  <a:gd fmla="*/ 7 h 39" name="T13"/>
                  <a:gd fmla="*/ 25 w 30" name="T14"/>
                  <a:gd fmla="*/ 8 h 39" name="T15"/>
                  <a:gd fmla="*/ 18 w 30" name="T16"/>
                  <a:gd fmla="*/ 19 h 39" name="T17"/>
                  <a:gd fmla="*/ 29 w 30" name="T18"/>
                  <a:gd fmla="*/ 13 h 39" name="T19"/>
                  <a:gd fmla="*/ 13 w 30" name="T20"/>
                  <a:gd fmla="*/ 35 h 39" name="T21"/>
                  <a:gd fmla="*/ 10 w 30" name="T22"/>
                  <a:gd fmla="*/ 34 h 39" name="T23"/>
                  <a:gd fmla="*/ 7 w 30" name="T24"/>
                  <a:gd fmla="*/ 29 h 39" name="T25"/>
                  <a:gd fmla="*/ 3 w 30" name="T26"/>
                  <a:gd fmla="*/ 33 h 39" name="T27"/>
                  <a:gd fmla="*/ 0 w 30" name="T28"/>
                  <a:gd fmla="*/ 30 h 3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9" w="30">
                    <a:moveTo>
                      <a:pt x="0" y="30"/>
                    </a:moveTo>
                    <a:cubicBezTo>
                      <a:pt x="0" y="26"/>
                      <a:pt x="0" y="19"/>
                      <a:pt x="3" y="13"/>
                    </a:cubicBezTo>
                    <a:cubicBezTo>
                      <a:pt x="4" y="11"/>
                      <a:pt x="9" y="4"/>
                      <a:pt x="16" y="1"/>
                    </a:cubicBezTo>
                    <a:cubicBezTo>
                      <a:pt x="21" y="0"/>
                      <a:pt x="13" y="4"/>
                      <a:pt x="17" y="5"/>
                    </a:cubicBezTo>
                    <a:cubicBezTo>
                      <a:pt x="17" y="7"/>
                      <a:pt x="13" y="10"/>
                      <a:pt x="11" y="14"/>
                    </a:cubicBezTo>
                    <a:cubicBezTo>
                      <a:pt x="7" y="19"/>
                      <a:pt x="7" y="21"/>
                      <a:pt x="12" y="14"/>
                    </a:cubicBezTo>
                    <a:cubicBezTo>
                      <a:pt x="14" y="12"/>
                      <a:pt x="18" y="7"/>
                      <a:pt x="21" y="7"/>
                    </a:cubicBezTo>
                    <a:cubicBezTo>
                      <a:pt x="23" y="6"/>
                      <a:pt x="30" y="3"/>
                      <a:pt x="25" y="8"/>
                    </a:cubicBezTo>
                    <a:cubicBezTo>
                      <a:pt x="23" y="11"/>
                      <a:pt x="22" y="15"/>
                      <a:pt x="18" y="19"/>
                    </a:cubicBezTo>
                    <a:cubicBezTo>
                      <a:pt x="19" y="20"/>
                      <a:pt x="25" y="11"/>
                      <a:pt x="29" y="13"/>
                    </a:cubicBezTo>
                    <a:cubicBezTo>
                      <a:pt x="29" y="22"/>
                      <a:pt x="20" y="31"/>
                      <a:pt x="13" y="35"/>
                    </a:cubicBezTo>
                    <a:cubicBezTo>
                      <a:pt x="10" y="37"/>
                      <a:pt x="6" y="39"/>
                      <a:pt x="10" y="34"/>
                    </a:cubicBezTo>
                    <a:cubicBezTo>
                      <a:pt x="12" y="31"/>
                      <a:pt x="5" y="33"/>
                      <a:pt x="7" y="29"/>
                    </a:cubicBezTo>
                    <a:cubicBezTo>
                      <a:pt x="9" y="26"/>
                      <a:pt x="5" y="25"/>
                      <a:pt x="3" y="33"/>
                    </a:cubicBezTo>
                    <a:cubicBezTo>
                      <a:pt x="1" y="39"/>
                      <a:pt x="0" y="31"/>
                      <a:pt x="0" y="30"/>
                    </a:cubicBezTo>
                    <a:close/>
                  </a:path>
                </a:pathLst>
              </a:custGeom>
              <a:solidFill>
                <a:srgbClr val="CFA7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5" name="Freeform 505"/>
              <p:cNvSpPr/>
              <p:nvPr/>
            </p:nvSpPr>
            <p:spPr bwMode="auto">
              <a:xfrm>
                <a:off x="2935" y="1881"/>
                <a:ext cx="48" cy="75"/>
              </a:xfrm>
              <a:custGeom>
                <a:gdLst>
                  <a:gd fmla="*/ 0 w 20" name="T0"/>
                  <a:gd fmla="*/ 29 h 32" name="T1"/>
                  <a:gd fmla="*/ 1 w 20" name="T2"/>
                  <a:gd fmla="*/ 20 h 32" name="T3"/>
                  <a:gd fmla="*/ 13 w 20" name="T4"/>
                  <a:gd fmla="*/ 2 h 32" name="T5"/>
                  <a:gd fmla="*/ 13 w 20" name="T6"/>
                  <a:gd fmla="*/ 6 h 32" name="T7"/>
                  <a:gd fmla="*/ 10 w 20" name="T8"/>
                  <a:gd fmla="*/ 12 h 32" name="T9"/>
                  <a:gd fmla="*/ 7 w 20" name="T10"/>
                  <a:gd fmla="*/ 20 h 32" name="T11"/>
                  <a:gd fmla="*/ 14 w 20" name="T12"/>
                  <a:gd fmla="*/ 13 h 32" name="T13"/>
                  <a:gd fmla="*/ 19 w 20" name="T14"/>
                  <a:gd fmla="*/ 12 h 32" name="T15"/>
                  <a:gd fmla="*/ 14 w 20" name="T16"/>
                  <a:gd fmla="*/ 20 h 32" name="T17"/>
                  <a:gd fmla="*/ 9 w 20" name="T18"/>
                  <a:gd fmla="*/ 25 h 32" name="T19"/>
                  <a:gd fmla="*/ 3 w 20" name="T20"/>
                  <a:gd fmla="*/ 28 h 32" name="T21"/>
                  <a:gd fmla="*/ 0 w 20" name="T22"/>
                  <a:gd fmla="*/ 29 h 3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2" w="20">
                    <a:moveTo>
                      <a:pt x="0" y="29"/>
                    </a:moveTo>
                    <a:cubicBezTo>
                      <a:pt x="0" y="27"/>
                      <a:pt x="0" y="23"/>
                      <a:pt x="1" y="20"/>
                    </a:cubicBezTo>
                    <a:cubicBezTo>
                      <a:pt x="3" y="13"/>
                      <a:pt x="5" y="7"/>
                      <a:pt x="13" y="2"/>
                    </a:cubicBezTo>
                    <a:cubicBezTo>
                      <a:pt x="17" y="0"/>
                      <a:pt x="14" y="6"/>
                      <a:pt x="13" y="6"/>
                    </a:cubicBezTo>
                    <a:cubicBezTo>
                      <a:pt x="8" y="8"/>
                      <a:pt x="13" y="9"/>
                      <a:pt x="10" y="12"/>
                    </a:cubicBezTo>
                    <a:cubicBezTo>
                      <a:pt x="9" y="14"/>
                      <a:pt x="6" y="18"/>
                      <a:pt x="7" y="20"/>
                    </a:cubicBezTo>
                    <a:cubicBezTo>
                      <a:pt x="7" y="22"/>
                      <a:pt x="9" y="16"/>
                      <a:pt x="14" y="13"/>
                    </a:cubicBezTo>
                    <a:cubicBezTo>
                      <a:pt x="15" y="12"/>
                      <a:pt x="19" y="9"/>
                      <a:pt x="19" y="12"/>
                    </a:cubicBezTo>
                    <a:cubicBezTo>
                      <a:pt x="20" y="16"/>
                      <a:pt x="10" y="20"/>
                      <a:pt x="14" y="20"/>
                    </a:cubicBezTo>
                    <a:cubicBezTo>
                      <a:pt x="18" y="20"/>
                      <a:pt x="13" y="26"/>
                      <a:pt x="9" y="25"/>
                    </a:cubicBezTo>
                    <a:cubicBezTo>
                      <a:pt x="6" y="25"/>
                      <a:pt x="5" y="25"/>
                      <a:pt x="3" y="28"/>
                    </a:cubicBezTo>
                    <a:cubicBezTo>
                      <a:pt x="2" y="31"/>
                      <a:pt x="1" y="32"/>
                      <a:pt x="0" y="29"/>
                    </a:cubicBezTo>
                    <a:close/>
                  </a:path>
                </a:pathLst>
              </a:custGeom>
              <a:solidFill>
                <a:srgbClr val="D4AD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6" name="Freeform 506"/>
              <p:cNvSpPr/>
              <p:nvPr/>
            </p:nvSpPr>
            <p:spPr bwMode="auto">
              <a:xfrm>
                <a:off x="2954" y="1909"/>
                <a:ext cx="52" cy="54"/>
              </a:xfrm>
              <a:custGeom>
                <a:gdLst>
                  <a:gd fmla="*/ 8 w 22" name="T0"/>
                  <a:gd fmla="*/ 11 h 23" name="T1"/>
                  <a:gd fmla="*/ 14 w 22" name="T2"/>
                  <a:gd fmla="*/ 7 h 23" name="T3"/>
                  <a:gd fmla="*/ 19 w 22" name="T4"/>
                  <a:gd fmla="*/ 1 h 23" name="T5"/>
                  <a:gd fmla="*/ 16 w 22" name="T6"/>
                  <a:gd fmla="*/ 12 h 23" name="T7"/>
                  <a:gd fmla="*/ 3 w 22" name="T8"/>
                  <a:gd fmla="*/ 22 h 23" name="T9"/>
                  <a:gd fmla="*/ 5 w 22" name="T10"/>
                  <a:gd fmla="*/ 18 h 23" name="T11"/>
                  <a:gd fmla="*/ 3 w 22" name="T12"/>
                  <a:gd fmla="*/ 15 h 23" name="T13"/>
                  <a:gd fmla="*/ 8 w 22" name="T14"/>
                  <a:gd fmla="*/ 11 h 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3" w="22">
                    <a:moveTo>
                      <a:pt x="8" y="11"/>
                    </a:moveTo>
                    <a:cubicBezTo>
                      <a:pt x="10" y="9"/>
                      <a:pt x="14" y="5"/>
                      <a:pt x="14" y="7"/>
                    </a:cubicBezTo>
                    <a:cubicBezTo>
                      <a:pt x="17" y="7"/>
                      <a:pt x="17" y="2"/>
                      <a:pt x="19" y="1"/>
                    </a:cubicBezTo>
                    <a:cubicBezTo>
                      <a:pt x="22" y="0"/>
                      <a:pt x="18" y="9"/>
                      <a:pt x="16" y="12"/>
                    </a:cubicBezTo>
                    <a:cubicBezTo>
                      <a:pt x="8" y="19"/>
                      <a:pt x="7" y="21"/>
                      <a:pt x="3" y="22"/>
                    </a:cubicBezTo>
                    <a:cubicBezTo>
                      <a:pt x="0" y="23"/>
                      <a:pt x="8" y="17"/>
                      <a:pt x="5" y="18"/>
                    </a:cubicBezTo>
                    <a:cubicBezTo>
                      <a:pt x="3" y="18"/>
                      <a:pt x="0" y="17"/>
                      <a:pt x="3" y="15"/>
                    </a:cubicBezTo>
                    <a:cubicBezTo>
                      <a:pt x="6" y="13"/>
                      <a:pt x="5" y="15"/>
                      <a:pt x="8" y="11"/>
                    </a:cubicBezTo>
                    <a:close/>
                  </a:path>
                </a:pathLst>
              </a:custGeom>
              <a:solidFill>
                <a:srgbClr val="CF93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7" name="Freeform 507"/>
              <p:cNvSpPr/>
              <p:nvPr/>
            </p:nvSpPr>
            <p:spPr bwMode="auto">
              <a:xfrm>
                <a:off x="2938" y="1900"/>
                <a:ext cx="26" cy="52"/>
              </a:xfrm>
              <a:custGeom>
                <a:gdLst>
                  <a:gd fmla="*/ 0 w 11" name="T0"/>
                  <a:gd fmla="*/ 19 h 22" name="T1"/>
                  <a:gd fmla="*/ 2 w 11" name="T2"/>
                  <a:gd fmla="*/ 9 h 22" name="T3"/>
                  <a:gd fmla="*/ 8 w 11" name="T4"/>
                  <a:gd fmla="*/ 0 h 22" name="T5"/>
                  <a:gd fmla="*/ 4 w 11" name="T6"/>
                  <a:gd fmla="*/ 13 h 22" name="T7"/>
                  <a:gd fmla="*/ 0 w 11" name="T8"/>
                  <a:gd fmla="*/ 1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11">
                    <a:moveTo>
                      <a:pt x="0" y="19"/>
                    </a:moveTo>
                    <a:cubicBezTo>
                      <a:pt x="0" y="16"/>
                      <a:pt x="1" y="12"/>
                      <a:pt x="2" y="9"/>
                    </a:cubicBezTo>
                    <a:cubicBezTo>
                      <a:pt x="2" y="7"/>
                      <a:pt x="5" y="0"/>
                      <a:pt x="8" y="0"/>
                    </a:cubicBezTo>
                    <a:cubicBezTo>
                      <a:pt x="11" y="0"/>
                      <a:pt x="4" y="8"/>
                      <a:pt x="4" y="13"/>
                    </a:cubicBezTo>
                    <a:cubicBezTo>
                      <a:pt x="4" y="18"/>
                      <a:pt x="0" y="22"/>
                      <a:pt x="0" y="19"/>
                    </a:cubicBezTo>
                    <a:close/>
                  </a:path>
                </a:pathLst>
              </a:custGeom>
              <a:solidFill>
                <a:srgbClr val="D8B7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8" name="Freeform 508"/>
              <p:cNvSpPr/>
              <p:nvPr/>
            </p:nvSpPr>
            <p:spPr bwMode="auto">
              <a:xfrm>
                <a:off x="2924" y="1973"/>
                <a:ext cx="33" cy="90"/>
              </a:xfrm>
              <a:custGeom>
                <a:gdLst>
                  <a:gd fmla="*/ 5 w 14" name="T0"/>
                  <a:gd fmla="*/ 38 h 38" name="T1"/>
                  <a:gd fmla="*/ 4 w 14" name="T2"/>
                  <a:gd fmla="*/ 8 h 38" name="T3"/>
                  <a:gd fmla="*/ 6 w 14" name="T4"/>
                  <a:gd fmla="*/ 6 h 38" name="T5"/>
                  <a:gd fmla="*/ 14 w 14" name="T6"/>
                  <a:gd fmla="*/ 0 h 38" name="T7"/>
                  <a:gd fmla="*/ 5 w 14" name="T8"/>
                  <a:gd fmla="*/ 10 h 38" name="T9"/>
                  <a:gd fmla="*/ 5 w 14" name="T10"/>
                  <a:gd fmla="*/ 38 h 3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8" w="14">
                    <a:moveTo>
                      <a:pt x="5" y="38"/>
                    </a:moveTo>
                    <a:cubicBezTo>
                      <a:pt x="3" y="34"/>
                      <a:pt x="0" y="15"/>
                      <a:pt x="4" y="8"/>
                    </a:cubicBezTo>
                    <a:cubicBezTo>
                      <a:pt x="4" y="8"/>
                      <a:pt x="5" y="6"/>
                      <a:pt x="6" y="6"/>
                    </a:cubicBezTo>
                    <a:cubicBezTo>
                      <a:pt x="9" y="5"/>
                      <a:pt x="7" y="3"/>
                      <a:pt x="14" y="0"/>
                    </a:cubicBezTo>
                    <a:cubicBezTo>
                      <a:pt x="8" y="4"/>
                      <a:pt x="6" y="7"/>
                      <a:pt x="5" y="10"/>
                    </a:cubicBezTo>
                    <a:cubicBezTo>
                      <a:pt x="3" y="16"/>
                      <a:pt x="2" y="24"/>
                      <a:pt x="5" y="38"/>
                    </a:cubicBezTo>
                    <a:close/>
                  </a:path>
                </a:pathLst>
              </a:custGeom>
              <a:solidFill>
                <a:srgbClr val="B39E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69" name="Freeform 509"/>
              <p:cNvSpPr/>
              <p:nvPr/>
            </p:nvSpPr>
            <p:spPr bwMode="auto">
              <a:xfrm>
                <a:off x="3172" y="1859"/>
                <a:ext cx="163" cy="126"/>
              </a:xfrm>
              <a:custGeom>
                <a:gdLst>
                  <a:gd fmla="*/ 69 w 69" name="T0"/>
                  <a:gd fmla="*/ 10 h 53" name="T1"/>
                  <a:gd fmla="*/ 6 w 69" name="T2"/>
                  <a:gd fmla="*/ 38 h 53" name="T3"/>
                  <a:gd fmla="*/ 13 w 69" name="T4"/>
                  <a:gd fmla="*/ 45 h 53" name="T5"/>
                  <a:gd fmla="*/ 56 w 69" name="T6"/>
                  <a:gd fmla="*/ 52 h 53" name="T7"/>
                  <a:gd fmla="*/ 69 w 69" name="T8"/>
                  <a:gd fmla="*/ 50 h 53" name="T9"/>
                  <a:gd fmla="*/ 69 w 69" name="T10"/>
                  <a:gd fmla="*/ 10 h 5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2" w="69">
                    <a:moveTo>
                      <a:pt x="69" y="10"/>
                    </a:moveTo>
                    <a:cubicBezTo>
                      <a:pt x="35" y="0"/>
                      <a:pt x="17" y="35"/>
                      <a:pt x="6" y="38"/>
                    </a:cubicBezTo>
                    <a:cubicBezTo>
                      <a:pt x="0" y="39"/>
                      <a:pt x="9" y="44"/>
                      <a:pt x="13" y="45"/>
                    </a:cubicBezTo>
                    <a:cubicBezTo>
                      <a:pt x="25" y="47"/>
                      <a:pt x="44" y="53"/>
                      <a:pt x="56" y="52"/>
                    </a:cubicBezTo>
                    <a:cubicBezTo>
                      <a:pt x="61" y="52"/>
                      <a:pt x="65" y="51"/>
                      <a:pt x="69" y="50"/>
                    </a:cubicBezTo>
                    <a:lnTo>
                      <a:pt x="69" y="10"/>
                    </a:lnTo>
                    <a:close/>
                  </a:path>
                </a:pathLst>
              </a:custGeom>
              <a:solidFill>
                <a:srgbClr val="B39E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0" name="Freeform 510"/>
              <p:cNvSpPr/>
              <p:nvPr/>
            </p:nvSpPr>
            <p:spPr bwMode="auto">
              <a:xfrm>
                <a:off x="2952" y="1862"/>
                <a:ext cx="383" cy="309"/>
              </a:xfrm>
              <a:custGeom>
                <a:gdLst>
                  <a:gd fmla="*/ 162 w 162" name="T0"/>
                  <a:gd fmla="*/ 11 h 131" name="T1"/>
                  <a:gd fmla="*/ 99 w 162" name="T2"/>
                  <a:gd fmla="*/ 37 h 131" name="T3"/>
                  <a:gd fmla="*/ 52 w 162" name="T4"/>
                  <a:gd fmla="*/ 77 h 131" name="T5"/>
                  <a:gd fmla="*/ 1 w 162" name="T6"/>
                  <a:gd fmla="*/ 127 h 131" name="T7"/>
                  <a:gd fmla="*/ 3 w 162" name="T8"/>
                  <a:gd fmla="*/ 131 h 131" name="T9"/>
                  <a:gd fmla="*/ 55 w 162" name="T10"/>
                  <a:gd fmla="*/ 80 h 131" name="T11"/>
                  <a:gd fmla="*/ 105 w 162" name="T12"/>
                  <a:gd fmla="*/ 43 h 131" name="T13"/>
                  <a:gd fmla="*/ 148 w 162" name="T14"/>
                  <a:gd fmla="*/ 51 h 131" name="T15"/>
                  <a:gd fmla="*/ 162 w 162" name="T16"/>
                  <a:gd fmla="*/ 48 h 131" name="T17"/>
                  <a:gd fmla="*/ 162 w 162" name="T18"/>
                  <a:gd fmla="*/ 11 h 13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1" w="162">
                    <a:moveTo>
                      <a:pt x="162" y="11"/>
                    </a:moveTo>
                    <a:cubicBezTo>
                      <a:pt x="127" y="0"/>
                      <a:pt x="109" y="35"/>
                      <a:pt x="99" y="37"/>
                    </a:cubicBezTo>
                    <a:cubicBezTo>
                      <a:pt x="83" y="40"/>
                      <a:pt x="63" y="63"/>
                      <a:pt x="52" y="77"/>
                    </a:cubicBezTo>
                    <a:cubicBezTo>
                      <a:pt x="48" y="83"/>
                      <a:pt x="26" y="123"/>
                      <a:pt x="1" y="127"/>
                    </a:cubicBezTo>
                    <a:cubicBezTo>
                      <a:pt x="0" y="129"/>
                      <a:pt x="1" y="130"/>
                      <a:pt x="3" y="131"/>
                    </a:cubicBezTo>
                    <a:cubicBezTo>
                      <a:pt x="25" y="130"/>
                      <a:pt x="51" y="87"/>
                      <a:pt x="55" y="80"/>
                    </a:cubicBezTo>
                    <a:cubicBezTo>
                      <a:pt x="67" y="65"/>
                      <a:pt x="88" y="40"/>
                      <a:pt x="105" y="43"/>
                    </a:cubicBezTo>
                    <a:cubicBezTo>
                      <a:pt x="117" y="46"/>
                      <a:pt x="136" y="51"/>
                      <a:pt x="148" y="51"/>
                    </a:cubicBezTo>
                    <a:cubicBezTo>
                      <a:pt x="153" y="50"/>
                      <a:pt x="158" y="49"/>
                      <a:pt x="162" y="48"/>
                    </a:cubicBezTo>
                    <a:lnTo>
                      <a:pt x="162" y="11"/>
                    </a:lnTo>
                    <a:close/>
                  </a:path>
                </a:pathLst>
              </a:custGeom>
              <a:solidFill>
                <a:srgbClr val="BDAB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1" name="Freeform 511"/>
              <p:cNvSpPr/>
              <p:nvPr/>
            </p:nvSpPr>
            <p:spPr bwMode="auto">
              <a:xfrm>
                <a:off x="3002" y="1862"/>
                <a:ext cx="333" cy="283"/>
              </a:xfrm>
              <a:custGeom>
                <a:gdLst>
                  <a:gd fmla="*/ 141 w 141" name="T0"/>
                  <a:gd fmla="*/ 12 h 120" name="T1"/>
                  <a:gd fmla="*/ 79 w 141" name="T2"/>
                  <a:gd fmla="*/ 37 h 120" name="T3"/>
                  <a:gd fmla="*/ 29 w 141" name="T4"/>
                  <a:gd fmla="*/ 83 h 120" name="T5"/>
                  <a:gd fmla="*/ 0 w 141" name="T6"/>
                  <a:gd fmla="*/ 119 h 120" name="T7"/>
                  <a:gd fmla="*/ 27 w 141" name="T8"/>
                  <a:gd fmla="*/ 90 h 120" name="T9"/>
                  <a:gd fmla="*/ 82 w 141" name="T10"/>
                  <a:gd fmla="*/ 39 h 120" name="T11"/>
                  <a:gd fmla="*/ 92 w 141" name="T12"/>
                  <a:gd fmla="*/ 39 h 120" name="T13"/>
                  <a:gd fmla="*/ 95 w 141" name="T14"/>
                  <a:gd fmla="*/ 45 h 120" name="T15"/>
                  <a:gd fmla="*/ 125 w 141" name="T16"/>
                  <a:gd fmla="*/ 50 h 120" name="T17"/>
                  <a:gd fmla="*/ 141 w 141" name="T18"/>
                  <a:gd fmla="*/ 47 h 120" name="T19"/>
                  <a:gd fmla="*/ 141 w 141" name="T20"/>
                  <a:gd fmla="*/ 23 h 120" name="T21"/>
                  <a:gd fmla="*/ 129 w 141" name="T22"/>
                  <a:gd fmla="*/ 22 h 120" name="T23"/>
                  <a:gd fmla="*/ 141 w 141" name="T24"/>
                  <a:gd fmla="*/ 22 h 120" name="T25"/>
                  <a:gd fmla="*/ 141 w 141" name="T26"/>
                  <a:gd fmla="*/ 12 h 12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0" w="141">
                    <a:moveTo>
                      <a:pt x="141" y="12"/>
                    </a:moveTo>
                    <a:cubicBezTo>
                      <a:pt x="106" y="0"/>
                      <a:pt x="89" y="35"/>
                      <a:pt x="79" y="37"/>
                    </a:cubicBezTo>
                    <a:cubicBezTo>
                      <a:pt x="66" y="40"/>
                      <a:pt x="43" y="62"/>
                      <a:pt x="29" y="83"/>
                    </a:cubicBezTo>
                    <a:cubicBezTo>
                      <a:pt x="18" y="99"/>
                      <a:pt x="4" y="115"/>
                      <a:pt x="0" y="119"/>
                    </a:cubicBezTo>
                    <a:cubicBezTo>
                      <a:pt x="0" y="120"/>
                      <a:pt x="18" y="105"/>
                      <a:pt x="27" y="90"/>
                    </a:cubicBezTo>
                    <a:cubicBezTo>
                      <a:pt x="28" y="88"/>
                      <a:pt x="61" y="35"/>
                      <a:pt x="82" y="39"/>
                    </a:cubicBezTo>
                    <a:cubicBezTo>
                      <a:pt x="87" y="40"/>
                      <a:pt x="89" y="38"/>
                      <a:pt x="92" y="39"/>
                    </a:cubicBezTo>
                    <a:cubicBezTo>
                      <a:pt x="95" y="41"/>
                      <a:pt x="86" y="42"/>
                      <a:pt x="95" y="45"/>
                    </a:cubicBezTo>
                    <a:cubicBezTo>
                      <a:pt x="105" y="48"/>
                      <a:pt x="117" y="50"/>
                      <a:pt x="125" y="50"/>
                    </a:cubicBezTo>
                    <a:cubicBezTo>
                      <a:pt x="132" y="49"/>
                      <a:pt x="137" y="48"/>
                      <a:pt x="141" y="47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38" y="22"/>
                      <a:pt x="134" y="22"/>
                      <a:pt x="129" y="22"/>
                    </a:cubicBezTo>
                    <a:cubicBezTo>
                      <a:pt x="132" y="21"/>
                      <a:pt x="137" y="21"/>
                      <a:pt x="141" y="22"/>
                    </a:cubicBezTo>
                    <a:lnTo>
                      <a:pt x="141" y="12"/>
                    </a:lnTo>
                    <a:close/>
                  </a:path>
                </a:pathLst>
              </a:custGeom>
              <a:solidFill>
                <a:srgbClr val="C6B68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2" name="Freeform 512"/>
              <p:cNvSpPr/>
              <p:nvPr/>
            </p:nvSpPr>
            <p:spPr bwMode="auto">
              <a:xfrm>
                <a:off x="3205" y="1883"/>
                <a:ext cx="130" cy="97"/>
              </a:xfrm>
              <a:custGeom>
                <a:gdLst>
                  <a:gd fmla="*/ 9 w 55" name="T0"/>
                  <a:gd fmla="*/ 16 h 41" name="T1"/>
                  <a:gd fmla="*/ 31 w 55" name="T2"/>
                  <a:gd fmla="*/ 2 h 41" name="T3"/>
                  <a:gd fmla="*/ 55 w 55" name="T4"/>
                  <a:gd fmla="*/ 4 h 41" name="T5"/>
                  <a:gd fmla="*/ 55 w 55" name="T6"/>
                  <a:gd fmla="*/ 8 h 41" name="T7"/>
                  <a:gd fmla="*/ 54 w 55" name="T8"/>
                  <a:gd fmla="*/ 10 h 41" name="T9"/>
                  <a:gd fmla="*/ 38 w 55" name="T10"/>
                  <a:gd fmla="*/ 12 h 41" name="T11"/>
                  <a:gd fmla="*/ 39 w 55" name="T12"/>
                  <a:gd fmla="*/ 14 h 41" name="T13"/>
                  <a:gd fmla="*/ 55 w 55" name="T14"/>
                  <a:gd fmla="*/ 16 h 41" name="T15"/>
                  <a:gd fmla="*/ 55 w 55" name="T16"/>
                  <a:gd fmla="*/ 23 h 41" name="T17"/>
                  <a:gd fmla="*/ 38 w 55" name="T18"/>
                  <a:gd fmla="*/ 25 h 41" name="T19"/>
                  <a:gd fmla="*/ 55 w 55" name="T20"/>
                  <a:gd fmla="*/ 28 h 41" name="T21"/>
                  <a:gd fmla="*/ 55 w 55" name="T22"/>
                  <a:gd fmla="*/ 33 h 41" name="T23"/>
                  <a:gd fmla="*/ 16 w 55" name="T24"/>
                  <a:gd fmla="*/ 36 h 41" name="T25"/>
                  <a:gd fmla="*/ 14 w 55" name="T26"/>
                  <a:gd fmla="*/ 31 h 41" name="T27"/>
                  <a:gd fmla="*/ 18 w 55" name="T28"/>
                  <a:gd fmla="*/ 23 h 41" name="T29"/>
                  <a:gd fmla="*/ 8 w 55" name="T30"/>
                  <a:gd fmla="*/ 22 h 41" name="T31"/>
                  <a:gd fmla="*/ 9 w 55" name="T32"/>
                  <a:gd fmla="*/ 16 h 4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1" w="55">
                    <a:moveTo>
                      <a:pt x="9" y="16"/>
                    </a:moveTo>
                    <a:cubicBezTo>
                      <a:pt x="13" y="12"/>
                      <a:pt x="21" y="5"/>
                      <a:pt x="31" y="2"/>
                    </a:cubicBezTo>
                    <a:cubicBezTo>
                      <a:pt x="34" y="1"/>
                      <a:pt x="45" y="0"/>
                      <a:pt x="55" y="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10"/>
                    </a:cubicBezTo>
                    <a:cubicBezTo>
                      <a:pt x="51" y="13"/>
                      <a:pt x="45" y="11"/>
                      <a:pt x="38" y="12"/>
                    </a:cubicBezTo>
                    <a:cubicBezTo>
                      <a:pt x="29" y="13"/>
                      <a:pt x="27" y="15"/>
                      <a:pt x="39" y="14"/>
                    </a:cubicBezTo>
                    <a:cubicBezTo>
                      <a:pt x="43" y="14"/>
                      <a:pt x="51" y="14"/>
                      <a:pt x="55" y="16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1" y="24"/>
                      <a:pt x="45" y="26"/>
                      <a:pt x="38" y="25"/>
                    </a:cubicBezTo>
                    <a:cubicBezTo>
                      <a:pt x="40" y="27"/>
                      <a:pt x="50" y="26"/>
                      <a:pt x="55" y="28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44" y="41"/>
                      <a:pt x="27" y="39"/>
                      <a:pt x="16" y="36"/>
                    </a:cubicBezTo>
                    <a:cubicBezTo>
                      <a:pt x="11" y="35"/>
                      <a:pt x="5" y="31"/>
                      <a:pt x="14" y="31"/>
                    </a:cubicBezTo>
                    <a:cubicBezTo>
                      <a:pt x="20" y="31"/>
                      <a:pt x="11" y="24"/>
                      <a:pt x="18" y="23"/>
                    </a:cubicBezTo>
                    <a:cubicBezTo>
                      <a:pt x="22" y="22"/>
                      <a:pt x="19" y="17"/>
                      <a:pt x="8" y="22"/>
                    </a:cubicBezTo>
                    <a:cubicBezTo>
                      <a:pt x="0" y="26"/>
                      <a:pt x="8" y="17"/>
                      <a:pt x="9" y="16"/>
                    </a:cubicBezTo>
                    <a:close/>
                  </a:path>
                </a:pathLst>
              </a:custGeom>
              <a:solidFill>
                <a:srgbClr val="CFA7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3" name="Freeform 513"/>
              <p:cNvSpPr/>
              <p:nvPr/>
            </p:nvSpPr>
            <p:spPr bwMode="auto">
              <a:xfrm>
                <a:off x="3219" y="1883"/>
                <a:ext cx="125" cy="66"/>
              </a:xfrm>
              <a:custGeom>
                <a:gdLst>
                  <a:gd fmla="*/ 3 w 53" name="T0"/>
                  <a:gd fmla="*/ 17 h 28" name="T1"/>
                  <a:gd fmla="*/ 15 w 53" name="T2"/>
                  <a:gd fmla="*/ 8 h 28" name="T3"/>
                  <a:gd fmla="*/ 46 w 53" name="T4"/>
                  <a:gd fmla="*/ 4 h 28" name="T5"/>
                  <a:gd fmla="*/ 41 w 53" name="T6"/>
                  <a:gd fmla="*/ 8 h 28" name="T7"/>
                  <a:gd fmla="*/ 32 w 53" name="T8"/>
                  <a:gd fmla="*/ 11 h 28" name="T9"/>
                  <a:gd fmla="*/ 19 w 53" name="T10"/>
                  <a:gd fmla="*/ 15 h 28" name="T11"/>
                  <a:gd fmla="*/ 35 w 53" name="T12"/>
                  <a:gd fmla="*/ 15 h 28" name="T13"/>
                  <a:gd fmla="*/ 42 w 53" name="T14"/>
                  <a:gd fmla="*/ 21 h 28" name="T15"/>
                  <a:gd fmla="*/ 26 w 53" name="T16"/>
                  <a:gd fmla="*/ 22 h 28" name="T17"/>
                  <a:gd fmla="*/ 17 w 53" name="T18"/>
                  <a:gd fmla="*/ 23 h 28" name="T19"/>
                  <a:gd fmla="*/ 7 w 53" name="T20"/>
                  <a:gd fmla="*/ 19 h 28" name="T21"/>
                  <a:gd fmla="*/ 3 w 53" name="T22"/>
                  <a:gd fmla="*/ 17 h 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8" w="52">
                    <a:moveTo>
                      <a:pt x="3" y="17"/>
                    </a:moveTo>
                    <a:cubicBezTo>
                      <a:pt x="6" y="14"/>
                      <a:pt x="11" y="10"/>
                      <a:pt x="15" y="8"/>
                    </a:cubicBezTo>
                    <a:cubicBezTo>
                      <a:pt x="23" y="4"/>
                      <a:pt x="33" y="0"/>
                      <a:pt x="46" y="4"/>
                    </a:cubicBezTo>
                    <a:cubicBezTo>
                      <a:pt x="53" y="6"/>
                      <a:pt x="43" y="9"/>
                      <a:pt x="41" y="8"/>
                    </a:cubicBezTo>
                    <a:cubicBezTo>
                      <a:pt x="34" y="4"/>
                      <a:pt x="38" y="10"/>
                      <a:pt x="32" y="11"/>
                    </a:cubicBezTo>
                    <a:cubicBezTo>
                      <a:pt x="30" y="11"/>
                      <a:pt x="21" y="12"/>
                      <a:pt x="19" y="15"/>
                    </a:cubicBezTo>
                    <a:cubicBezTo>
                      <a:pt x="18" y="17"/>
                      <a:pt x="26" y="14"/>
                      <a:pt x="35" y="15"/>
                    </a:cubicBezTo>
                    <a:cubicBezTo>
                      <a:pt x="37" y="16"/>
                      <a:pt x="44" y="18"/>
                      <a:pt x="42" y="21"/>
                    </a:cubicBezTo>
                    <a:cubicBezTo>
                      <a:pt x="37" y="25"/>
                      <a:pt x="23" y="18"/>
                      <a:pt x="26" y="22"/>
                    </a:cubicBezTo>
                    <a:cubicBezTo>
                      <a:pt x="30" y="27"/>
                      <a:pt x="20" y="28"/>
                      <a:pt x="17" y="23"/>
                    </a:cubicBezTo>
                    <a:cubicBezTo>
                      <a:pt x="14" y="18"/>
                      <a:pt x="12" y="17"/>
                      <a:pt x="7" y="19"/>
                    </a:cubicBezTo>
                    <a:cubicBezTo>
                      <a:pt x="3" y="21"/>
                      <a:pt x="0" y="20"/>
                      <a:pt x="3" y="17"/>
                    </a:cubicBezTo>
                    <a:close/>
                  </a:path>
                </a:pathLst>
              </a:custGeom>
              <a:solidFill>
                <a:srgbClr val="D4AD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4" name="Freeform 514"/>
              <p:cNvSpPr/>
              <p:nvPr/>
            </p:nvSpPr>
            <p:spPr bwMode="auto">
              <a:xfrm>
                <a:off x="3231" y="1940"/>
                <a:ext cx="111" cy="33"/>
              </a:xfrm>
              <a:custGeom>
                <a:gdLst>
                  <a:gd fmla="*/ 21 w 47" name="T0"/>
                  <a:gd fmla="*/ 4 h 14" name="T1"/>
                  <a:gd fmla="*/ 31 w 47" name="T2"/>
                  <a:gd fmla="*/ 7 h 14" name="T3"/>
                  <a:gd fmla="*/ 42 w 47" name="T4"/>
                  <a:gd fmla="*/ 7 h 14" name="T5"/>
                  <a:gd fmla="*/ 27 w 47" name="T6"/>
                  <a:gd fmla="*/ 14 h 14" name="T7"/>
                  <a:gd fmla="*/ 4 w 47" name="T8"/>
                  <a:gd fmla="*/ 10 h 14" name="T9"/>
                  <a:gd fmla="*/ 10 w 47" name="T10"/>
                  <a:gd fmla="*/ 7 h 14" name="T11"/>
                  <a:gd fmla="*/ 11 w 47" name="T12"/>
                  <a:gd fmla="*/ 2 h 14" name="T13"/>
                  <a:gd fmla="*/ 21 w 47" name="T14"/>
                  <a:gd fmla="*/ 4 h 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" w="47">
                    <a:moveTo>
                      <a:pt x="21" y="4"/>
                    </a:moveTo>
                    <a:cubicBezTo>
                      <a:pt x="25" y="4"/>
                      <a:pt x="34" y="5"/>
                      <a:pt x="31" y="7"/>
                    </a:cubicBezTo>
                    <a:cubicBezTo>
                      <a:pt x="34" y="10"/>
                      <a:pt x="40" y="6"/>
                      <a:pt x="42" y="7"/>
                    </a:cubicBezTo>
                    <a:cubicBezTo>
                      <a:pt x="47" y="9"/>
                      <a:pt x="32" y="14"/>
                      <a:pt x="27" y="14"/>
                    </a:cubicBezTo>
                    <a:cubicBezTo>
                      <a:pt x="12" y="13"/>
                      <a:pt x="8" y="12"/>
                      <a:pt x="4" y="10"/>
                    </a:cubicBezTo>
                    <a:cubicBezTo>
                      <a:pt x="0" y="7"/>
                      <a:pt x="14" y="10"/>
                      <a:pt x="10" y="7"/>
                    </a:cubicBezTo>
                    <a:cubicBezTo>
                      <a:pt x="8" y="5"/>
                      <a:pt x="6" y="0"/>
                      <a:pt x="11" y="2"/>
                    </a:cubicBezTo>
                    <a:cubicBezTo>
                      <a:pt x="16" y="4"/>
                      <a:pt x="13" y="5"/>
                      <a:pt x="21" y="4"/>
                    </a:cubicBezTo>
                    <a:close/>
                  </a:path>
                </a:pathLst>
              </a:custGeom>
              <a:solidFill>
                <a:srgbClr val="CF93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5" name="Freeform 515"/>
              <p:cNvSpPr/>
              <p:nvPr/>
            </p:nvSpPr>
            <p:spPr bwMode="auto">
              <a:xfrm>
                <a:off x="3226" y="1888"/>
                <a:ext cx="83" cy="40"/>
              </a:xfrm>
              <a:custGeom>
                <a:gdLst>
                  <a:gd fmla="*/ 3 w 35" name="T0"/>
                  <a:gd fmla="*/ 14 h 17" name="T1"/>
                  <a:gd fmla="*/ 17 w 35" name="T2"/>
                  <a:gd fmla="*/ 5 h 17" name="T3"/>
                  <a:gd fmla="*/ 32 w 35" name="T4"/>
                  <a:gd fmla="*/ 3 h 17" name="T5"/>
                  <a:gd fmla="*/ 14 w 35" name="T6"/>
                  <a:gd fmla="*/ 12 h 17" name="T7"/>
                  <a:gd fmla="*/ 3 w 35" name="T8"/>
                  <a:gd fmla="*/ 14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35">
                    <a:moveTo>
                      <a:pt x="3" y="14"/>
                    </a:moveTo>
                    <a:cubicBezTo>
                      <a:pt x="7" y="10"/>
                      <a:pt x="12" y="7"/>
                      <a:pt x="17" y="5"/>
                    </a:cubicBezTo>
                    <a:cubicBezTo>
                      <a:pt x="19" y="3"/>
                      <a:pt x="30" y="0"/>
                      <a:pt x="32" y="3"/>
                    </a:cubicBezTo>
                    <a:cubicBezTo>
                      <a:pt x="35" y="6"/>
                      <a:pt x="20" y="7"/>
                      <a:pt x="14" y="12"/>
                    </a:cubicBezTo>
                    <a:cubicBezTo>
                      <a:pt x="8" y="16"/>
                      <a:pt x="0" y="17"/>
                      <a:pt x="3" y="14"/>
                    </a:cubicBezTo>
                    <a:close/>
                  </a:path>
                </a:pathLst>
              </a:custGeom>
              <a:solidFill>
                <a:srgbClr val="D8B7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6" name="Freeform 516"/>
              <p:cNvSpPr/>
              <p:nvPr/>
            </p:nvSpPr>
            <p:spPr bwMode="auto">
              <a:xfrm>
                <a:off x="3098" y="1954"/>
                <a:ext cx="123" cy="78"/>
              </a:xfrm>
              <a:custGeom>
                <a:gdLst>
                  <a:gd fmla="*/ 0 w 52" name="T0"/>
                  <a:gd fmla="*/ 33 h 33" name="T1"/>
                  <a:gd fmla="*/ 32 w 52" name="T2"/>
                  <a:gd fmla="*/ 2 h 33" name="T3"/>
                  <a:gd fmla="*/ 37 w 52" name="T4"/>
                  <a:gd fmla="*/ 3 h 33" name="T5"/>
                  <a:gd fmla="*/ 52 w 52" name="T6"/>
                  <a:gd fmla="*/ 6 h 33" name="T7"/>
                  <a:gd fmla="*/ 31 w 52" name="T8"/>
                  <a:gd fmla="*/ 6 h 33" name="T9"/>
                  <a:gd fmla="*/ 0 w 52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52">
                    <a:moveTo>
                      <a:pt x="0" y="33"/>
                    </a:moveTo>
                    <a:cubicBezTo>
                      <a:pt x="3" y="27"/>
                      <a:pt x="22" y="5"/>
                      <a:pt x="32" y="2"/>
                    </a:cubicBezTo>
                    <a:cubicBezTo>
                      <a:pt x="33" y="2"/>
                      <a:pt x="35" y="1"/>
                      <a:pt x="37" y="3"/>
                    </a:cubicBezTo>
                    <a:cubicBezTo>
                      <a:pt x="40" y="5"/>
                      <a:pt x="41" y="0"/>
                      <a:pt x="52" y="6"/>
                    </a:cubicBezTo>
                    <a:cubicBezTo>
                      <a:pt x="41" y="4"/>
                      <a:pt x="36" y="4"/>
                      <a:pt x="31" y="6"/>
                    </a:cubicBezTo>
                    <a:cubicBezTo>
                      <a:pt x="23" y="9"/>
                      <a:pt x="12" y="17"/>
                      <a:pt x="0" y="33"/>
                    </a:cubicBezTo>
                    <a:close/>
                  </a:path>
                </a:pathLst>
              </a:custGeom>
              <a:solidFill>
                <a:srgbClr val="B39E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7" name="Freeform 517"/>
              <p:cNvSpPr/>
              <p:nvPr/>
            </p:nvSpPr>
            <p:spPr bwMode="auto">
              <a:xfrm>
                <a:off x="2843" y="1443"/>
                <a:ext cx="246" cy="829"/>
              </a:xfrm>
              <a:custGeom>
                <a:gdLst>
                  <a:gd fmla="*/ 25 w 104" name="T0"/>
                  <a:gd fmla="*/ 351 h 351" name="T1"/>
                  <a:gd fmla="*/ 72 w 104" name="T2"/>
                  <a:gd fmla="*/ 190 h 351" name="T3"/>
                  <a:gd fmla="*/ 7 w 104" name="T4"/>
                  <a:gd fmla="*/ 17 h 351" name="T5"/>
                  <a:gd fmla="*/ 11 w 104" name="T6"/>
                  <a:gd fmla="*/ 6 h 351" name="T7"/>
                  <a:gd fmla="*/ 15 w 104" name="T8"/>
                  <a:gd fmla="*/ 2 h 351" name="T9"/>
                  <a:gd fmla="*/ 82 w 104" name="T10"/>
                  <a:gd fmla="*/ 188 h 351" name="T11"/>
                  <a:gd fmla="*/ 33 w 104" name="T12"/>
                  <a:gd fmla="*/ 351 h 351" name="T13"/>
                  <a:gd fmla="*/ 25 w 104" name="T14"/>
                  <a:gd fmla="*/ 351 h 35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51" w="104">
                    <a:moveTo>
                      <a:pt x="25" y="351"/>
                    </a:moveTo>
                    <a:cubicBezTo>
                      <a:pt x="61" y="312"/>
                      <a:pt x="96" y="225"/>
                      <a:pt x="72" y="190"/>
                    </a:cubicBezTo>
                    <a:cubicBezTo>
                      <a:pt x="50" y="156"/>
                      <a:pt x="2" y="89"/>
                      <a:pt x="7" y="17"/>
                    </a:cubicBezTo>
                    <a:cubicBezTo>
                      <a:pt x="7" y="8"/>
                      <a:pt x="10" y="10"/>
                      <a:pt x="11" y="6"/>
                    </a:cubicBezTo>
                    <a:cubicBezTo>
                      <a:pt x="12" y="5"/>
                      <a:pt x="14" y="0"/>
                      <a:pt x="15" y="2"/>
                    </a:cubicBezTo>
                    <a:cubicBezTo>
                      <a:pt x="0" y="76"/>
                      <a:pt x="55" y="143"/>
                      <a:pt x="82" y="188"/>
                    </a:cubicBezTo>
                    <a:cubicBezTo>
                      <a:pt x="104" y="225"/>
                      <a:pt x="67" y="313"/>
                      <a:pt x="33" y="351"/>
                    </a:cubicBezTo>
                    <a:lnTo>
                      <a:pt x="25" y="351"/>
                    </a:lnTo>
                    <a:close/>
                  </a:path>
                </a:pathLst>
              </a:custGeom>
              <a:solidFill>
                <a:srgbClr val="B8A7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8" name="Freeform 518"/>
              <p:cNvSpPr/>
              <p:nvPr/>
            </p:nvSpPr>
            <p:spPr bwMode="auto">
              <a:xfrm>
                <a:off x="2855" y="1609"/>
                <a:ext cx="88" cy="59"/>
              </a:xfrm>
              <a:custGeom>
                <a:gdLst>
                  <a:gd fmla="*/ 28 w 37" name="T0"/>
                  <a:gd fmla="*/ 20 h 25" name="T1"/>
                  <a:gd fmla="*/ 29 w 37" name="T2"/>
                  <a:gd fmla="*/ 11 h 25" name="T3"/>
                  <a:gd fmla="*/ 37 w 37" name="T4"/>
                  <a:gd fmla="*/ 5 h 25" name="T5"/>
                  <a:gd fmla="*/ 22 w 37" name="T6"/>
                  <a:gd fmla="*/ 13 h 25" name="T7"/>
                  <a:gd fmla="*/ 0 w 37" name="T8"/>
                  <a:gd fmla="*/ 4 h 25" name="T9"/>
                  <a:gd fmla="*/ 11 w 37" name="T10"/>
                  <a:gd fmla="*/ 20 h 25" name="T11"/>
                  <a:gd fmla="*/ 22 w 37" name="T12"/>
                  <a:gd fmla="*/ 23 h 25" name="T13"/>
                  <a:gd fmla="*/ 28 w 37" name="T14"/>
                  <a:gd fmla="*/ 20 h 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" w="37">
                    <a:moveTo>
                      <a:pt x="28" y="20"/>
                    </a:moveTo>
                    <a:cubicBezTo>
                      <a:pt x="26" y="17"/>
                      <a:pt x="27" y="12"/>
                      <a:pt x="29" y="11"/>
                    </a:cubicBezTo>
                    <a:cubicBezTo>
                      <a:pt x="33" y="7"/>
                      <a:pt x="31" y="3"/>
                      <a:pt x="37" y="5"/>
                    </a:cubicBezTo>
                    <a:cubicBezTo>
                      <a:pt x="32" y="2"/>
                      <a:pt x="23" y="0"/>
                      <a:pt x="22" y="13"/>
                    </a:cubicBezTo>
                    <a:cubicBezTo>
                      <a:pt x="19" y="1"/>
                      <a:pt x="7" y="10"/>
                      <a:pt x="0" y="4"/>
                    </a:cubicBezTo>
                    <a:cubicBezTo>
                      <a:pt x="0" y="15"/>
                      <a:pt x="4" y="9"/>
                      <a:pt x="11" y="20"/>
                    </a:cubicBezTo>
                    <a:cubicBezTo>
                      <a:pt x="14" y="24"/>
                      <a:pt x="20" y="25"/>
                      <a:pt x="22" y="23"/>
                    </a:cubicBezTo>
                    <a:cubicBezTo>
                      <a:pt x="24" y="24"/>
                      <a:pt x="26" y="23"/>
                      <a:pt x="28" y="20"/>
                    </a:cubicBezTo>
                    <a:close/>
                  </a:path>
                </a:pathLst>
              </a:custGeom>
              <a:solidFill>
                <a:srgbClr val="C9A1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79" name="Freeform 519"/>
              <p:cNvSpPr/>
              <p:nvPr/>
            </p:nvSpPr>
            <p:spPr bwMode="auto">
              <a:xfrm>
                <a:off x="2855" y="1614"/>
                <a:ext cx="78" cy="52"/>
              </a:xfrm>
              <a:custGeom>
                <a:gdLst>
                  <a:gd fmla="*/ 24 w 33" name="T0"/>
                  <a:gd fmla="*/ 6 h 22" name="T1"/>
                  <a:gd fmla="*/ 20 w 33" name="T2"/>
                  <a:gd fmla="*/ 10 h 22" name="T3"/>
                  <a:gd fmla="*/ 12 w 33" name="T4"/>
                  <a:gd fmla="*/ 7 h 22" name="T5"/>
                  <a:gd fmla="*/ 15 w 33" name="T6"/>
                  <a:gd fmla="*/ 10 h 22" name="T7"/>
                  <a:gd fmla="*/ 0 w 33" name="T8"/>
                  <a:gd fmla="*/ 2 h 22" name="T9"/>
                  <a:gd fmla="*/ 11 w 33" name="T10"/>
                  <a:gd fmla="*/ 13 h 22" name="T11"/>
                  <a:gd fmla="*/ 20 w 33" name="T12"/>
                  <a:gd fmla="*/ 21 h 22" name="T13"/>
                  <a:gd fmla="*/ 23 w 33" name="T14"/>
                  <a:gd fmla="*/ 19 h 22" name="T15"/>
                  <a:gd fmla="*/ 25 w 33" name="T16"/>
                  <a:gd fmla="*/ 19 h 22" name="T17"/>
                  <a:gd fmla="*/ 29 w 33" name="T18"/>
                  <a:gd fmla="*/ 8 h 22" name="T19"/>
                  <a:gd fmla="*/ 33 w 33" name="T20"/>
                  <a:gd fmla="*/ 1 h 22" name="T21"/>
                  <a:gd fmla="*/ 24 w 33" name="T22"/>
                  <a:gd fmla="*/ 6 h 2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2" w="33">
                    <a:moveTo>
                      <a:pt x="24" y="6"/>
                    </a:moveTo>
                    <a:cubicBezTo>
                      <a:pt x="22" y="11"/>
                      <a:pt x="23" y="17"/>
                      <a:pt x="20" y="10"/>
                    </a:cubicBezTo>
                    <a:cubicBezTo>
                      <a:pt x="18" y="3"/>
                      <a:pt x="10" y="6"/>
                      <a:pt x="12" y="7"/>
                    </a:cubicBezTo>
                    <a:cubicBezTo>
                      <a:pt x="13" y="7"/>
                      <a:pt x="14" y="8"/>
                      <a:pt x="15" y="10"/>
                    </a:cubicBezTo>
                    <a:cubicBezTo>
                      <a:pt x="11" y="5"/>
                      <a:pt x="4" y="7"/>
                      <a:pt x="0" y="2"/>
                    </a:cubicBezTo>
                    <a:cubicBezTo>
                      <a:pt x="0" y="13"/>
                      <a:pt x="8" y="8"/>
                      <a:pt x="11" y="13"/>
                    </a:cubicBezTo>
                    <a:cubicBezTo>
                      <a:pt x="13" y="19"/>
                      <a:pt x="16" y="21"/>
                      <a:pt x="20" y="21"/>
                    </a:cubicBezTo>
                    <a:cubicBezTo>
                      <a:pt x="21" y="22"/>
                      <a:pt x="24" y="21"/>
                      <a:pt x="23" y="19"/>
                    </a:cubicBezTo>
                    <a:cubicBezTo>
                      <a:pt x="24" y="20"/>
                      <a:pt x="26" y="20"/>
                      <a:pt x="25" y="19"/>
                    </a:cubicBezTo>
                    <a:cubicBezTo>
                      <a:pt x="29" y="19"/>
                      <a:pt x="24" y="12"/>
                      <a:pt x="29" y="8"/>
                    </a:cubicBezTo>
                    <a:cubicBezTo>
                      <a:pt x="33" y="4"/>
                      <a:pt x="30" y="2"/>
                      <a:pt x="33" y="1"/>
                    </a:cubicBezTo>
                    <a:cubicBezTo>
                      <a:pt x="30" y="1"/>
                      <a:pt x="26" y="0"/>
                      <a:pt x="24" y="6"/>
                    </a:cubicBezTo>
                    <a:close/>
                  </a:path>
                </a:pathLst>
              </a:custGeom>
              <a:solidFill>
                <a:srgbClr val="D0AD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0" name="Freeform 520"/>
              <p:cNvSpPr/>
              <p:nvPr/>
            </p:nvSpPr>
            <p:spPr bwMode="auto">
              <a:xfrm>
                <a:off x="2858" y="1623"/>
                <a:ext cx="26" cy="17"/>
              </a:xfrm>
              <a:custGeom>
                <a:gdLst>
                  <a:gd fmla="*/ 0 w 11" name="T0"/>
                  <a:gd fmla="*/ 1 h 7" name="T1"/>
                  <a:gd fmla="*/ 3 w 11" name="T2"/>
                  <a:gd fmla="*/ 4 h 7" name="T3"/>
                  <a:gd fmla="*/ 4 w 11" name="T4"/>
                  <a:gd fmla="*/ 4 h 7" name="T5"/>
                  <a:gd fmla="*/ 8 w 11" name="T6"/>
                  <a:gd fmla="*/ 5 h 7" name="T7"/>
                  <a:gd fmla="*/ 10 w 11" name="T8"/>
                  <a:gd fmla="*/ 5 h 7" name="T9"/>
                  <a:gd fmla="*/ 10 w 11" name="T10"/>
                  <a:gd fmla="*/ 5 h 7" name="T11"/>
                  <a:gd fmla="*/ 3 w 11" name="T12"/>
                  <a:gd fmla="*/ 1 h 7" name="T13"/>
                  <a:gd fmla="*/ 2 w 11" name="T14"/>
                  <a:gd fmla="*/ 1 h 7" name="T15"/>
                  <a:gd fmla="*/ 1 w 11" name="T16"/>
                  <a:gd fmla="*/ 1 h 7" name="T17"/>
                  <a:gd fmla="*/ 0 w 11" name="T18"/>
                  <a:gd fmla="*/ 1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11">
                    <a:moveTo>
                      <a:pt x="0" y="1"/>
                    </a:moveTo>
                    <a:cubicBezTo>
                      <a:pt x="0" y="2"/>
                      <a:pt x="2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7" y="5"/>
                      <a:pt x="8" y="5"/>
                    </a:cubicBezTo>
                    <a:cubicBezTo>
                      <a:pt x="9" y="5"/>
                      <a:pt x="11" y="7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5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D7AD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1" name="Freeform 521"/>
              <p:cNvSpPr/>
              <p:nvPr/>
            </p:nvSpPr>
            <p:spPr bwMode="auto">
              <a:xfrm>
                <a:off x="2886" y="1628"/>
                <a:ext cx="24" cy="35"/>
              </a:xfrm>
              <a:custGeom>
                <a:gdLst>
                  <a:gd fmla="*/ 3 w 10" name="T0"/>
                  <a:gd fmla="*/ 0 h 15" name="T1"/>
                  <a:gd fmla="*/ 7 w 10" name="T2"/>
                  <a:gd fmla="*/ 5 h 15" name="T3"/>
                  <a:gd fmla="*/ 8 w 10" name="T4"/>
                  <a:gd fmla="*/ 8 h 15" name="T5"/>
                  <a:gd fmla="*/ 10 w 10" name="T6"/>
                  <a:gd fmla="*/ 11 h 15" name="T7"/>
                  <a:gd fmla="*/ 5 w 10" name="T8"/>
                  <a:gd fmla="*/ 13 h 15" name="T9"/>
                  <a:gd fmla="*/ 0 w 10" name="T10"/>
                  <a:gd fmla="*/ 7 h 15" name="T11"/>
                  <a:gd fmla="*/ 3 w 10" name="T12"/>
                  <a:gd fmla="*/ 5 h 15" name="T13"/>
                  <a:gd fmla="*/ 1 w 10" name="T14"/>
                  <a:gd fmla="*/ 2 h 15" name="T15"/>
                  <a:gd fmla="*/ 3 w 10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0">
                    <a:moveTo>
                      <a:pt x="3" y="0"/>
                    </a:moveTo>
                    <a:cubicBezTo>
                      <a:pt x="5" y="0"/>
                      <a:pt x="6" y="3"/>
                      <a:pt x="7" y="5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9" y="9"/>
                      <a:pt x="10" y="9"/>
                      <a:pt x="10" y="11"/>
                    </a:cubicBezTo>
                    <a:cubicBezTo>
                      <a:pt x="10" y="13"/>
                      <a:pt x="9" y="15"/>
                      <a:pt x="5" y="13"/>
                    </a:cubicBezTo>
                    <a:cubicBezTo>
                      <a:pt x="3" y="11"/>
                      <a:pt x="0" y="10"/>
                      <a:pt x="0" y="7"/>
                    </a:cubicBezTo>
                    <a:cubicBezTo>
                      <a:pt x="0" y="4"/>
                      <a:pt x="3" y="7"/>
                      <a:pt x="3" y="5"/>
                    </a:cubicBezTo>
                    <a:cubicBezTo>
                      <a:pt x="3" y="4"/>
                      <a:pt x="3" y="2"/>
                      <a:pt x="1" y="2"/>
                    </a:cubicBezTo>
                    <a:cubicBezTo>
                      <a:pt x="1" y="1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D4B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2" name="Freeform 522"/>
              <p:cNvSpPr/>
              <p:nvPr/>
            </p:nvSpPr>
            <p:spPr bwMode="auto">
              <a:xfrm>
                <a:off x="2912" y="1616"/>
                <a:ext cx="16" cy="36"/>
              </a:xfrm>
              <a:custGeom>
                <a:gdLst>
                  <a:gd fmla="*/ 5 w 7" name="T0"/>
                  <a:gd fmla="*/ 1 h 15" name="T1"/>
                  <a:gd fmla="*/ 2 w 7" name="T2"/>
                  <a:gd fmla="*/ 3 h 15" name="T3"/>
                  <a:gd fmla="*/ 0 w 7" name="T4"/>
                  <a:gd fmla="*/ 7 h 15" name="T5"/>
                  <a:gd fmla="*/ 0 w 7" name="T6"/>
                  <a:gd fmla="*/ 9 h 15" name="T7"/>
                  <a:gd fmla="*/ 0 w 7" name="T8"/>
                  <a:gd fmla="*/ 12 h 15" name="T9"/>
                  <a:gd fmla="*/ 2 w 7" name="T10"/>
                  <a:gd fmla="*/ 14 h 15" name="T11"/>
                  <a:gd fmla="*/ 2 w 7" name="T12"/>
                  <a:gd fmla="*/ 8 h 15" name="T13"/>
                  <a:gd fmla="*/ 6 w 7" name="T14"/>
                  <a:gd fmla="*/ 3 h 15" name="T15"/>
                  <a:gd fmla="*/ 5 w 7" name="T16"/>
                  <a:gd fmla="*/ 1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7">
                    <a:moveTo>
                      <a:pt x="5" y="1"/>
                    </a:moveTo>
                    <a:cubicBezTo>
                      <a:pt x="5" y="1"/>
                      <a:pt x="3" y="0"/>
                      <a:pt x="2" y="3"/>
                    </a:cubicBezTo>
                    <a:cubicBezTo>
                      <a:pt x="1" y="4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0" y="10"/>
                      <a:pt x="0" y="12"/>
                    </a:cubicBezTo>
                    <a:cubicBezTo>
                      <a:pt x="0" y="15"/>
                      <a:pt x="2" y="15"/>
                      <a:pt x="2" y="14"/>
                    </a:cubicBezTo>
                    <a:cubicBezTo>
                      <a:pt x="2" y="13"/>
                      <a:pt x="2" y="10"/>
                      <a:pt x="2" y="8"/>
                    </a:cubicBezTo>
                    <a:cubicBezTo>
                      <a:pt x="3" y="5"/>
                      <a:pt x="5" y="5"/>
                      <a:pt x="6" y="3"/>
                    </a:cubicBezTo>
                    <a:cubicBezTo>
                      <a:pt x="6" y="3"/>
                      <a:pt x="7" y="0"/>
                      <a:pt x="5" y="1"/>
                    </a:cubicBezTo>
                    <a:close/>
                  </a:path>
                </a:pathLst>
              </a:custGeom>
              <a:solidFill>
                <a:srgbClr val="D7AD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3" name="Freeform 523"/>
              <p:cNvSpPr/>
              <p:nvPr/>
            </p:nvSpPr>
            <p:spPr bwMode="auto">
              <a:xfrm>
                <a:off x="2933" y="2063"/>
                <a:ext cx="402" cy="151"/>
              </a:xfrm>
              <a:custGeom>
                <a:gdLst>
                  <a:gd fmla="*/ 0 w 170" name="T0"/>
                  <a:gd fmla="*/ 57 h 64" name="T1"/>
                  <a:gd fmla="*/ 85 w 170" name="T2"/>
                  <a:gd fmla="*/ 13 h 64" name="T3"/>
                  <a:gd fmla="*/ 170 w 170" name="T4"/>
                  <a:gd fmla="*/ 11 h 64" name="T5"/>
                  <a:gd fmla="*/ 170 w 170" name="T6"/>
                  <a:gd fmla="*/ 51 h 64" name="T7"/>
                  <a:gd fmla="*/ 168 w 170" name="T8"/>
                  <a:gd fmla="*/ 59 h 64" name="T9"/>
                  <a:gd fmla="*/ 165 w 170" name="T10"/>
                  <a:gd fmla="*/ 57 h 64" name="T11"/>
                  <a:gd fmla="*/ 78 w 170" name="T12"/>
                  <a:gd fmla="*/ 43 h 64" name="T13"/>
                  <a:gd fmla="*/ 7 w 170" name="T14"/>
                  <a:gd fmla="*/ 60 h 64" name="T15"/>
                  <a:gd fmla="*/ 0 w 170" name="T16"/>
                  <a:gd fmla="*/ 57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170">
                    <a:moveTo>
                      <a:pt x="0" y="57"/>
                    </a:moveTo>
                    <a:cubicBezTo>
                      <a:pt x="6" y="10"/>
                      <a:pt x="55" y="0"/>
                      <a:pt x="85" y="13"/>
                    </a:cubicBezTo>
                    <a:cubicBezTo>
                      <a:pt x="113" y="25"/>
                      <a:pt x="145" y="9"/>
                      <a:pt x="170" y="11"/>
                    </a:cubicBezTo>
                    <a:cubicBezTo>
                      <a:pt x="170" y="51"/>
                      <a:pt x="170" y="51"/>
                      <a:pt x="170" y="51"/>
                    </a:cubicBezTo>
                    <a:cubicBezTo>
                      <a:pt x="170" y="54"/>
                      <a:pt x="169" y="57"/>
                      <a:pt x="168" y="59"/>
                    </a:cubicBezTo>
                    <a:cubicBezTo>
                      <a:pt x="167" y="58"/>
                      <a:pt x="166" y="58"/>
                      <a:pt x="165" y="57"/>
                    </a:cubicBezTo>
                    <a:cubicBezTo>
                      <a:pt x="136" y="23"/>
                      <a:pt x="117" y="63"/>
                      <a:pt x="78" y="43"/>
                    </a:cubicBezTo>
                    <a:cubicBezTo>
                      <a:pt x="37" y="21"/>
                      <a:pt x="9" y="59"/>
                      <a:pt x="7" y="60"/>
                    </a:cubicBezTo>
                    <a:cubicBezTo>
                      <a:pt x="4" y="64"/>
                      <a:pt x="0" y="60"/>
                      <a:pt x="0" y="57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4" name="Freeform 524"/>
              <p:cNvSpPr/>
              <p:nvPr/>
            </p:nvSpPr>
            <p:spPr bwMode="auto">
              <a:xfrm>
                <a:off x="2933" y="2046"/>
                <a:ext cx="402" cy="165"/>
              </a:xfrm>
              <a:custGeom>
                <a:gdLst>
                  <a:gd fmla="*/ 0 w 170" name="T0"/>
                  <a:gd fmla="*/ 64 h 70" name="T1"/>
                  <a:gd fmla="*/ 56 w 170" name="T2"/>
                  <a:gd fmla="*/ 4 h 70" name="T3"/>
                  <a:gd fmla="*/ 102 w 170" name="T4"/>
                  <a:gd fmla="*/ 8 h 70" name="T5"/>
                  <a:gd fmla="*/ 170 w 170" name="T6"/>
                  <a:gd fmla="*/ 8 h 70" name="T7"/>
                  <a:gd fmla="*/ 170 w 170" name="T8"/>
                  <a:gd fmla="*/ 58 h 70" name="T9"/>
                  <a:gd fmla="*/ 168 w 170" name="T10"/>
                  <a:gd fmla="*/ 66 h 70" name="T11"/>
                  <a:gd fmla="*/ 166 w 170" name="T12"/>
                  <a:gd fmla="*/ 63 h 70" name="T13"/>
                  <a:gd fmla="*/ 78 w 170" name="T14"/>
                  <a:gd fmla="*/ 49 h 70" name="T15"/>
                  <a:gd fmla="*/ 7 w 170" name="T16"/>
                  <a:gd fmla="*/ 67 h 70" name="T17"/>
                  <a:gd fmla="*/ 0 w 170" name="T18"/>
                  <a:gd fmla="*/ 64 h 7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0" w="170">
                    <a:moveTo>
                      <a:pt x="0" y="64"/>
                    </a:moveTo>
                    <a:cubicBezTo>
                      <a:pt x="2" y="31"/>
                      <a:pt x="24" y="7"/>
                      <a:pt x="56" y="4"/>
                    </a:cubicBezTo>
                    <a:cubicBezTo>
                      <a:pt x="74" y="2"/>
                      <a:pt x="87" y="13"/>
                      <a:pt x="102" y="8"/>
                    </a:cubicBezTo>
                    <a:cubicBezTo>
                      <a:pt x="126" y="1"/>
                      <a:pt x="150" y="0"/>
                      <a:pt x="170" y="8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70" y="61"/>
                      <a:pt x="169" y="63"/>
                      <a:pt x="168" y="66"/>
                    </a:cubicBezTo>
                    <a:cubicBezTo>
                      <a:pt x="168" y="65"/>
                      <a:pt x="167" y="64"/>
                      <a:pt x="166" y="63"/>
                    </a:cubicBezTo>
                    <a:cubicBezTo>
                      <a:pt x="137" y="30"/>
                      <a:pt x="116" y="70"/>
                      <a:pt x="78" y="49"/>
                    </a:cubicBezTo>
                    <a:cubicBezTo>
                      <a:pt x="37" y="27"/>
                      <a:pt x="8" y="66"/>
                      <a:pt x="7" y="67"/>
                    </a:cubicBezTo>
                    <a:cubicBezTo>
                      <a:pt x="4" y="70"/>
                      <a:pt x="0" y="67"/>
                      <a:pt x="0" y="64"/>
                    </a:cubicBezTo>
                    <a:close/>
                  </a:path>
                </a:pathLst>
              </a:custGeom>
              <a:solidFill>
                <a:srgbClr val="BFBC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5" name="Freeform 525"/>
              <p:cNvSpPr/>
              <p:nvPr/>
            </p:nvSpPr>
            <p:spPr bwMode="auto">
              <a:xfrm>
                <a:off x="2933" y="2032"/>
                <a:ext cx="402" cy="172"/>
              </a:xfrm>
              <a:custGeom>
                <a:gdLst>
                  <a:gd fmla="*/ 0 w 170" name="T0"/>
                  <a:gd fmla="*/ 70 h 73" name="T1"/>
                  <a:gd fmla="*/ 56 w 170" name="T2"/>
                  <a:gd fmla="*/ 10 h 73" name="T3"/>
                  <a:gd fmla="*/ 102 w 170" name="T4"/>
                  <a:gd fmla="*/ 14 h 73" name="T5"/>
                  <a:gd fmla="*/ 170 w 170" name="T6"/>
                  <a:gd fmla="*/ 14 h 73" name="T7"/>
                  <a:gd fmla="*/ 170 w 170" name="T8"/>
                  <a:gd fmla="*/ 25 h 73" name="T9"/>
                  <a:gd fmla="*/ 86 w 170" name="T10"/>
                  <a:gd fmla="*/ 22 h 73" name="T11"/>
                  <a:gd fmla="*/ 12 w 170" name="T12"/>
                  <a:gd fmla="*/ 41 h 73" name="T13"/>
                  <a:gd fmla="*/ 0 w 170" name="T14"/>
                  <a:gd fmla="*/ 70 h 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3" w="170">
                    <a:moveTo>
                      <a:pt x="0" y="70"/>
                    </a:moveTo>
                    <a:cubicBezTo>
                      <a:pt x="2" y="37"/>
                      <a:pt x="24" y="13"/>
                      <a:pt x="56" y="10"/>
                    </a:cubicBezTo>
                    <a:cubicBezTo>
                      <a:pt x="74" y="8"/>
                      <a:pt x="87" y="19"/>
                      <a:pt x="102" y="14"/>
                    </a:cubicBezTo>
                    <a:cubicBezTo>
                      <a:pt x="126" y="7"/>
                      <a:pt x="150" y="6"/>
                      <a:pt x="170" y="14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44" y="4"/>
                      <a:pt x="122" y="41"/>
                      <a:pt x="86" y="22"/>
                    </a:cubicBezTo>
                    <a:cubicBezTo>
                      <a:pt x="45" y="0"/>
                      <a:pt x="20" y="30"/>
                      <a:pt x="12" y="41"/>
                    </a:cubicBezTo>
                    <a:cubicBezTo>
                      <a:pt x="3" y="54"/>
                      <a:pt x="0" y="73"/>
                      <a:pt x="0" y="70"/>
                    </a:cubicBezTo>
                    <a:close/>
                  </a:path>
                </a:pathLst>
              </a:custGeom>
              <a:solidFill>
                <a:srgbClr val="BAB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6" name="Freeform 526"/>
              <p:cNvSpPr/>
              <p:nvPr/>
            </p:nvSpPr>
            <p:spPr bwMode="auto">
              <a:xfrm>
                <a:off x="2938" y="2063"/>
                <a:ext cx="397" cy="144"/>
              </a:xfrm>
              <a:custGeom>
                <a:gdLst>
                  <a:gd fmla="*/ 0 w 168" name="T0"/>
                  <a:gd fmla="*/ 61 h 61" name="T1"/>
                  <a:gd fmla="*/ 49 w 168" name="T2"/>
                  <a:gd fmla="*/ 9 h 61" name="T3"/>
                  <a:gd fmla="*/ 117 w 168" name="T4"/>
                  <a:gd fmla="*/ 19 h 61" name="T5"/>
                  <a:gd fmla="*/ 168 w 168" name="T6"/>
                  <a:gd fmla="*/ 20 h 61" name="T7"/>
                  <a:gd fmla="*/ 168 w 168" name="T8"/>
                  <a:gd fmla="*/ 34 h 61" name="T9"/>
                  <a:gd fmla="*/ 155 w 168" name="T10"/>
                  <a:gd fmla="*/ 34 h 61" name="T11"/>
                  <a:gd fmla="*/ 133 w 168" name="T12"/>
                  <a:gd fmla="*/ 35 h 61" name="T13"/>
                  <a:gd fmla="*/ 104 w 168" name="T14"/>
                  <a:gd fmla="*/ 30 h 61" name="T15"/>
                  <a:gd fmla="*/ 67 w 168" name="T16"/>
                  <a:gd fmla="*/ 18 h 61" name="T17"/>
                  <a:gd fmla="*/ 0 w 168" name="T18"/>
                  <a:gd fmla="*/ 61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168">
                    <a:moveTo>
                      <a:pt x="0" y="61"/>
                    </a:moveTo>
                    <a:cubicBezTo>
                      <a:pt x="4" y="39"/>
                      <a:pt x="29" y="16"/>
                      <a:pt x="49" y="9"/>
                    </a:cubicBezTo>
                    <a:cubicBezTo>
                      <a:pt x="74" y="0"/>
                      <a:pt x="92" y="25"/>
                      <a:pt x="117" y="19"/>
                    </a:cubicBezTo>
                    <a:cubicBezTo>
                      <a:pt x="123" y="17"/>
                      <a:pt x="147" y="11"/>
                      <a:pt x="168" y="20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4" y="33"/>
                      <a:pt x="160" y="33"/>
                      <a:pt x="155" y="34"/>
                    </a:cubicBezTo>
                    <a:cubicBezTo>
                      <a:pt x="139" y="38"/>
                      <a:pt x="142" y="25"/>
                      <a:pt x="133" y="35"/>
                    </a:cubicBezTo>
                    <a:cubicBezTo>
                      <a:pt x="128" y="41"/>
                      <a:pt x="111" y="27"/>
                      <a:pt x="104" y="30"/>
                    </a:cubicBezTo>
                    <a:cubicBezTo>
                      <a:pt x="88" y="38"/>
                      <a:pt x="87" y="23"/>
                      <a:pt x="67" y="18"/>
                    </a:cubicBezTo>
                    <a:cubicBezTo>
                      <a:pt x="48" y="13"/>
                      <a:pt x="16" y="29"/>
                      <a:pt x="0" y="61"/>
                    </a:cubicBezTo>
                    <a:close/>
                  </a:path>
                </a:pathLst>
              </a:custGeom>
              <a:solidFill>
                <a:srgbClr val="BAB6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7" name="Freeform 527"/>
              <p:cNvSpPr/>
              <p:nvPr/>
            </p:nvSpPr>
            <p:spPr bwMode="auto">
              <a:xfrm>
                <a:off x="2947" y="2046"/>
                <a:ext cx="388" cy="90"/>
              </a:xfrm>
              <a:custGeom>
                <a:gdLst>
                  <a:gd fmla="*/ 0 w 164" name="T0"/>
                  <a:gd fmla="*/ 38 h 38" name="T1"/>
                  <a:gd fmla="*/ 50 w 164" name="T2"/>
                  <a:gd fmla="*/ 4 h 38" name="T3"/>
                  <a:gd fmla="*/ 96 w 164" name="T4"/>
                  <a:gd fmla="*/ 8 h 38" name="T5"/>
                  <a:gd fmla="*/ 164 w 164" name="T6"/>
                  <a:gd fmla="*/ 8 h 38" name="T7"/>
                  <a:gd fmla="*/ 164 w 164" name="T8"/>
                  <a:gd fmla="*/ 17 h 38" name="T9"/>
                  <a:gd fmla="*/ 138 w 164" name="T10"/>
                  <a:gd fmla="*/ 10 h 38" name="T11"/>
                  <a:gd fmla="*/ 80 w 164" name="T12"/>
                  <a:gd fmla="*/ 16 h 38" name="T13"/>
                  <a:gd fmla="*/ 21 w 164" name="T14"/>
                  <a:gd fmla="*/ 17 h 38" name="T15"/>
                  <a:gd fmla="*/ 0 w 164" name="T16"/>
                  <a:gd fmla="*/ 38 h 3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" w="164">
                    <a:moveTo>
                      <a:pt x="0" y="38"/>
                    </a:moveTo>
                    <a:cubicBezTo>
                      <a:pt x="10" y="19"/>
                      <a:pt x="27" y="6"/>
                      <a:pt x="50" y="4"/>
                    </a:cubicBezTo>
                    <a:cubicBezTo>
                      <a:pt x="68" y="2"/>
                      <a:pt x="81" y="13"/>
                      <a:pt x="96" y="8"/>
                    </a:cubicBezTo>
                    <a:cubicBezTo>
                      <a:pt x="120" y="1"/>
                      <a:pt x="144" y="0"/>
                      <a:pt x="164" y="8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54" y="13"/>
                      <a:pt x="144" y="5"/>
                      <a:pt x="138" y="10"/>
                    </a:cubicBezTo>
                    <a:cubicBezTo>
                      <a:pt x="116" y="26"/>
                      <a:pt x="90" y="13"/>
                      <a:pt x="80" y="16"/>
                    </a:cubicBezTo>
                    <a:cubicBezTo>
                      <a:pt x="62" y="21"/>
                      <a:pt x="48" y="2"/>
                      <a:pt x="21" y="17"/>
                    </a:cubicBezTo>
                    <a:cubicBezTo>
                      <a:pt x="12" y="22"/>
                      <a:pt x="7" y="27"/>
                      <a:pt x="0" y="38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8" name="Freeform 528"/>
              <p:cNvSpPr/>
              <p:nvPr/>
            </p:nvSpPr>
            <p:spPr bwMode="auto">
              <a:xfrm>
                <a:off x="2947" y="2046"/>
                <a:ext cx="388" cy="90"/>
              </a:xfrm>
              <a:custGeom>
                <a:gdLst>
                  <a:gd fmla="*/ 0 w 164" name="T0"/>
                  <a:gd fmla="*/ 38 h 38" name="T1"/>
                  <a:gd fmla="*/ 50 w 164" name="T2"/>
                  <a:gd fmla="*/ 4 h 38" name="T3"/>
                  <a:gd fmla="*/ 96 w 164" name="T4"/>
                  <a:gd fmla="*/ 8 h 38" name="T5"/>
                  <a:gd fmla="*/ 164 w 164" name="T6"/>
                  <a:gd fmla="*/ 8 h 38" name="T7"/>
                  <a:gd fmla="*/ 164 w 164" name="T8"/>
                  <a:gd fmla="*/ 14 h 38" name="T9"/>
                  <a:gd fmla="*/ 137 w 164" name="T10"/>
                  <a:gd fmla="*/ 7 h 38" name="T11"/>
                  <a:gd fmla="*/ 85 w 164" name="T12"/>
                  <a:gd fmla="*/ 11 h 38" name="T13"/>
                  <a:gd fmla="*/ 22 w 164" name="T14"/>
                  <a:gd fmla="*/ 15 h 38" name="T15"/>
                  <a:gd fmla="*/ 0 w 164" name="T16"/>
                  <a:gd fmla="*/ 38 h 3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" w="164">
                    <a:moveTo>
                      <a:pt x="0" y="38"/>
                    </a:moveTo>
                    <a:cubicBezTo>
                      <a:pt x="10" y="19"/>
                      <a:pt x="27" y="6"/>
                      <a:pt x="50" y="4"/>
                    </a:cubicBezTo>
                    <a:cubicBezTo>
                      <a:pt x="68" y="2"/>
                      <a:pt x="81" y="13"/>
                      <a:pt x="96" y="8"/>
                    </a:cubicBezTo>
                    <a:cubicBezTo>
                      <a:pt x="120" y="1"/>
                      <a:pt x="144" y="0"/>
                      <a:pt x="164" y="8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54" y="9"/>
                      <a:pt x="143" y="3"/>
                      <a:pt x="137" y="7"/>
                    </a:cubicBezTo>
                    <a:cubicBezTo>
                      <a:pt x="116" y="23"/>
                      <a:pt x="95" y="9"/>
                      <a:pt x="85" y="11"/>
                    </a:cubicBezTo>
                    <a:cubicBezTo>
                      <a:pt x="66" y="16"/>
                      <a:pt x="48" y="0"/>
                      <a:pt x="22" y="15"/>
                    </a:cubicBezTo>
                    <a:cubicBezTo>
                      <a:pt x="13" y="20"/>
                      <a:pt x="7" y="27"/>
                      <a:pt x="0" y="38"/>
                    </a:cubicBezTo>
                    <a:close/>
                  </a:path>
                </a:pathLst>
              </a:custGeom>
              <a:solidFill>
                <a:srgbClr val="ABAB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89" name="Freeform 529"/>
              <p:cNvSpPr/>
              <p:nvPr/>
            </p:nvSpPr>
            <p:spPr bwMode="auto">
              <a:xfrm>
                <a:off x="3245" y="2141"/>
                <a:ext cx="90" cy="56"/>
              </a:xfrm>
              <a:custGeom>
                <a:gdLst>
                  <a:gd fmla="*/ 37 w 38" name="T0"/>
                  <a:gd fmla="*/ 24 h 24" name="T1"/>
                  <a:gd fmla="*/ 31 w 38" name="T2"/>
                  <a:gd fmla="*/ 16 h 24" name="T3"/>
                  <a:gd fmla="*/ 10 w 38" name="T4"/>
                  <a:gd fmla="*/ 8 h 24" name="T5"/>
                  <a:gd fmla="*/ 1 w 38" name="T6"/>
                  <a:gd fmla="*/ 7 h 24" name="T7"/>
                  <a:gd fmla="*/ 15 w 38" name="T8"/>
                  <a:gd fmla="*/ 3 h 24" name="T9"/>
                  <a:gd fmla="*/ 38 w 38" name="T10"/>
                  <a:gd fmla="*/ 4 h 24" name="T11"/>
                  <a:gd fmla="*/ 38 w 38" name="T12"/>
                  <a:gd fmla="*/ 18 h 24" name="T13"/>
                  <a:gd fmla="*/ 37 w 38" name="T14"/>
                  <a:gd fmla="*/ 24 h 2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4" w="38">
                    <a:moveTo>
                      <a:pt x="37" y="24"/>
                    </a:moveTo>
                    <a:cubicBezTo>
                      <a:pt x="34" y="20"/>
                      <a:pt x="32" y="17"/>
                      <a:pt x="31" y="16"/>
                    </a:cubicBezTo>
                    <a:cubicBezTo>
                      <a:pt x="26" y="12"/>
                      <a:pt x="16" y="7"/>
                      <a:pt x="10" y="8"/>
                    </a:cubicBezTo>
                    <a:cubicBezTo>
                      <a:pt x="8" y="8"/>
                      <a:pt x="0" y="8"/>
                      <a:pt x="1" y="7"/>
                    </a:cubicBezTo>
                    <a:cubicBezTo>
                      <a:pt x="5" y="0"/>
                      <a:pt x="14" y="3"/>
                      <a:pt x="15" y="3"/>
                    </a:cubicBezTo>
                    <a:cubicBezTo>
                      <a:pt x="25" y="8"/>
                      <a:pt x="30" y="2"/>
                      <a:pt x="38" y="4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20"/>
                      <a:pt x="38" y="22"/>
                      <a:pt x="37" y="24"/>
                    </a:cubicBezTo>
                    <a:close/>
                  </a:path>
                </a:pathLst>
              </a:custGeom>
              <a:solidFill>
                <a:srgbClr val="C2C07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0" name="Freeform 530"/>
              <p:cNvSpPr/>
              <p:nvPr/>
            </p:nvSpPr>
            <p:spPr bwMode="auto">
              <a:xfrm>
                <a:off x="3162" y="2098"/>
                <a:ext cx="173" cy="28"/>
              </a:xfrm>
              <a:custGeom>
                <a:gdLst>
                  <a:gd fmla="*/ 73 w 73" name="T0"/>
                  <a:gd fmla="*/ 7 h 12" name="T1"/>
                  <a:gd fmla="*/ 62 w 73" name="T2"/>
                  <a:gd fmla="*/ 3 h 12" name="T3"/>
                  <a:gd fmla="*/ 34 w 73" name="T4"/>
                  <a:gd fmla="*/ 4 h 12" name="T5"/>
                  <a:gd fmla="*/ 7 w 73" name="T6"/>
                  <a:gd fmla="*/ 6 h 12" name="T7"/>
                  <a:gd fmla="*/ 8 w 73" name="T8"/>
                  <a:gd fmla="*/ 10 h 12" name="T9"/>
                  <a:gd fmla="*/ 39 w 73" name="T10"/>
                  <a:gd fmla="*/ 6 h 12" name="T11"/>
                  <a:gd fmla="*/ 60 w 73" name="T12"/>
                  <a:gd fmla="*/ 8 h 12" name="T13"/>
                  <a:gd fmla="*/ 73 w 73" name="T14"/>
                  <a:gd fmla="*/ 11 h 12" name="T15"/>
                  <a:gd fmla="*/ 73 w 73" name="T16"/>
                  <a:gd fmla="*/ 7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73">
                    <a:moveTo>
                      <a:pt x="73" y="7"/>
                    </a:moveTo>
                    <a:cubicBezTo>
                      <a:pt x="71" y="5"/>
                      <a:pt x="67" y="4"/>
                      <a:pt x="62" y="3"/>
                    </a:cubicBezTo>
                    <a:cubicBezTo>
                      <a:pt x="59" y="2"/>
                      <a:pt x="45" y="0"/>
                      <a:pt x="34" y="4"/>
                    </a:cubicBezTo>
                    <a:cubicBezTo>
                      <a:pt x="26" y="7"/>
                      <a:pt x="11" y="6"/>
                      <a:pt x="7" y="6"/>
                    </a:cubicBezTo>
                    <a:cubicBezTo>
                      <a:pt x="0" y="7"/>
                      <a:pt x="1" y="11"/>
                      <a:pt x="8" y="10"/>
                    </a:cubicBezTo>
                    <a:cubicBezTo>
                      <a:pt x="21" y="7"/>
                      <a:pt x="27" y="12"/>
                      <a:pt x="39" y="6"/>
                    </a:cubicBezTo>
                    <a:cubicBezTo>
                      <a:pt x="49" y="1"/>
                      <a:pt x="52" y="6"/>
                      <a:pt x="60" y="8"/>
                    </a:cubicBezTo>
                    <a:cubicBezTo>
                      <a:pt x="62" y="8"/>
                      <a:pt x="67" y="8"/>
                      <a:pt x="73" y="11"/>
                    </a:cubicBez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B5B0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1" name="Freeform 531"/>
              <p:cNvSpPr/>
              <p:nvPr/>
            </p:nvSpPr>
            <p:spPr bwMode="auto">
              <a:xfrm>
                <a:off x="3167" y="2053"/>
                <a:ext cx="116" cy="28"/>
              </a:xfrm>
              <a:custGeom>
                <a:gdLst>
                  <a:gd fmla="*/ 40 w 49" name="T0"/>
                  <a:gd fmla="*/ 5 h 12" name="T1"/>
                  <a:gd fmla="*/ 24 w 49" name="T2"/>
                  <a:gd fmla="*/ 8 h 12" name="T3"/>
                  <a:gd fmla="*/ 4 w 49" name="T4"/>
                  <a:gd fmla="*/ 8 h 12" name="T5"/>
                  <a:gd fmla="*/ 26 w 49" name="T6"/>
                  <a:gd fmla="*/ 2 h 12" name="T7"/>
                  <a:gd fmla="*/ 41 w 49" name="T8"/>
                  <a:gd fmla="*/ 0 h 12" name="T9"/>
                  <a:gd fmla="*/ 40 w 49" name="T10"/>
                  <a:gd fmla="*/ 5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49">
                    <a:moveTo>
                      <a:pt x="40" y="5"/>
                    </a:moveTo>
                    <a:cubicBezTo>
                      <a:pt x="37" y="7"/>
                      <a:pt x="31" y="11"/>
                      <a:pt x="24" y="8"/>
                    </a:cubicBezTo>
                    <a:cubicBezTo>
                      <a:pt x="20" y="6"/>
                      <a:pt x="13" y="12"/>
                      <a:pt x="4" y="8"/>
                    </a:cubicBezTo>
                    <a:cubicBezTo>
                      <a:pt x="0" y="5"/>
                      <a:pt x="20" y="1"/>
                      <a:pt x="26" y="2"/>
                    </a:cubicBezTo>
                    <a:cubicBezTo>
                      <a:pt x="31" y="3"/>
                      <a:pt x="37" y="0"/>
                      <a:pt x="41" y="0"/>
                    </a:cubicBezTo>
                    <a:cubicBezTo>
                      <a:pt x="49" y="1"/>
                      <a:pt x="43" y="2"/>
                      <a:pt x="40" y="5"/>
                    </a:cubicBezTo>
                    <a:close/>
                  </a:path>
                </a:pathLst>
              </a:custGeom>
              <a:solidFill>
                <a:srgbClr val="B4B2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2" name="Freeform 532"/>
              <p:cNvSpPr/>
              <p:nvPr/>
            </p:nvSpPr>
            <p:spPr bwMode="auto">
              <a:xfrm>
                <a:off x="3306" y="2056"/>
                <a:ext cx="29" cy="21"/>
              </a:xfrm>
              <a:custGeom>
                <a:gdLst>
                  <a:gd fmla="*/ 12 w 12" name="T0"/>
                  <a:gd fmla="*/ 9 h 9" name="T1"/>
                  <a:gd fmla="*/ 2 w 12" name="T2"/>
                  <a:gd fmla="*/ 3 h 9" name="T3"/>
                  <a:gd fmla="*/ 12 w 12" name="T4"/>
                  <a:gd fmla="*/ 4 h 9" name="T5"/>
                  <a:gd fmla="*/ 12 w 12" name="T6"/>
                  <a:gd fmla="*/ 9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2">
                    <a:moveTo>
                      <a:pt x="12" y="9"/>
                    </a:moveTo>
                    <a:cubicBezTo>
                      <a:pt x="7" y="6"/>
                      <a:pt x="2" y="4"/>
                      <a:pt x="2" y="3"/>
                    </a:cubicBezTo>
                    <a:cubicBezTo>
                      <a:pt x="0" y="0"/>
                      <a:pt x="6" y="1"/>
                      <a:pt x="12" y="4"/>
                    </a:cubicBez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B4B2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3" name="Freeform 533"/>
              <p:cNvSpPr/>
              <p:nvPr/>
            </p:nvSpPr>
            <p:spPr bwMode="auto">
              <a:xfrm>
                <a:off x="2990" y="2077"/>
                <a:ext cx="250" cy="104"/>
              </a:xfrm>
              <a:custGeom>
                <a:gdLst>
                  <a:gd fmla="*/ 69 w 106" name="T0"/>
                  <a:gd fmla="*/ 29 h 44" name="T1"/>
                  <a:gd fmla="*/ 10 w 106" name="T2"/>
                  <a:gd fmla="*/ 24 h 44" name="T3"/>
                  <a:gd fmla="*/ 10 w 106" name="T4"/>
                  <a:gd fmla="*/ 29 h 44" name="T5"/>
                  <a:gd fmla="*/ 57 w 106" name="T6"/>
                  <a:gd fmla="*/ 36 h 44" name="T7"/>
                  <a:gd fmla="*/ 91 w 106" name="T8"/>
                  <a:gd fmla="*/ 39 h 44" name="T9"/>
                  <a:gd fmla="*/ 98 w 106" name="T10"/>
                  <a:gd fmla="*/ 34 h 44" name="T11"/>
                  <a:gd fmla="*/ 91 w 106" name="T12"/>
                  <a:gd fmla="*/ 27 h 44" name="T13"/>
                  <a:gd fmla="*/ 69 w 106" name="T14"/>
                  <a:gd fmla="*/ 29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05">
                    <a:moveTo>
                      <a:pt x="69" y="29"/>
                    </a:moveTo>
                    <a:cubicBezTo>
                      <a:pt x="58" y="25"/>
                      <a:pt x="45" y="0"/>
                      <a:pt x="10" y="24"/>
                    </a:cubicBezTo>
                    <a:cubicBezTo>
                      <a:pt x="7" y="25"/>
                      <a:pt x="0" y="32"/>
                      <a:pt x="10" y="29"/>
                    </a:cubicBezTo>
                    <a:cubicBezTo>
                      <a:pt x="21" y="27"/>
                      <a:pt x="33" y="15"/>
                      <a:pt x="57" y="36"/>
                    </a:cubicBezTo>
                    <a:cubicBezTo>
                      <a:pt x="62" y="40"/>
                      <a:pt x="80" y="44"/>
                      <a:pt x="91" y="39"/>
                    </a:cubicBezTo>
                    <a:cubicBezTo>
                      <a:pt x="96" y="37"/>
                      <a:pt x="93" y="34"/>
                      <a:pt x="98" y="34"/>
                    </a:cubicBezTo>
                    <a:cubicBezTo>
                      <a:pt x="106" y="35"/>
                      <a:pt x="103" y="30"/>
                      <a:pt x="91" y="27"/>
                    </a:cubicBezTo>
                    <a:cubicBezTo>
                      <a:pt x="83" y="25"/>
                      <a:pt x="76" y="31"/>
                      <a:pt x="69" y="29"/>
                    </a:cubicBezTo>
                    <a:close/>
                  </a:path>
                </a:pathLst>
              </a:custGeom>
              <a:solidFill>
                <a:srgbClr val="BAB8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4" name="Freeform 534"/>
              <p:cNvSpPr/>
              <p:nvPr/>
            </p:nvSpPr>
            <p:spPr bwMode="auto">
              <a:xfrm>
                <a:off x="2969" y="2070"/>
                <a:ext cx="196" cy="85"/>
              </a:xfrm>
              <a:custGeom>
                <a:gdLst>
                  <a:gd fmla="*/ 39 w 83" name="T0"/>
                  <a:gd fmla="*/ 9 h 36" name="T1"/>
                  <a:gd fmla="*/ 81 w 83" name="T2"/>
                  <a:gd fmla="*/ 19 h 36" name="T3"/>
                  <a:gd fmla="*/ 74 w 83" name="T4"/>
                  <a:gd fmla="*/ 21 h 36" name="T5"/>
                  <a:gd fmla="*/ 59 w 83" name="T6"/>
                  <a:gd fmla="*/ 11 h 36" name="T7"/>
                  <a:gd fmla="*/ 33 w 83" name="T8"/>
                  <a:gd fmla="*/ 14 h 36" name="T9"/>
                  <a:gd fmla="*/ 12 w 83" name="T10"/>
                  <a:gd fmla="*/ 25 h 36" name="T11"/>
                  <a:gd fmla="*/ 9 w 83" name="T12"/>
                  <a:gd fmla="*/ 25 h 36" name="T13"/>
                  <a:gd fmla="*/ 39 w 83" name="T14"/>
                  <a:gd fmla="*/ 9 h 3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6" w="83">
                    <a:moveTo>
                      <a:pt x="39" y="9"/>
                    </a:moveTo>
                    <a:cubicBezTo>
                      <a:pt x="60" y="0"/>
                      <a:pt x="68" y="19"/>
                      <a:pt x="81" y="19"/>
                    </a:cubicBezTo>
                    <a:cubicBezTo>
                      <a:pt x="83" y="19"/>
                      <a:pt x="82" y="23"/>
                      <a:pt x="74" y="21"/>
                    </a:cubicBezTo>
                    <a:cubicBezTo>
                      <a:pt x="63" y="18"/>
                      <a:pt x="68" y="14"/>
                      <a:pt x="59" y="11"/>
                    </a:cubicBezTo>
                    <a:cubicBezTo>
                      <a:pt x="43" y="6"/>
                      <a:pt x="44" y="15"/>
                      <a:pt x="33" y="14"/>
                    </a:cubicBezTo>
                    <a:cubicBezTo>
                      <a:pt x="23" y="13"/>
                      <a:pt x="14" y="24"/>
                      <a:pt x="12" y="25"/>
                    </a:cubicBezTo>
                    <a:cubicBezTo>
                      <a:pt x="3" y="34"/>
                      <a:pt x="0" y="36"/>
                      <a:pt x="9" y="25"/>
                    </a:cubicBezTo>
                    <a:cubicBezTo>
                      <a:pt x="22" y="10"/>
                      <a:pt x="32" y="12"/>
                      <a:pt x="39" y="9"/>
                    </a:cubicBezTo>
                    <a:close/>
                  </a:path>
                </a:pathLst>
              </a:custGeom>
              <a:solidFill>
                <a:srgbClr val="B5B0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5" name="Freeform 535"/>
              <p:cNvSpPr/>
              <p:nvPr/>
            </p:nvSpPr>
            <p:spPr bwMode="auto">
              <a:xfrm>
                <a:off x="3021" y="1893"/>
                <a:ext cx="68" cy="77"/>
              </a:xfrm>
              <a:custGeom>
                <a:gdLst>
                  <a:gd fmla="*/ 12 w 29" name="T0"/>
                  <a:gd fmla="*/ 32 h 33" name="T1"/>
                  <a:gd fmla="*/ 20 w 29" name="T2"/>
                  <a:gd fmla="*/ 28 h 33" name="T3"/>
                  <a:gd fmla="*/ 29 w 29" name="T4"/>
                  <a:gd fmla="*/ 31 h 33" name="T5"/>
                  <a:gd fmla="*/ 14 w 29" name="T6"/>
                  <a:gd fmla="*/ 23 h 33" name="T7"/>
                  <a:gd fmla="*/ 10 w 29" name="T8"/>
                  <a:gd fmla="*/ 0 h 33" name="T9"/>
                  <a:gd fmla="*/ 3 w 29" name="T10"/>
                  <a:gd fmla="*/ 18 h 33" name="T11"/>
                  <a:gd fmla="*/ 6 w 29" name="T12"/>
                  <a:gd fmla="*/ 30 h 33" name="T13"/>
                  <a:gd fmla="*/ 12 w 29" name="T14"/>
                  <a:gd fmla="*/ 32 h 3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3" w="28">
                    <a:moveTo>
                      <a:pt x="12" y="32"/>
                    </a:moveTo>
                    <a:cubicBezTo>
                      <a:pt x="13" y="29"/>
                      <a:pt x="18" y="28"/>
                      <a:pt x="20" y="28"/>
                    </a:cubicBezTo>
                    <a:cubicBezTo>
                      <a:pt x="26" y="29"/>
                      <a:pt x="27" y="26"/>
                      <a:pt x="29" y="31"/>
                    </a:cubicBezTo>
                    <a:cubicBezTo>
                      <a:pt x="29" y="26"/>
                      <a:pt x="26" y="17"/>
                      <a:pt x="14" y="23"/>
                    </a:cubicBezTo>
                    <a:cubicBezTo>
                      <a:pt x="22" y="15"/>
                      <a:pt x="8" y="9"/>
                      <a:pt x="10" y="0"/>
                    </a:cubicBezTo>
                    <a:cubicBezTo>
                      <a:pt x="0" y="6"/>
                      <a:pt x="8" y="6"/>
                      <a:pt x="3" y="18"/>
                    </a:cubicBezTo>
                    <a:cubicBezTo>
                      <a:pt x="1" y="23"/>
                      <a:pt x="4" y="29"/>
                      <a:pt x="6" y="30"/>
                    </a:cubicBezTo>
                    <a:cubicBezTo>
                      <a:pt x="7" y="31"/>
                      <a:pt x="8" y="33"/>
                      <a:pt x="12" y="32"/>
                    </a:cubicBezTo>
                    <a:close/>
                  </a:path>
                </a:pathLst>
              </a:custGeom>
              <a:solidFill>
                <a:srgbClr val="C9A1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6" name="Freeform 536"/>
              <p:cNvSpPr/>
              <p:nvPr/>
            </p:nvSpPr>
            <p:spPr bwMode="auto">
              <a:xfrm>
                <a:off x="3023" y="1893"/>
                <a:ext cx="64" cy="80"/>
              </a:xfrm>
              <a:custGeom>
                <a:gdLst>
                  <a:gd fmla="*/ 18 w 27" name="T0"/>
                  <a:gd fmla="*/ 22 h 34" name="T1"/>
                  <a:gd fmla="*/ 13 w 27" name="T2"/>
                  <a:gd fmla="*/ 22 h 34" name="T3"/>
                  <a:gd fmla="*/ 11 w 27" name="T4"/>
                  <a:gd fmla="*/ 13 h 34" name="T5"/>
                  <a:gd fmla="*/ 11 w 27" name="T6"/>
                  <a:gd fmla="*/ 17 h 34" name="T7"/>
                  <a:gd fmla="*/ 9 w 27" name="T8"/>
                  <a:gd fmla="*/ 0 h 34" name="T9"/>
                  <a:gd fmla="*/ 5 w 27" name="T10"/>
                  <a:gd fmla="*/ 15 h 34" name="T11"/>
                  <a:gd fmla="*/ 3 w 27" name="T12"/>
                  <a:gd fmla="*/ 27 h 34" name="T13"/>
                  <a:gd fmla="*/ 7 w 27" name="T14"/>
                  <a:gd fmla="*/ 29 h 34" name="T15"/>
                  <a:gd fmla="*/ 9 w 27" name="T16"/>
                  <a:gd fmla="*/ 31 h 34" name="T17"/>
                  <a:gd fmla="*/ 20 w 27" name="T18"/>
                  <a:gd fmla="*/ 28 h 34" name="T19"/>
                  <a:gd fmla="*/ 27 w 27" name="T20"/>
                  <a:gd fmla="*/ 28 h 34" name="T21"/>
                  <a:gd fmla="*/ 18 w 27" name="T22"/>
                  <a:gd fmla="*/ 22 h 3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4" w="27">
                    <a:moveTo>
                      <a:pt x="18" y="22"/>
                    </a:moveTo>
                    <a:cubicBezTo>
                      <a:pt x="13" y="23"/>
                      <a:pt x="9" y="27"/>
                      <a:pt x="13" y="22"/>
                    </a:cubicBezTo>
                    <a:cubicBezTo>
                      <a:pt x="17" y="15"/>
                      <a:pt x="11" y="10"/>
                      <a:pt x="11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11"/>
                      <a:pt x="7" y="6"/>
                      <a:pt x="9" y="0"/>
                    </a:cubicBezTo>
                    <a:cubicBezTo>
                      <a:pt x="0" y="6"/>
                      <a:pt x="8" y="11"/>
                      <a:pt x="5" y="15"/>
                    </a:cubicBezTo>
                    <a:cubicBezTo>
                      <a:pt x="2" y="21"/>
                      <a:pt x="1" y="24"/>
                      <a:pt x="3" y="27"/>
                    </a:cubicBezTo>
                    <a:cubicBezTo>
                      <a:pt x="4" y="28"/>
                      <a:pt x="6" y="31"/>
                      <a:pt x="7" y="29"/>
                    </a:cubicBezTo>
                    <a:cubicBezTo>
                      <a:pt x="7" y="31"/>
                      <a:pt x="8" y="33"/>
                      <a:pt x="9" y="31"/>
                    </a:cubicBezTo>
                    <a:cubicBezTo>
                      <a:pt x="10" y="34"/>
                      <a:pt x="13" y="26"/>
                      <a:pt x="20" y="28"/>
                    </a:cubicBezTo>
                    <a:cubicBezTo>
                      <a:pt x="25" y="29"/>
                      <a:pt x="25" y="25"/>
                      <a:pt x="27" y="28"/>
                    </a:cubicBezTo>
                    <a:cubicBezTo>
                      <a:pt x="26" y="25"/>
                      <a:pt x="24" y="21"/>
                      <a:pt x="18" y="22"/>
                    </a:cubicBezTo>
                    <a:close/>
                  </a:path>
                </a:pathLst>
              </a:custGeom>
              <a:solidFill>
                <a:srgbClr val="D0AD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7" name="Freeform 537"/>
              <p:cNvSpPr/>
              <p:nvPr/>
            </p:nvSpPr>
            <p:spPr bwMode="auto">
              <a:xfrm>
                <a:off x="3037" y="1900"/>
                <a:ext cx="10" cy="28"/>
              </a:xfrm>
              <a:custGeom>
                <a:gdLst>
                  <a:gd fmla="*/ 1 w 4" name="T0"/>
                  <a:gd fmla="*/ 0 h 12" name="T1"/>
                  <a:gd fmla="*/ 0 w 4" name="T2"/>
                  <a:gd fmla="*/ 4 h 12" name="T3"/>
                  <a:gd fmla="*/ 0 w 4" name="T4"/>
                  <a:gd fmla="*/ 5 h 12" name="T5"/>
                  <a:gd fmla="*/ 2 w 4" name="T6"/>
                  <a:gd fmla="*/ 9 h 12" name="T7"/>
                  <a:gd fmla="*/ 3 w 4" name="T8"/>
                  <a:gd fmla="*/ 11 h 12" name="T9"/>
                  <a:gd fmla="*/ 3 w 4" name="T10"/>
                  <a:gd fmla="*/ 10 h 12" name="T11"/>
                  <a:gd fmla="*/ 2 w 4" name="T12"/>
                  <a:gd fmla="*/ 3 h 12" name="T13"/>
                  <a:gd fmla="*/ 2 w 4" name="T14"/>
                  <a:gd fmla="*/ 1 h 12" name="T15"/>
                  <a:gd fmla="*/ 2 w 4" name="T16"/>
                  <a:gd fmla="*/ 1 h 12" name="T17"/>
                  <a:gd fmla="*/ 1 w 4" name="T18"/>
                  <a:gd fmla="*/ 0 h 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" w="4">
                    <a:moveTo>
                      <a:pt x="1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7"/>
                      <a:pt x="2" y="9"/>
                    </a:cubicBezTo>
                    <a:cubicBezTo>
                      <a:pt x="2" y="10"/>
                      <a:pt x="2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3" y="5"/>
                      <a:pt x="2" y="3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D7AD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8" name="Freeform 538"/>
              <p:cNvSpPr/>
              <p:nvPr/>
            </p:nvSpPr>
            <p:spPr bwMode="auto">
              <a:xfrm>
                <a:off x="3032" y="1926"/>
                <a:ext cx="26" cy="35"/>
              </a:xfrm>
              <a:custGeom>
                <a:gdLst>
                  <a:gd fmla="*/ 10 w 11" name="T0"/>
                  <a:gd fmla="*/ 2 h 15" name="T1"/>
                  <a:gd fmla="*/ 8 w 11" name="T2"/>
                  <a:gd fmla="*/ 8 h 15" name="T3"/>
                  <a:gd fmla="*/ 6 w 11" name="T4"/>
                  <a:gd fmla="*/ 11 h 15" name="T5"/>
                  <a:gd fmla="*/ 5 w 11" name="T6"/>
                  <a:gd fmla="*/ 14 h 15" name="T7"/>
                  <a:gd fmla="*/ 1 w 11" name="T8"/>
                  <a:gd fmla="*/ 11 h 15" name="T9"/>
                  <a:gd fmla="*/ 3 w 11" name="T10"/>
                  <a:gd fmla="*/ 3 h 15" name="T11"/>
                  <a:gd fmla="*/ 6 w 11" name="T12"/>
                  <a:gd fmla="*/ 5 h 15" name="T13"/>
                  <a:gd fmla="*/ 8 w 11" name="T14"/>
                  <a:gd fmla="*/ 1 h 15" name="T15"/>
                  <a:gd fmla="*/ 10 w 11" name="T16"/>
                  <a:gd fmla="*/ 2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1">
                    <a:moveTo>
                      <a:pt x="10" y="2"/>
                    </a:moveTo>
                    <a:cubicBezTo>
                      <a:pt x="11" y="4"/>
                      <a:pt x="9" y="6"/>
                      <a:pt x="8" y="8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6" y="12"/>
                      <a:pt x="6" y="13"/>
                      <a:pt x="5" y="14"/>
                    </a:cubicBezTo>
                    <a:cubicBezTo>
                      <a:pt x="3" y="15"/>
                      <a:pt x="1" y="15"/>
                      <a:pt x="1" y="11"/>
                    </a:cubicBezTo>
                    <a:cubicBezTo>
                      <a:pt x="1" y="8"/>
                      <a:pt x="0" y="4"/>
                      <a:pt x="3" y="3"/>
                    </a:cubicBezTo>
                    <a:cubicBezTo>
                      <a:pt x="5" y="2"/>
                      <a:pt x="4" y="6"/>
                      <a:pt x="6" y="5"/>
                    </a:cubicBezTo>
                    <a:cubicBezTo>
                      <a:pt x="7" y="4"/>
                      <a:pt x="8" y="3"/>
                      <a:pt x="8" y="1"/>
                    </a:cubicBezTo>
                    <a:cubicBezTo>
                      <a:pt x="8" y="1"/>
                      <a:pt x="9" y="0"/>
                      <a:pt x="10" y="2"/>
                    </a:cubicBezTo>
                    <a:close/>
                  </a:path>
                </a:pathLst>
              </a:custGeom>
              <a:solidFill>
                <a:srgbClr val="D4B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399" name="Freeform 539"/>
              <p:cNvSpPr/>
              <p:nvPr/>
            </p:nvSpPr>
            <p:spPr bwMode="auto">
              <a:xfrm>
                <a:off x="3047" y="1947"/>
                <a:ext cx="37" cy="16"/>
              </a:xfrm>
              <a:custGeom>
                <a:gdLst>
                  <a:gd fmla="*/ 15 w 16" name="T0"/>
                  <a:gd fmla="*/ 2 h 7" name="T1"/>
                  <a:gd fmla="*/ 11 w 16" name="T2"/>
                  <a:gd fmla="*/ 0 h 7" name="T3"/>
                  <a:gd fmla="*/ 7 w 16" name="T4"/>
                  <a:gd fmla="*/ 1 h 7" name="T5"/>
                  <a:gd fmla="*/ 5 w 16" name="T6"/>
                  <a:gd fmla="*/ 2 h 7" name="T7"/>
                  <a:gd fmla="*/ 3 w 16" name="T8"/>
                  <a:gd fmla="*/ 3 h 7" name="T9"/>
                  <a:gd fmla="*/ 2 w 16" name="T10"/>
                  <a:gd fmla="*/ 6 h 7" name="T11"/>
                  <a:gd fmla="*/ 7 w 16" name="T12"/>
                  <a:gd fmla="*/ 3 h 7" name="T13"/>
                  <a:gd fmla="*/ 13 w 16" name="T14"/>
                  <a:gd fmla="*/ 4 h 7" name="T15"/>
                  <a:gd fmla="*/ 15 w 16" name="T16"/>
                  <a:gd fmla="*/ 2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16">
                    <a:moveTo>
                      <a:pt x="15" y="2"/>
                    </a:moveTo>
                    <a:cubicBezTo>
                      <a:pt x="15" y="1"/>
                      <a:pt x="14" y="0"/>
                      <a:pt x="11" y="0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0" y="5"/>
                      <a:pt x="1" y="7"/>
                      <a:pt x="2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10" y="2"/>
                      <a:pt x="11" y="4"/>
                      <a:pt x="13" y="4"/>
                    </a:cubicBezTo>
                    <a:cubicBezTo>
                      <a:pt x="14" y="4"/>
                      <a:pt x="16" y="3"/>
                      <a:pt x="15" y="2"/>
                    </a:cubicBezTo>
                    <a:close/>
                  </a:path>
                </a:pathLst>
              </a:custGeom>
              <a:solidFill>
                <a:srgbClr val="D7AD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0" name="Freeform 540"/>
              <p:cNvSpPr/>
              <p:nvPr/>
            </p:nvSpPr>
            <p:spPr bwMode="auto">
              <a:xfrm>
                <a:off x="2900" y="2157"/>
                <a:ext cx="90" cy="59"/>
              </a:xfrm>
              <a:custGeom>
                <a:gdLst>
                  <a:gd fmla="*/ 11 w 38" name="T0"/>
                  <a:gd fmla="*/ 20 h 25" name="T1"/>
                  <a:gd fmla="*/ 8 w 38" name="T2"/>
                  <a:gd fmla="*/ 12 h 25" name="T3"/>
                  <a:gd fmla="*/ 0 w 38" name="T4"/>
                  <a:gd fmla="*/ 7 h 25" name="T5"/>
                  <a:gd fmla="*/ 16 w 38" name="T6"/>
                  <a:gd fmla="*/ 13 h 25" name="T7"/>
                  <a:gd fmla="*/ 36 w 38" name="T8"/>
                  <a:gd fmla="*/ 1 h 25" name="T9"/>
                  <a:gd fmla="*/ 27 w 38" name="T10"/>
                  <a:gd fmla="*/ 18 h 25" name="T11"/>
                  <a:gd fmla="*/ 17 w 38" name="T12"/>
                  <a:gd fmla="*/ 23 h 25" name="T13"/>
                  <a:gd fmla="*/ 11 w 38" name="T14"/>
                  <a:gd fmla="*/ 20 h 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" w="38">
                    <a:moveTo>
                      <a:pt x="11" y="20"/>
                    </a:moveTo>
                    <a:cubicBezTo>
                      <a:pt x="12" y="17"/>
                      <a:pt x="10" y="13"/>
                      <a:pt x="8" y="12"/>
                    </a:cubicBezTo>
                    <a:cubicBezTo>
                      <a:pt x="4" y="8"/>
                      <a:pt x="5" y="5"/>
                      <a:pt x="0" y="7"/>
                    </a:cubicBezTo>
                    <a:cubicBezTo>
                      <a:pt x="4" y="3"/>
                      <a:pt x="13" y="0"/>
                      <a:pt x="16" y="13"/>
                    </a:cubicBezTo>
                    <a:cubicBezTo>
                      <a:pt x="17" y="1"/>
                      <a:pt x="30" y="8"/>
                      <a:pt x="36" y="1"/>
                    </a:cubicBezTo>
                    <a:cubicBezTo>
                      <a:pt x="38" y="12"/>
                      <a:pt x="33" y="6"/>
                      <a:pt x="27" y="18"/>
                    </a:cubicBezTo>
                    <a:cubicBezTo>
                      <a:pt x="25" y="23"/>
                      <a:pt x="19" y="25"/>
                      <a:pt x="17" y="23"/>
                    </a:cubicBezTo>
                    <a:cubicBezTo>
                      <a:pt x="15" y="24"/>
                      <a:pt x="13" y="23"/>
                      <a:pt x="11" y="20"/>
                    </a:cubicBezTo>
                    <a:close/>
                  </a:path>
                </a:pathLst>
              </a:custGeom>
              <a:solidFill>
                <a:srgbClr val="C9A1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1" name="Freeform 541"/>
              <p:cNvSpPr/>
              <p:nvPr/>
            </p:nvSpPr>
            <p:spPr bwMode="auto">
              <a:xfrm>
                <a:off x="2907" y="2159"/>
                <a:ext cx="83" cy="52"/>
              </a:xfrm>
              <a:custGeom>
                <a:gdLst>
                  <a:gd fmla="*/ 10 w 35" name="T0"/>
                  <a:gd fmla="*/ 8 h 22" name="T1"/>
                  <a:gd fmla="*/ 14 w 35" name="T2"/>
                  <a:gd fmla="*/ 11 h 22" name="T3"/>
                  <a:gd fmla="*/ 22 w 35" name="T4"/>
                  <a:gd fmla="*/ 6 h 22" name="T5"/>
                  <a:gd fmla="*/ 19 w 35" name="T6"/>
                  <a:gd fmla="*/ 10 h 22" name="T7"/>
                  <a:gd fmla="*/ 33 w 35" name="T8"/>
                  <a:gd fmla="*/ 0 h 22" name="T9"/>
                  <a:gd fmla="*/ 24 w 35" name="T10"/>
                  <a:gd fmla="*/ 12 h 22" name="T11"/>
                  <a:gd fmla="*/ 16 w 35" name="T12"/>
                  <a:gd fmla="*/ 22 h 22" name="T13"/>
                  <a:gd fmla="*/ 13 w 35" name="T14"/>
                  <a:gd fmla="*/ 20 h 22" name="T15"/>
                  <a:gd fmla="*/ 11 w 35" name="T16"/>
                  <a:gd fmla="*/ 20 h 22" name="T17"/>
                  <a:gd fmla="*/ 6 w 35" name="T18"/>
                  <a:gd fmla="*/ 10 h 22" name="T19"/>
                  <a:gd fmla="*/ 0 w 35" name="T20"/>
                  <a:gd fmla="*/ 4 h 22" name="T21"/>
                  <a:gd fmla="*/ 10 w 35" name="T22"/>
                  <a:gd fmla="*/ 8 h 2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2" w="35">
                    <a:moveTo>
                      <a:pt x="10" y="8"/>
                    </a:moveTo>
                    <a:cubicBezTo>
                      <a:pt x="13" y="12"/>
                      <a:pt x="13" y="18"/>
                      <a:pt x="14" y="11"/>
                    </a:cubicBezTo>
                    <a:cubicBezTo>
                      <a:pt x="16" y="3"/>
                      <a:pt x="24" y="5"/>
                      <a:pt x="22" y="6"/>
                    </a:cubicBezTo>
                    <a:cubicBezTo>
                      <a:pt x="21" y="7"/>
                      <a:pt x="20" y="8"/>
                      <a:pt x="19" y="10"/>
                    </a:cubicBezTo>
                    <a:cubicBezTo>
                      <a:pt x="23" y="4"/>
                      <a:pt x="30" y="6"/>
                      <a:pt x="33" y="0"/>
                    </a:cubicBezTo>
                    <a:cubicBezTo>
                      <a:pt x="35" y="11"/>
                      <a:pt x="26" y="7"/>
                      <a:pt x="24" y="12"/>
                    </a:cubicBezTo>
                    <a:cubicBezTo>
                      <a:pt x="23" y="19"/>
                      <a:pt x="20" y="21"/>
                      <a:pt x="16" y="22"/>
                    </a:cubicBezTo>
                    <a:cubicBezTo>
                      <a:pt x="15" y="22"/>
                      <a:pt x="12" y="22"/>
                      <a:pt x="13" y="20"/>
                    </a:cubicBezTo>
                    <a:cubicBezTo>
                      <a:pt x="12" y="22"/>
                      <a:pt x="10" y="22"/>
                      <a:pt x="11" y="20"/>
                    </a:cubicBezTo>
                    <a:cubicBezTo>
                      <a:pt x="7" y="21"/>
                      <a:pt x="11" y="14"/>
                      <a:pt x="6" y="10"/>
                    </a:cubicBezTo>
                    <a:cubicBezTo>
                      <a:pt x="1" y="7"/>
                      <a:pt x="4" y="4"/>
                      <a:pt x="0" y="4"/>
                    </a:cubicBezTo>
                    <a:cubicBezTo>
                      <a:pt x="3" y="3"/>
                      <a:pt x="7" y="2"/>
                      <a:pt x="10" y="8"/>
                    </a:cubicBezTo>
                    <a:close/>
                  </a:path>
                </a:pathLst>
              </a:custGeom>
              <a:solidFill>
                <a:srgbClr val="D0AD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2" name="Freeform 542"/>
              <p:cNvSpPr/>
              <p:nvPr/>
            </p:nvSpPr>
            <p:spPr bwMode="auto">
              <a:xfrm>
                <a:off x="2935" y="2174"/>
                <a:ext cx="26" cy="37"/>
              </a:xfrm>
              <a:custGeom>
                <a:gdLst>
                  <a:gd fmla="*/ 6 w 11" name="T0"/>
                  <a:gd fmla="*/ 0 h 16" name="T1"/>
                  <a:gd fmla="*/ 3 w 11" name="T2"/>
                  <a:gd fmla="*/ 6 h 16" name="T3"/>
                  <a:gd fmla="*/ 2 w 11" name="T4"/>
                  <a:gd fmla="*/ 9 h 16" name="T5"/>
                  <a:gd fmla="*/ 0 w 11" name="T6"/>
                  <a:gd fmla="*/ 12 h 16" name="T7"/>
                  <a:gd fmla="*/ 5 w 11" name="T8"/>
                  <a:gd fmla="*/ 13 h 16" name="T9"/>
                  <a:gd fmla="*/ 10 w 11" name="T10"/>
                  <a:gd fmla="*/ 6 h 16" name="T11"/>
                  <a:gd fmla="*/ 6 w 11" name="T12"/>
                  <a:gd fmla="*/ 6 h 16" name="T13"/>
                  <a:gd fmla="*/ 8 w 11" name="T14"/>
                  <a:gd fmla="*/ 2 h 16" name="T15"/>
                  <a:gd fmla="*/ 6 w 11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1">
                    <a:moveTo>
                      <a:pt x="6" y="0"/>
                    </a:moveTo>
                    <a:cubicBezTo>
                      <a:pt x="4" y="1"/>
                      <a:pt x="4" y="4"/>
                      <a:pt x="3" y="6"/>
                    </a:cubicBezTo>
                    <a:cubicBezTo>
                      <a:pt x="3" y="7"/>
                      <a:pt x="3" y="9"/>
                      <a:pt x="2" y="9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1" y="14"/>
                      <a:pt x="2" y="16"/>
                      <a:pt x="5" y="13"/>
                    </a:cubicBezTo>
                    <a:cubicBezTo>
                      <a:pt x="7" y="12"/>
                      <a:pt x="11" y="10"/>
                      <a:pt x="10" y="6"/>
                    </a:cubicBezTo>
                    <a:cubicBezTo>
                      <a:pt x="9" y="4"/>
                      <a:pt x="7" y="8"/>
                      <a:pt x="6" y="6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8" y="1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D4B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3" name="Freeform 543"/>
              <p:cNvSpPr/>
              <p:nvPr/>
            </p:nvSpPr>
            <p:spPr bwMode="auto">
              <a:xfrm>
                <a:off x="2912" y="2167"/>
                <a:ext cx="21" cy="35"/>
              </a:xfrm>
              <a:custGeom>
                <a:gdLst>
                  <a:gd fmla="*/ 2 w 9" name="T0"/>
                  <a:gd fmla="*/ 1 h 15" name="T1"/>
                  <a:gd fmla="*/ 6 w 9" name="T2"/>
                  <a:gd fmla="*/ 3 h 15" name="T3"/>
                  <a:gd fmla="*/ 8 w 9" name="T4"/>
                  <a:gd fmla="*/ 6 h 15" name="T5"/>
                  <a:gd fmla="*/ 9 w 9" name="T6"/>
                  <a:gd fmla="*/ 8 h 15" name="T7"/>
                  <a:gd fmla="*/ 9 w 9" name="T8"/>
                  <a:gd fmla="*/ 11 h 15" name="T9"/>
                  <a:gd fmla="*/ 7 w 9" name="T10"/>
                  <a:gd fmla="*/ 13 h 15" name="T11"/>
                  <a:gd fmla="*/ 6 w 9" name="T12"/>
                  <a:gd fmla="*/ 8 h 15" name="T13"/>
                  <a:gd fmla="*/ 2 w 9" name="T14"/>
                  <a:gd fmla="*/ 4 h 15" name="T15"/>
                  <a:gd fmla="*/ 2 w 9" name="T16"/>
                  <a:gd fmla="*/ 1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9">
                    <a:moveTo>
                      <a:pt x="2" y="1"/>
                    </a:moveTo>
                    <a:cubicBezTo>
                      <a:pt x="2" y="1"/>
                      <a:pt x="4" y="0"/>
                      <a:pt x="6" y="3"/>
                    </a:cubicBezTo>
                    <a:cubicBezTo>
                      <a:pt x="7" y="4"/>
                      <a:pt x="7" y="5"/>
                      <a:pt x="8" y="6"/>
                    </a:cubicBezTo>
                    <a:cubicBezTo>
                      <a:pt x="9" y="7"/>
                      <a:pt x="9" y="7"/>
                      <a:pt x="9" y="8"/>
                    </a:cubicBezTo>
                    <a:cubicBezTo>
                      <a:pt x="9" y="9"/>
                      <a:pt x="9" y="10"/>
                      <a:pt x="9" y="11"/>
                    </a:cubicBezTo>
                    <a:cubicBezTo>
                      <a:pt x="9" y="15"/>
                      <a:pt x="8" y="15"/>
                      <a:pt x="7" y="13"/>
                    </a:cubicBezTo>
                    <a:cubicBezTo>
                      <a:pt x="7" y="12"/>
                      <a:pt x="7" y="9"/>
                      <a:pt x="6" y="8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2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D7AD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4" name="Freeform 544"/>
              <p:cNvSpPr/>
              <p:nvPr/>
            </p:nvSpPr>
            <p:spPr bwMode="auto">
              <a:xfrm>
                <a:off x="2961" y="2164"/>
                <a:ext cx="24" cy="19"/>
              </a:xfrm>
              <a:custGeom>
                <a:gdLst>
                  <a:gd fmla="*/ 9 w 10" name="T0"/>
                  <a:gd fmla="*/ 1 h 8" name="T1"/>
                  <a:gd fmla="*/ 7 w 10" name="T2"/>
                  <a:gd fmla="*/ 5 h 8" name="T3"/>
                  <a:gd fmla="*/ 7 w 10" name="T4"/>
                  <a:gd fmla="*/ 5 h 8" name="T5"/>
                  <a:gd fmla="*/ 2 w 10" name="T6"/>
                  <a:gd fmla="*/ 7 h 8" name="T7"/>
                  <a:gd fmla="*/ 0 w 10" name="T8"/>
                  <a:gd fmla="*/ 7 h 8" name="T9"/>
                  <a:gd fmla="*/ 0 w 10" name="T10"/>
                  <a:gd fmla="*/ 7 h 8" name="T11"/>
                  <a:gd fmla="*/ 6 w 10" name="T12"/>
                  <a:gd fmla="*/ 2 h 8" name="T13"/>
                  <a:gd fmla="*/ 8 w 10" name="T14"/>
                  <a:gd fmla="*/ 1 h 8" name="T15"/>
                  <a:gd fmla="*/ 8 w 10" name="T16"/>
                  <a:gd fmla="*/ 1 h 8" name="T17"/>
                  <a:gd fmla="*/ 9 w 10" name="T18"/>
                  <a:gd fmla="*/ 1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10">
                    <a:moveTo>
                      <a:pt x="9" y="1"/>
                    </a:moveTo>
                    <a:cubicBezTo>
                      <a:pt x="10" y="2"/>
                      <a:pt x="8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3" y="6"/>
                      <a:pt x="2" y="7"/>
                    </a:cubicBezTo>
                    <a:cubicBezTo>
                      <a:pt x="2" y="7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4" y="3"/>
                      <a:pt x="6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D7AD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5" name="Freeform 545"/>
              <p:cNvSpPr/>
              <p:nvPr/>
            </p:nvSpPr>
            <p:spPr bwMode="auto">
              <a:xfrm>
                <a:off x="2995" y="1963"/>
                <a:ext cx="52" cy="133"/>
              </a:xfrm>
              <a:custGeom>
                <a:gdLst>
                  <a:gd fmla="*/ 18 w 22" name="T0"/>
                  <a:gd fmla="*/ 5 h 56" name="T1"/>
                  <a:gd fmla="*/ 16 w 22" name="T2"/>
                  <a:gd fmla="*/ 3 h 56" name="T3"/>
                  <a:gd fmla="*/ 8 w 22" name="T4"/>
                  <a:gd fmla="*/ 35 h 56" name="T5"/>
                  <a:gd fmla="*/ 16 w 22" name="T6"/>
                  <a:gd fmla="*/ 17 h 56" name="T7"/>
                  <a:gd fmla="*/ 20 w 22" name="T8"/>
                  <a:gd fmla="*/ 12 h 56" name="T9"/>
                  <a:gd fmla="*/ 18 w 22" name="T10"/>
                  <a:gd fmla="*/ 5 h 5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6" w="22">
                    <a:moveTo>
                      <a:pt x="18" y="5"/>
                    </a:moveTo>
                    <a:cubicBezTo>
                      <a:pt x="18" y="3"/>
                      <a:pt x="17" y="0"/>
                      <a:pt x="16" y="3"/>
                    </a:cubicBezTo>
                    <a:cubicBezTo>
                      <a:pt x="13" y="11"/>
                      <a:pt x="12" y="23"/>
                      <a:pt x="8" y="35"/>
                    </a:cubicBezTo>
                    <a:cubicBezTo>
                      <a:pt x="0" y="56"/>
                      <a:pt x="13" y="33"/>
                      <a:pt x="16" y="17"/>
                    </a:cubicBezTo>
                    <a:cubicBezTo>
                      <a:pt x="16" y="13"/>
                      <a:pt x="20" y="16"/>
                      <a:pt x="20" y="12"/>
                    </a:cubicBezTo>
                    <a:cubicBezTo>
                      <a:pt x="22" y="5"/>
                      <a:pt x="17" y="11"/>
                      <a:pt x="18" y="5"/>
                    </a:cubicBezTo>
                    <a:close/>
                  </a:path>
                </a:pathLst>
              </a:custGeom>
              <a:solidFill>
                <a:srgbClr val="C4B3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6" name="Freeform 546"/>
              <p:cNvSpPr/>
              <p:nvPr/>
            </p:nvSpPr>
            <p:spPr bwMode="auto">
              <a:xfrm>
                <a:off x="2860" y="1420"/>
                <a:ext cx="45" cy="220"/>
              </a:xfrm>
              <a:custGeom>
                <a:gdLst>
                  <a:gd fmla="*/ 6 w 19" name="T0"/>
                  <a:gd fmla="*/ 3 h 93" name="T1"/>
                  <a:gd fmla="*/ 3 w 19" name="T2"/>
                  <a:gd fmla="*/ 9 h 93" name="T3"/>
                  <a:gd fmla="*/ 0 w 19" name="T4"/>
                  <a:gd fmla="*/ 27 h 93" name="T5"/>
                  <a:gd fmla="*/ 13 w 19" name="T6"/>
                  <a:gd fmla="*/ 79 h 93" name="T7"/>
                  <a:gd fmla="*/ 18 w 19" name="T8"/>
                  <a:gd fmla="*/ 84 h 93" name="T9"/>
                  <a:gd fmla="*/ 4 w 19" name="T10"/>
                  <a:gd fmla="*/ 27 h 93" name="T11"/>
                  <a:gd fmla="*/ 6 w 19" name="T12"/>
                  <a:gd fmla="*/ 3 h 9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3" w="19">
                    <a:moveTo>
                      <a:pt x="6" y="3"/>
                    </a:moveTo>
                    <a:cubicBezTo>
                      <a:pt x="6" y="2"/>
                      <a:pt x="4" y="0"/>
                      <a:pt x="3" y="9"/>
                    </a:cubicBezTo>
                    <a:cubicBezTo>
                      <a:pt x="0" y="5"/>
                      <a:pt x="0" y="20"/>
                      <a:pt x="0" y="27"/>
                    </a:cubicBezTo>
                    <a:cubicBezTo>
                      <a:pt x="0" y="41"/>
                      <a:pt x="12" y="93"/>
                      <a:pt x="13" y="79"/>
                    </a:cubicBezTo>
                    <a:cubicBezTo>
                      <a:pt x="15" y="86"/>
                      <a:pt x="19" y="87"/>
                      <a:pt x="18" y="84"/>
                    </a:cubicBezTo>
                    <a:cubicBezTo>
                      <a:pt x="12" y="72"/>
                      <a:pt x="4" y="44"/>
                      <a:pt x="4" y="27"/>
                    </a:cubicBezTo>
                    <a:cubicBezTo>
                      <a:pt x="4" y="23"/>
                      <a:pt x="5" y="6"/>
                      <a:pt x="6" y="3"/>
                    </a:cubicBezTo>
                    <a:close/>
                  </a:path>
                </a:pathLst>
              </a:custGeom>
              <a:solidFill>
                <a:srgbClr val="C4B3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7" name="Freeform 547"/>
              <p:cNvSpPr/>
              <p:nvPr/>
            </p:nvSpPr>
            <p:spPr bwMode="auto">
              <a:xfrm>
                <a:off x="2990" y="1784"/>
                <a:ext cx="61" cy="125"/>
              </a:xfrm>
              <a:custGeom>
                <a:gdLst>
                  <a:gd fmla="*/ 6 w 26" name="T0"/>
                  <a:gd fmla="*/ 7 h 53" name="T1"/>
                  <a:gd fmla="*/ 25 w 26" name="T2"/>
                  <a:gd fmla="*/ 53 h 53" name="T3"/>
                  <a:gd fmla="*/ 21 w 26" name="T4"/>
                  <a:gd fmla="*/ 44 h 53" name="T5"/>
                  <a:gd fmla="*/ 14 w 26" name="T6"/>
                  <a:gd fmla="*/ 29 h 53" name="T7"/>
                  <a:gd fmla="*/ 4 w 26" name="T8"/>
                  <a:gd fmla="*/ 16 h 53" name="T9"/>
                  <a:gd fmla="*/ 3 w 26" name="T10"/>
                  <a:gd fmla="*/ 9 h 53" name="T11"/>
                  <a:gd fmla="*/ 6 w 26" name="T12"/>
                  <a:gd fmla="*/ 7 h 5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2" w="26">
                    <a:moveTo>
                      <a:pt x="6" y="7"/>
                    </a:moveTo>
                    <a:cubicBezTo>
                      <a:pt x="13" y="20"/>
                      <a:pt x="26" y="32"/>
                      <a:pt x="25" y="53"/>
                    </a:cubicBezTo>
                    <a:cubicBezTo>
                      <a:pt x="25" y="45"/>
                      <a:pt x="22" y="38"/>
                      <a:pt x="21" y="44"/>
                    </a:cubicBezTo>
                    <a:cubicBezTo>
                      <a:pt x="20" y="35"/>
                      <a:pt x="17" y="32"/>
                      <a:pt x="14" y="29"/>
                    </a:cubicBezTo>
                    <a:cubicBezTo>
                      <a:pt x="10" y="22"/>
                      <a:pt x="9" y="24"/>
                      <a:pt x="4" y="16"/>
                    </a:cubicBezTo>
                    <a:cubicBezTo>
                      <a:pt x="2" y="13"/>
                      <a:pt x="0" y="6"/>
                      <a:pt x="3" y="9"/>
                    </a:cubicBezTo>
                    <a:cubicBezTo>
                      <a:pt x="5" y="12"/>
                      <a:pt x="1" y="0"/>
                      <a:pt x="6" y="7"/>
                    </a:cubicBezTo>
                    <a:close/>
                  </a:path>
                </a:pathLst>
              </a:custGeom>
              <a:solidFill>
                <a:srgbClr val="C4B3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8" name="Freeform 548"/>
              <p:cNvSpPr/>
              <p:nvPr/>
            </p:nvSpPr>
            <p:spPr bwMode="auto">
              <a:xfrm>
                <a:off x="2950" y="2207"/>
                <a:ext cx="212" cy="28"/>
              </a:xfrm>
              <a:custGeom>
                <a:gdLst>
                  <a:gd fmla="*/ 90 w 90" name="T0"/>
                  <a:gd fmla="*/ 12 h 12" name="T1"/>
                  <a:gd fmla="*/ 48 w 90" name="T2"/>
                  <a:gd fmla="*/ 2 h 12" name="T3"/>
                  <a:gd fmla="*/ 0 w 90" name="T4"/>
                  <a:gd fmla="*/ 12 h 12" name="T5"/>
                  <a:gd fmla="*/ 90 w 90" name="T6"/>
                  <a:gd fmla="*/ 12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90">
                    <a:moveTo>
                      <a:pt x="90" y="12"/>
                    </a:moveTo>
                    <a:cubicBezTo>
                      <a:pt x="80" y="5"/>
                      <a:pt x="65" y="0"/>
                      <a:pt x="48" y="2"/>
                    </a:cubicBezTo>
                    <a:cubicBezTo>
                      <a:pt x="42" y="3"/>
                      <a:pt x="22" y="6"/>
                      <a:pt x="0" y="12"/>
                    </a:cubicBez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8C8C4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09" name="Freeform 549"/>
              <p:cNvSpPr/>
              <p:nvPr/>
            </p:nvSpPr>
            <p:spPr bwMode="auto">
              <a:xfrm>
                <a:off x="2950" y="2207"/>
                <a:ext cx="210" cy="28"/>
              </a:xfrm>
              <a:custGeom>
                <a:gdLst>
                  <a:gd fmla="*/ 89 w 89" name="T0"/>
                  <a:gd fmla="*/ 12 h 12" name="T1"/>
                  <a:gd fmla="*/ 48 w 89" name="T2"/>
                  <a:gd fmla="*/ 3 h 12" name="T3"/>
                  <a:gd fmla="*/ 0 w 89" name="T4"/>
                  <a:gd fmla="*/ 12 h 12" name="T5"/>
                  <a:gd fmla="*/ 89 w 89" name="T6"/>
                  <a:gd fmla="*/ 12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89">
                    <a:moveTo>
                      <a:pt x="89" y="12"/>
                    </a:moveTo>
                    <a:cubicBezTo>
                      <a:pt x="80" y="5"/>
                      <a:pt x="65" y="0"/>
                      <a:pt x="48" y="3"/>
                    </a:cubicBezTo>
                    <a:cubicBezTo>
                      <a:pt x="41" y="4"/>
                      <a:pt x="22" y="6"/>
                      <a:pt x="0" y="12"/>
                    </a:cubicBezTo>
                    <a:lnTo>
                      <a:pt x="89" y="12"/>
                    </a:ln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0" name="Freeform 550"/>
              <p:cNvSpPr/>
              <p:nvPr/>
            </p:nvSpPr>
            <p:spPr bwMode="auto">
              <a:xfrm>
                <a:off x="2959" y="2209"/>
                <a:ext cx="203" cy="26"/>
              </a:xfrm>
              <a:custGeom>
                <a:gdLst>
                  <a:gd fmla="*/ 86 w 86" name="T0"/>
                  <a:gd fmla="*/ 11 h 11" name="T1"/>
                  <a:gd fmla="*/ 44 w 86" name="T2"/>
                  <a:gd fmla="*/ 3 h 11" name="T3"/>
                  <a:gd fmla="*/ 0 w 86" name="T4"/>
                  <a:gd fmla="*/ 11 h 11" name="T5"/>
                  <a:gd fmla="*/ 86 w 86" name="T6"/>
                  <a:gd fmla="*/ 11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86">
                    <a:moveTo>
                      <a:pt x="86" y="11"/>
                    </a:moveTo>
                    <a:cubicBezTo>
                      <a:pt x="77" y="4"/>
                      <a:pt x="62" y="0"/>
                      <a:pt x="44" y="3"/>
                    </a:cubicBezTo>
                    <a:cubicBezTo>
                      <a:pt x="38" y="4"/>
                      <a:pt x="21" y="6"/>
                      <a:pt x="0" y="11"/>
                    </a:cubicBezTo>
                    <a:lnTo>
                      <a:pt x="86" y="11"/>
                    </a:lnTo>
                    <a:close/>
                  </a:path>
                </a:pathLst>
              </a:custGeom>
              <a:solidFill>
                <a:srgbClr val="ABAB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1" name="Freeform 551"/>
              <p:cNvSpPr/>
              <p:nvPr/>
            </p:nvSpPr>
            <p:spPr bwMode="auto">
              <a:xfrm>
                <a:off x="2978" y="2214"/>
                <a:ext cx="182" cy="21"/>
              </a:xfrm>
              <a:custGeom>
                <a:gdLst>
                  <a:gd fmla="*/ 71 w 77" name="T0"/>
                  <a:gd fmla="*/ 9 h 9" name="T1"/>
                  <a:gd fmla="*/ 50 w 77" name="T2"/>
                  <a:gd fmla="*/ 6 h 9" name="T3"/>
                  <a:gd fmla="*/ 37 w 77" name="T4"/>
                  <a:gd fmla="*/ 9 h 9" name="T5"/>
                  <a:gd fmla="*/ 0 w 77" name="T6"/>
                  <a:gd fmla="*/ 9 h 9" name="T7"/>
                  <a:gd fmla="*/ 47 w 77" name="T8"/>
                  <a:gd fmla="*/ 1 h 9" name="T9"/>
                  <a:gd fmla="*/ 77 w 77" name="T10"/>
                  <a:gd fmla="*/ 9 h 9" name="T11"/>
                  <a:gd fmla="*/ 71 w 77" name="T12"/>
                  <a:gd fmla="*/ 9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77">
                    <a:moveTo>
                      <a:pt x="71" y="9"/>
                    </a:moveTo>
                    <a:cubicBezTo>
                      <a:pt x="64" y="5"/>
                      <a:pt x="57" y="5"/>
                      <a:pt x="50" y="6"/>
                    </a:cubicBezTo>
                    <a:cubicBezTo>
                      <a:pt x="43" y="8"/>
                      <a:pt x="40" y="7"/>
                      <a:pt x="37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5"/>
                      <a:pt x="37" y="1"/>
                      <a:pt x="47" y="1"/>
                    </a:cubicBezTo>
                    <a:cubicBezTo>
                      <a:pt x="60" y="0"/>
                      <a:pt x="72" y="6"/>
                      <a:pt x="77" y="9"/>
                    </a:cubicBez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B4B2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2" name="Freeform 552"/>
              <p:cNvSpPr/>
              <p:nvPr/>
            </p:nvSpPr>
            <p:spPr bwMode="auto">
              <a:xfrm>
                <a:off x="3091" y="2230"/>
                <a:ext cx="38" cy="5"/>
              </a:xfrm>
              <a:custGeom>
                <a:gdLst>
                  <a:gd fmla="*/ 0 w 16" name="T0"/>
                  <a:gd fmla="*/ 2 h 2" name="T1"/>
                  <a:gd fmla="*/ 14 w 16" name="T2"/>
                  <a:gd fmla="*/ 1 h 2" name="T3"/>
                  <a:gd fmla="*/ 16 w 16" name="T4"/>
                  <a:gd fmla="*/ 2 h 2" name="T5"/>
                  <a:gd fmla="*/ 0 w 16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6">
                    <a:moveTo>
                      <a:pt x="0" y="2"/>
                    </a:moveTo>
                    <a:cubicBezTo>
                      <a:pt x="5" y="1"/>
                      <a:pt x="11" y="0"/>
                      <a:pt x="14" y="1"/>
                    </a:cubicBezTo>
                    <a:cubicBezTo>
                      <a:pt x="15" y="2"/>
                      <a:pt x="15" y="2"/>
                      <a:pt x="16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3" name="Freeform 553"/>
              <p:cNvSpPr/>
              <p:nvPr/>
            </p:nvSpPr>
            <p:spPr bwMode="auto">
              <a:xfrm>
                <a:off x="3009" y="2214"/>
                <a:ext cx="139" cy="21"/>
              </a:xfrm>
              <a:custGeom>
                <a:gdLst>
                  <a:gd fmla="*/ 56 w 59" name="T0"/>
                  <a:gd fmla="*/ 7 h 9" name="T1"/>
                  <a:gd fmla="*/ 41 w 59" name="T2"/>
                  <a:gd fmla="*/ 4 h 9" name="T3"/>
                  <a:gd fmla="*/ 31 w 59" name="T4"/>
                  <a:gd fmla="*/ 5 h 9" name="T5"/>
                  <a:gd fmla="*/ 21 w 59" name="T6"/>
                  <a:gd fmla="*/ 9 h 9" name="T7"/>
                  <a:gd fmla="*/ 0 w 59" name="T8"/>
                  <a:gd fmla="*/ 9 h 9" name="T9"/>
                  <a:gd fmla="*/ 14 w 59" name="T10"/>
                  <a:gd fmla="*/ 4 h 9" name="T11"/>
                  <a:gd fmla="*/ 39 w 59" name="T12"/>
                  <a:gd fmla="*/ 1 h 9" name="T13"/>
                  <a:gd fmla="*/ 55 w 59" name="T14"/>
                  <a:gd fmla="*/ 5 h 9" name="T15"/>
                  <a:gd fmla="*/ 56 w 59" name="T16"/>
                  <a:gd fmla="*/ 7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59">
                    <a:moveTo>
                      <a:pt x="56" y="7"/>
                    </a:moveTo>
                    <a:cubicBezTo>
                      <a:pt x="52" y="6"/>
                      <a:pt x="46" y="4"/>
                      <a:pt x="41" y="4"/>
                    </a:cubicBezTo>
                    <a:cubicBezTo>
                      <a:pt x="38" y="5"/>
                      <a:pt x="35" y="4"/>
                      <a:pt x="31" y="5"/>
                    </a:cubicBezTo>
                    <a:cubicBezTo>
                      <a:pt x="28" y="6"/>
                      <a:pt x="24" y="7"/>
                      <a:pt x="2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5"/>
                      <a:pt x="10" y="4"/>
                      <a:pt x="14" y="4"/>
                    </a:cubicBezTo>
                    <a:cubicBezTo>
                      <a:pt x="26" y="4"/>
                      <a:pt x="32" y="0"/>
                      <a:pt x="39" y="1"/>
                    </a:cubicBezTo>
                    <a:cubicBezTo>
                      <a:pt x="46" y="2"/>
                      <a:pt x="53" y="4"/>
                      <a:pt x="55" y="5"/>
                    </a:cubicBezTo>
                    <a:cubicBezTo>
                      <a:pt x="58" y="7"/>
                      <a:pt x="59" y="8"/>
                      <a:pt x="56" y="7"/>
                    </a:cubicBezTo>
                    <a:close/>
                  </a:path>
                </a:pathLst>
              </a:custGeom>
              <a:solidFill>
                <a:srgbClr val="B8B76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4" name="Freeform 554"/>
              <p:cNvSpPr/>
              <p:nvPr/>
            </p:nvSpPr>
            <p:spPr bwMode="auto">
              <a:xfrm>
                <a:off x="2999" y="1028"/>
                <a:ext cx="114" cy="130"/>
              </a:xfrm>
              <a:custGeom>
                <a:gdLst>
                  <a:gd fmla="*/ 15 w 48" name="T0"/>
                  <a:gd fmla="*/ 2 h 55" name="T1"/>
                  <a:gd fmla="*/ 3 w 48" name="T2"/>
                  <a:gd fmla="*/ 10 h 55" name="T3"/>
                  <a:gd fmla="*/ 6 w 48" name="T4"/>
                  <a:gd fmla="*/ 18 h 55" name="T5"/>
                  <a:gd fmla="*/ 9 w 48" name="T6"/>
                  <a:gd fmla="*/ 24 h 55" name="T7"/>
                  <a:gd fmla="*/ 25 w 48" name="T8"/>
                  <a:gd fmla="*/ 55 h 55" name="T9"/>
                  <a:gd fmla="*/ 15 w 48" name="T10"/>
                  <a:gd fmla="*/ 2 h 5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5" w="48">
                    <a:moveTo>
                      <a:pt x="15" y="2"/>
                    </a:moveTo>
                    <a:cubicBezTo>
                      <a:pt x="8" y="3"/>
                      <a:pt x="4" y="7"/>
                      <a:pt x="3" y="10"/>
                    </a:cubicBezTo>
                    <a:cubicBezTo>
                      <a:pt x="0" y="14"/>
                      <a:pt x="5" y="18"/>
                      <a:pt x="6" y="18"/>
                    </a:cubicBezTo>
                    <a:cubicBezTo>
                      <a:pt x="4" y="19"/>
                      <a:pt x="4" y="22"/>
                      <a:pt x="9" y="24"/>
                    </a:cubicBezTo>
                    <a:cubicBezTo>
                      <a:pt x="18" y="28"/>
                      <a:pt x="27" y="42"/>
                      <a:pt x="25" y="55"/>
                    </a:cubicBezTo>
                    <a:cubicBezTo>
                      <a:pt x="48" y="38"/>
                      <a:pt x="35" y="0"/>
                      <a:pt x="15" y="2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5" name="Freeform 555"/>
              <p:cNvSpPr/>
              <p:nvPr/>
            </p:nvSpPr>
            <p:spPr bwMode="auto">
              <a:xfrm>
                <a:off x="2999" y="1030"/>
                <a:ext cx="83" cy="52"/>
              </a:xfrm>
              <a:custGeom>
                <a:gdLst>
                  <a:gd fmla="*/ 15 w 35" name="T0"/>
                  <a:gd fmla="*/ 1 h 22" name="T1"/>
                  <a:gd fmla="*/ 3 w 35" name="T2"/>
                  <a:gd fmla="*/ 9 h 22" name="T3"/>
                  <a:gd fmla="*/ 6 w 35" name="T4"/>
                  <a:gd fmla="*/ 17 h 22" name="T5"/>
                  <a:gd fmla="*/ 32 w 35" name="T6"/>
                  <a:gd fmla="*/ 22 h 22" name="T7"/>
                  <a:gd fmla="*/ 15 w 35" name="T8"/>
                  <a:gd fmla="*/ 1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5">
                    <a:moveTo>
                      <a:pt x="15" y="1"/>
                    </a:moveTo>
                    <a:cubicBezTo>
                      <a:pt x="8" y="2"/>
                      <a:pt x="4" y="6"/>
                      <a:pt x="3" y="9"/>
                    </a:cubicBezTo>
                    <a:cubicBezTo>
                      <a:pt x="0" y="13"/>
                      <a:pt x="5" y="17"/>
                      <a:pt x="6" y="17"/>
                    </a:cubicBezTo>
                    <a:cubicBezTo>
                      <a:pt x="20" y="15"/>
                      <a:pt x="23" y="21"/>
                      <a:pt x="32" y="22"/>
                    </a:cubicBezTo>
                    <a:cubicBezTo>
                      <a:pt x="35" y="13"/>
                      <a:pt x="27" y="0"/>
                      <a:pt x="15" y="1"/>
                    </a:cubicBezTo>
                    <a:close/>
                  </a:path>
                </a:pathLst>
              </a:custGeom>
              <a:solidFill>
                <a:srgbClr val="F7C3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6" name="Freeform 556"/>
              <p:cNvSpPr/>
              <p:nvPr/>
            </p:nvSpPr>
            <p:spPr bwMode="auto">
              <a:xfrm>
                <a:off x="3011" y="1035"/>
                <a:ext cx="76" cy="57"/>
              </a:xfrm>
              <a:custGeom>
                <a:gdLst>
                  <a:gd fmla="*/ 23 w 32" name="T0"/>
                  <a:gd fmla="*/ 5 h 24" name="T1"/>
                  <a:gd fmla="*/ 11 w 32" name="T2"/>
                  <a:gd fmla="*/ 0 h 24" name="T3"/>
                  <a:gd fmla="*/ 5 w 32" name="T4"/>
                  <a:gd fmla="*/ 7 h 24" name="T5"/>
                  <a:gd fmla="*/ 10 w 32" name="T6"/>
                  <a:gd fmla="*/ 12 h 24" name="T7"/>
                  <a:gd fmla="*/ 26 w 32" name="T8"/>
                  <a:gd fmla="*/ 20 h 24" name="T9"/>
                  <a:gd fmla="*/ 31 w 32" name="T10"/>
                  <a:gd fmla="*/ 19 h 24" name="T11"/>
                  <a:gd fmla="*/ 23 w 32" name="T12"/>
                  <a:gd fmla="*/ 5 h 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" w="32">
                    <a:moveTo>
                      <a:pt x="23" y="5"/>
                    </a:moveTo>
                    <a:cubicBezTo>
                      <a:pt x="20" y="3"/>
                      <a:pt x="16" y="0"/>
                      <a:pt x="11" y="0"/>
                    </a:cubicBezTo>
                    <a:cubicBezTo>
                      <a:pt x="3" y="1"/>
                      <a:pt x="0" y="5"/>
                      <a:pt x="5" y="7"/>
                    </a:cubicBezTo>
                    <a:cubicBezTo>
                      <a:pt x="8" y="8"/>
                      <a:pt x="4" y="11"/>
                      <a:pt x="10" y="12"/>
                    </a:cubicBezTo>
                    <a:cubicBezTo>
                      <a:pt x="22" y="14"/>
                      <a:pt x="24" y="18"/>
                      <a:pt x="26" y="20"/>
                    </a:cubicBezTo>
                    <a:cubicBezTo>
                      <a:pt x="30" y="22"/>
                      <a:pt x="30" y="24"/>
                      <a:pt x="31" y="19"/>
                    </a:cubicBezTo>
                    <a:cubicBezTo>
                      <a:pt x="32" y="12"/>
                      <a:pt x="28" y="9"/>
                      <a:pt x="23" y="5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7" name="Freeform 557"/>
              <p:cNvSpPr/>
              <p:nvPr/>
            </p:nvSpPr>
            <p:spPr bwMode="auto">
              <a:xfrm>
                <a:off x="3016" y="1070"/>
                <a:ext cx="56" cy="43"/>
              </a:xfrm>
              <a:custGeom>
                <a:gdLst>
                  <a:gd fmla="*/ 17 w 24" name="T0"/>
                  <a:gd fmla="*/ 4 h 18" name="T1"/>
                  <a:gd fmla="*/ 7 w 24" name="T2"/>
                  <a:gd fmla="*/ 2 h 18" name="T3"/>
                  <a:gd fmla="*/ 2 w 24" name="T4"/>
                  <a:gd fmla="*/ 4 h 18" name="T5"/>
                  <a:gd fmla="*/ 13 w 24" name="T6"/>
                  <a:gd fmla="*/ 13 h 18" name="T7"/>
                  <a:gd fmla="*/ 20 w 24" name="T8"/>
                  <a:gd fmla="*/ 15 h 18" name="T9"/>
                  <a:gd fmla="*/ 17 w 24" name="T10"/>
                  <a:gd fmla="*/ 4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24">
                    <a:moveTo>
                      <a:pt x="17" y="4"/>
                    </a:moveTo>
                    <a:cubicBezTo>
                      <a:pt x="13" y="1"/>
                      <a:pt x="5" y="0"/>
                      <a:pt x="7" y="2"/>
                    </a:cubicBezTo>
                    <a:cubicBezTo>
                      <a:pt x="3" y="1"/>
                      <a:pt x="0" y="2"/>
                      <a:pt x="2" y="4"/>
                    </a:cubicBezTo>
                    <a:cubicBezTo>
                      <a:pt x="4" y="5"/>
                      <a:pt x="10" y="8"/>
                      <a:pt x="13" y="13"/>
                    </a:cubicBezTo>
                    <a:cubicBezTo>
                      <a:pt x="14" y="15"/>
                      <a:pt x="16" y="18"/>
                      <a:pt x="20" y="15"/>
                    </a:cubicBezTo>
                    <a:cubicBezTo>
                      <a:pt x="23" y="13"/>
                      <a:pt x="24" y="8"/>
                      <a:pt x="17" y="4"/>
                    </a:cubicBezTo>
                    <a:close/>
                  </a:path>
                </a:pathLst>
              </a:custGeom>
              <a:solidFill>
                <a:srgbClr val="F0B8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8" name="Freeform 558"/>
              <p:cNvSpPr/>
              <p:nvPr/>
            </p:nvSpPr>
            <p:spPr bwMode="auto">
              <a:xfrm>
                <a:off x="2969" y="1030"/>
                <a:ext cx="222" cy="459"/>
              </a:xfrm>
              <a:custGeom>
                <a:gdLst>
                  <a:gd fmla="*/ 77 w 94" name="T0"/>
                  <a:gd fmla="*/ 194 h 194" name="T1"/>
                  <a:gd fmla="*/ 18 w 94" name="T2"/>
                  <a:gd fmla="*/ 88 h 194" name="T3"/>
                  <a:gd fmla="*/ 34 w 94" name="T4"/>
                  <a:gd fmla="*/ 28 h 194" name="T5"/>
                  <a:gd fmla="*/ 28 w 94" name="T6"/>
                  <a:gd fmla="*/ 1 h 194" name="T7"/>
                  <a:gd fmla="*/ 58 w 94" name="T8"/>
                  <a:gd fmla="*/ 23 h 194" name="T9"/>
                  <a:gd fmla="*/ 72 w 94" name="T10"/>
                  <a:gd fmla="*/ 126 h 194" name="T11"/>
                  <a:gd fmla="*/ 77 w 94" name="T12"/>
                  <a:gd fmla="*/ 194 h 19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4" w="94">
                    <a:moveTo>
                      <a:pt x="77" y="194"/>
                    </a:moveTo>
                    <a:cubicBezTo>
                      <a:pt x="4" y="148"/>
                      <a:pt x="48" y="125"/>
                      <a:pt x="18" y="88"/>
                    </a:cubicBezTo>
                    <a:cubicBezTo>
                      <a:pt x="0" y="64"/>
                      <a:pt x="19" y="39"/>
                      <a:pt x="34" y="28"/>
                    </a:cubicBezTo>
                    <a:cubicBezTo>
                      <a:pt x="43" y="21"/>
                      <a:pt x="41" y="3"/>
                      <a:pt x="28" y="1"/>
                    </a:cubicBezTo>
                    <a:cubicBezTo>
                      <a:pt x="48" y="0"/>
                      <a:pt x="58" y="12"/>
                      <a:pt x="58" y="23"/>
                    </a:cubicBezTo>
                    <a:cubicBezTo>
                      <a:pt x="94" y="39"/>
                      <a:pt x="54" y="100"/>
                      <a:pt x="72" y="126"/>
                    </a:cubicBezTo>
                    <a:cubicBezTo>
                      <a:pt x="88" y="149"/>
                      <a:pt x="80" y="185"/>
                      <a:pt x="77" y="194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19" name="Freeform 559"/>
              <p:cNvSpPr/>
              <p:nvPr/>
            </p:nvSpPr>
            <p:spPr bwMode="auto">
              <a:xfrm>
                <a:off x="2971" y="1026"/>
                <a:ext cx="217" cy="463"/>
              </a:xfrm>
              <a:custGeom>
                <a:gdLst>
                  <a:gd fmla="*/ 76 w 92" name="T0"/>
                  <a:gd fmla="*/ 196 h 196" name="T1"/>
                  <a:gd fmla="*/ 19 w 92" name="T2"/>
                  <a:gd fmla="*/ 90 h 196" name="T3"/>
                  <a:gd fmla="*/ 35 w 92" name="T4"/>
                  <a:gd fmla="*/ 30 h 196" name="T5"/>
                  <a:gd fmla="*/ 27 w 92" name="T6"/>
                  <a:gd fmla="*/ 3 h 196" name="T7"/>
                  <a:gd fmla="*/ 57 w 92" name="T8"/>
                  <a:gd fmla="*/ 25 h 196" name="T9"/>
                  <a:gd fmla="*/ 80 w 92" name="T10"/>
                  <a:gd fmla="*/ 139 h 196" name="T11"/>
                  <a:gd fmla="*/ 76 w 92" name="T12"/>
                  <a:gd fmla="*/ 196 h 1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6" w="92">
                    <a:moveTo>
                      <a:pt x="76" y="196"/>
                    </a:moveTo>
                    <a:cubicBezTo>
                      <a:pt x="3" y="150"/>
                      <a:pt x="48" y="127"/>
                      <a:pt x="19" y="90"/>
                    </a:cubicBezTo>
                    <a:cubicBezTo>
                      <a:pt x="0" y="66"/>
                      <a:pt x="19" y="41"/>
                      <a:pt x="35" y="30"/>
                    </a:cubicBezTo>
                    <a:cubicBezTo>
                      <a:pt x="44" y="23"/>
                      <a:pt x="40" y="2"/>
                      <a:pt x="27" y="3"/>
                    </a:cubicBezTo>
                    <a:cubicBezTo>
                      <a:pt x="49" y="0"/>
                      <a:pt x="57" y="15"/>
                      <a:pt x="57" y="25"/>
                    </a:cubicBezTo>
                    <a:cubicBezTo>
                      <a:pt x="72" y="52"/>
                      <a:pt x="58" y="110"/>
                      <a:pt x="80" y="139"/>
                    </a:cubicBezTo>
                    <a:cubicBezTo>
                      <a:pt x="92" y="156"/>
                      <a:pt x="79" y="187"/>
                      <a:pt x="76" y="196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0" name="Freeform 560"/>
              <p:cNvSpPr/>
              <p:nvPr/>
            </p:nvSpPr>
            <p:spPr bwMode="auto">
              <a:xfrm>
                <a:off x="3068" y="1085"/>
                <a:ext cx="130" cy="404"/>
              </a:xfrm>
              <a:custGeom>
                <a:gdLst>
                  <a:gd fmla="*/ 16 w 55" name="T0"/>
                  <a:gd fmla="*/ 0 h 171" name="T1"/>
                  <a:gd fmla="*/ 42 w 55" name="T2"/>
                  <a:gd fmla="*/ 108 h 171" name="T3"/>
                  <a:gd fmla="*/ 35 w 55" name="T4"/>
                  <a:gd fmla="*/ 171 h 171" name="T5"/>
                  <a:gd fmla="*/ 35 w 55" name="T6"/>
                  <a:gd fmla="*/ 171 h 171" name="T7"/>
                  <a:gd fmla="*/ 32 w 55" name="T8"/>
                  <a:gd fmla="*/ 161 h 171" name="T9"/>
                  <a:gd fmla="*/ 16 w 55" name="T10"/>
                  <a:gd fmla="*/ 103 h 171" name="T11"/>
                  <a:gd fmla="*/ 2 w 55" name="T12"/>
                  <a:gd fmla="*/ 68 h 171" name="T13"/>
                  <a:gd fmla="*/ 5 w 55" name="T14"/>
                  <a:gd fmla="*/ 36 h 171" name="T15"/>
                  <a:gd fmla="*/ 16 w 55" name="T16"/>
                  <a:gd fmla="*/ 0 h 1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1" w="55">
                    <a:moveTo>
                      <a:pt x="16" y="0"/>
                    </a:moveTo>
                    <a:cubicBezTo>
                      <a:pt x="55" y="16"/>
                      <a:pt x="20" y="78"/>
                      <a:pt x="42" y="108"/>
                    </a:cubicBezTo>
                    <a:cubicBezTo>
                      <a:pt x="54" y="125"/>
                      <a:pt x="38" y="162"/>
                      <a:pt x="35" y="17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5" y="168"/>
                      <a:pt x="35" y="167"/>
                      <a:pt x="32" y="161"/>
                    </a:cubicBezTo>
                    <a:cubicBezTo>
                      <a:pt x="23" y="141"/>
                      <a:pt x="30" y="126"/>
                      <a:pt x="16" y="103"/>
                    </a:cubicBezTo>
                    <a:cubicBezTo>
                      <a:pt x="10" y="92"/>
                      <a:pt x="5" y="80"/>
                      <a:pt x="2" y="68"/>
                    </a:cubicBezTo>
                    <a:cubicBezTo>
                      <a:pt x="0" y="58"/>
                      <a:pt x="0" y="46"/>
                      <a:pt x="5" y="36"/>
                    </a:cubicBezTo>
                    <a:cubicBezTo>
                      <a:pt x="12" y="21"/>
                      <a:pt x="16" y="13"/>
                      <a:pt x="16" y="0"/>
                    </a:cubicBezTo>
                    <a:close/>
                  </a:path>
                </a:pathLst>
              </a:custGeom>
              <a:solidFill>
                <a:srgbClr val="F0C9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1" name="Freeform 561"/>
              <p:cNvSpPr/>
              <p:nvPr/>
            </p:nvSpPr>
            <p:spPr bwMode="auto">
              <a:xfrm>
                <a:off x="2999" y="1033"/>
                <a:ext cx="114" cy="288"/>
              </a:xfrm>
              <a:custGeom>
                <a:gdLst>
                  <a:gd fmla="*/ 26 w 48" name="T0"/>
                  <a:gd fmla="*/ 4 h 122" name="T1"/>
                  <a:gd fmla="*/ 32 w 48" name="T2"/>
                  <a:gd fmla="*/ 17 h 122" name="T3"/>
                  <a:gd fmla="*/ 21 w 48" name="T4"/>
                  <a:gd fmla="*/ 43 h 122" name="T5"/>
                  <a:gd fmla="*/ 15 w 48" name="T6"/>
                  <a:gd fmla="*/ 49 h 122" name="T7"/>
                  <a:gd fmla="*/ 25 w 48" name="T8"/>
                  <a:gd fmla="*/ 33 h 122" name="T9"/>
                  <a:gd fmla="*/ 16 w 48" name="T10"/>
                  <a:gd fmla="*/ 35 h 122" name="T11"/>
                  <a:gd fmla="*/ 2 w 48" name="T12"/>
                  <a:gd fmla="*/ 74 h 122" name="T13"/>
                  <a:gd fmla="*/ 25 w 48" name="T14"/>
                  <a:gd fmla="*/ 113 h 122" name="T15"/>
                  <a:gd fmla="*/ 34 w 48" name="T16"/>
                  <a:gd fmla="*/ 113 h 122" name="T17"/>
                  <a:gd fmla="*/ 28 w 48" name="T18"/>
                  <a:gd fmla="*/ 95 h 122" name="T19"/>
                  <a:gd fmla="*/ 25 w 48" name="T20"/>
                  <a:gd fmla="*/ 60 h 122" name="T21"/>
                  <a:gd fmla="*/ 44 w 48" name="T22"/>
                  <a:gd fmla="*/ 16 h 122" name="T23"/>
                  <a:gd fmla="*/ 26 w 48" name="T24"/>
                  <a:gd fmla="*/ 4 h 12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2" w="48">
                    <a:moveTo>
                      <a:pt x="26" y="4"/>
                    </a:moveTo>
                    <a:cubicBezTo>
                      <a:pt x="28" y="5"/>
                      <a:pt x="32" y="6"/>
                      <a:pt x="32" y="17"/>
                    </a:cubicBezTo>
                    <a:cubicBezTo>
                      <a:pt x="33" y="26"/>
                      <a:pt x="26" y="37"/>
                      <a:pt x="21" y="43"/>
                    </a:cubicBezTo>
                    <a:cubicBezTo>
                      <a:pt x="17" y="49"/>
                      <a:pt x="14" y="56"/>
                      <a:pt x="15" y="49"/>
                    </a:cubicBezTo>
                    <a:cubicBezTo>
                      <a:pt x="16" y="45"/>
                      <a:pt x="24" y="35"/>
                      <a:pt x="25" y="33"/>
                    </a:cubicBezTo>
                    <a:cubicBezTo>
                      <a:pt x="29" y="26"/>
                      <a:pt x="20" y="30"/>
                      <a:pt x="16" y="35"/>
                    </a:cubicBezTo>
                    <a:cubicBezTo>
                      <a:pt x="4" y="47"/>
                      <a:pt x="0" y="60"/>
                      <a:pt x="2" y="74"/>
                    </a:cubicBezTo>
                    <a:cubicBezTo>
                      <a:pt x="3" y="81"/>
                      <a:pt x="21" y="96"/>
                      <a:pt x="25" y="113"/>
                    </a:cubicBezTo>
                    <a:cubicBezTo>
                      <a:pt x="27" y="121"/>
                      <a:pt x="35" y="122"/>
                      <a:pt x="34" y="113"/>
                    </a:cubicBezTo>
                    <a:cubicBezTo>
                      <a:pt x="34" y="107"/>
                      <a:pt x="29" y="97"/>
                      <a:pt x="28" y="95"/>
                    </a:cubicBezTo>
                    <a:cubicBezTo>
                      <a:pt x="20" y="80"/>
                      <a:pt x="18" y="74"/>
                      <a:pt x="25" y="60"/>
                    </a:cubicBezTo>
                    <a:cubicBezTo>
                      <a:pt x="32" y="42"/>
                      <a:pt x="48" y="29"/>
                      <a:pt x="44" y="16"/>
                    </a:cubicBezTo>
                    <a:cubicBezTo>
                      <a:pt x="40" y="1"/>
                      <a:pt x="21" y="0"/>
                      <a:pt x="26" y="4"/>
                    </a:cubicBez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2" name="Freeform 562"/>
              <p:cNvSpPr/>
              <p:nvPr/>
            </p:nvSpPr>
            <p:spPr bwMode="auto">
              <a:xfrm>
                <a:off x="3065" y="1082"/>
                <a:ext cx="118" cy="291"/>
              </a:xfrm>
              <a:custGeom>
                <a:gdLst>
                  <a:gd fmla="*/ 19 w 50" name="T0"/>
                  <a:gd fmla="*/ 14 h 123" name="T1"/>
                  <a:gd fmla="*/ 20 w 50" name="T2"/>
                  <a:gd fmla="*/ 32 h 123" name="T3"/>
                  <a:gd fmla="*/ 17 w 50" name="T4"/>
                  <a:gd fmla="*/ 66 h 123" name="T5"/>
                  <a:gd fmla="*/ 17 w 50" name="T6"/>
                  <a:gd fmla="*/ 89 h 123" name="T7"/>
                  <a:gd fmla="*/ 25 w 50" name="T8"/>
                  <a:gd fmla="*/ 112 h 123" name="T9"/>
                  <a:gd fmla="*/ 36 w 50" name="T10"/>
                  <a:gd fmla="*/ 115 h 123" name="T11"/>
                  <a:gd fmla="*/ 38 w 50" name="T12"/>
                  <a:gd fmla="*/ 106 h 123" name="T13"/>
                  <a:gd fmla="*/ 29 w 50" name="T14"/>
                  <a:gd fmla="*/ 81 h 123" name="T15"/>
                  <a:gd fmla="*/ 32 w 50" name="T16"/>
                  <a:gd fmla="*/ 16 h 123" name="T17"/>
                  <a:gd fmla="*/ 19 w 50" name="T18"/>
                  <a:gd fmla="*/ 14 h 1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3" w="50">
                    <a:moveTo>
                      <a:pt x="19" y="14"/>
                    </a:moveTo>
                    <a:cubicBezTo>
                      <a:pt x="21" y="21"/>
                      <a:pt x="23" y="35"/>
                      <a:pt x="20" y="32"/>
                    </a:cubicBezTo>
                    <a:cubicBezTo>
                      <a:pt x="10" y="24"/>
                      <a:pt x="0" y="74"/>
                      <a:pt x="17" y="66"/>
                    </a:cubicBezTo>
                    <a:cubicBezTo>
                      <a:pt x="21" y="64"/>
                      <a:pt x="16" y="80"/>
                      <a:pt x="17" y="89"/>
                    </a:cubicBezTo>
                    <a:cubicBezTo>
                      <a:pt x="18" y="97"/>
                      <a:pt x="22" y="102"/>
                      <a:pt x="25" y="112"/>
                    </a:cubicBezTo>
                    <a:cubicBezTo>
                      <a:pt x="26" y="119"/>
                      <a:pt x="32" y="110"/>
                      <a:pt x="36" y="115"/>
                    </a:cubicBezTo>
                    <a:cubicBezTo>
                      <a:pt x="42" y="123"/>
                      <a:pt x="50" y="123"/>
                      <a:pt x="38" y="106"/>
                    </a:cubicBezTo>
                    <a:cubicBezTo>
                      <a:pt x="32" y="97"/>
                      <a:pt x="31" y="92"/>
                      <a:pt x="29" y="81"/>
                    </a:cubicBezTo>
                    <a:cubicBezTo>
                      <a:pt x="26" y="60"/>
                      <a:pt x="41" y="35"/>
                      <a:pt x="32" y="16"/>
                    </a:cubicBezTo>
                    <a:cubicBezTo>
                      <a:pt x="25" y="0"/>
                      <a:pt x="17" y="6"/>
                      <a:pt x="19" y="14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3" name="Freeform 563"/>
              <p:cNvSpPr/>
              <p:nvPr/>
            </p:nvSpPr>
            <p:spPr bwMode="auto">
              <a:xfrm>
                <a:off x="3110" y="1099"/>
                <a:ext cx="40" cy="172"/>
              </a:xfrm>
              <a:custGeom>
                <a:gdLst>
                  <a:gd fmla="*/ 5 w 17" name="T0"/>
                  <a:gd fmla="*/ 7 h 73" name="T1"/>
                  <a:gd fmla="*/ 6 w 17" name="T2"/>
                  <a:gd fmla="*/ 15 h 73" name="T3"/>
                  <a:gd fmla="*/ 4 w 17" name="T4"/>
                  <a:gd fmla="*/ 35 h 73" name="T5"/>
                  <a:gd fmla="*/ 2 w 17" name="T6"/>
                  <a:gd fmla="*/ 53 h 73" name="T7"/>
                  <a:gd fmla="*/ 7 w 17" name="T8"/>
                  <a:gd fmla="*/ 60 h 73" name="T9"/>
                  <a:gd fmla="*/ 16 w 17" name="T10"/>
                  <a:gd fmla="*/ 24 h 73" name="T11"/>
                  <a:gd fmla="*/ 9 w 17" name="T12"/>
                  <a:gd fmla="*/ 2 h 73" name="T13"/>
                  <a:gd fmla="*/ 5 w 17" name="T14"/>
                  <a:gd fmla="*/ 7 h 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3" w="17">
                    <a:moveTo>
                      <a:pt x="5" y="7"/>
                    </a:moveTo>
                    <a:cubicBezTo>
                      <a:pt x="6" y="8"/>
                      <a:pt x="8" y="16"/>
                      <a:pt x="6" y="15"/>
                    </a:cubicBezTo>
                    <a:cubicBezTo>
                      <a:pt x="3" y="13"/>
                      <a:pt x="4" y="28"/>
                      <a:pt x="4" y="35"/>
                    </a:cubicBezTo>
                    <a:cubicBezTo>
                      <a:pt x="5" y="46"/>
                      <a:pt x="3" y="44"/>
                      <a:pt x="2" y="53"/>
                    </a:cubicBezTo>
                    <a:cubicBezTo>
                      <a:pt x="0" y="66"/>
                      <a:pt x="4" y="73"/>
                      <a:pt x="7" y="60"/>
                    </a:cubicBezTo>
                    <a:cubicBezTo>
                      <a:pt x="11" y="47"/>
                      <a:pt x="15" y="38"/>
                      <a:pt x="16" y="24"/>
                    </a:cubicBezTo>
                    <a:cubicBezTo>
                      <a:pt x="17" y="14"/>
                      <a:pt x="13" y="5"/>
                      <a:pt x="9" y="2"/>
                    </a:cubicBezTo>
                    <a:cubicBezTo>
                      <a:pt x="6" y="0"/>
                      <a:pt x="2" y="0"/>
                      <a:pt x="5" y="7"/>
                    </a:cubicBezTo>
                    <a:close/>
                  </a:path>
                </a:pathLst>
              </a:custGeom>
              <a:solidFill>
                <a:srgbClr val="FAD0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4" name="Freeform 564"/>
              <p:cNvSpPr/>
              <p:nvPr/>
            </p:nvSpPr>
            <p:spPr bwMode="auto">
              <a:xfrm>
                <a:off x="3054" y="1085"/>
                <a:ext cx="99" cy="401"/>
              </a:xfrm>
              <a:custGeom>
                <a:gdLst>
                  <a:gd fmla="*/ 22 w 42" name="T0"/>
                  <a:gd fmla="*/ 0 h 170" name="T1"/>
                  <a:gd fmla="*/ 16 w 42" name="T2"/>
                  <a:gd fmla="*/ 29 h 170" name="T3"/>
                  <a:gd fmla="*/ 9 w 42" name="T4"/>
                  <a:gd fmla="*/ 61 h 170" name="T5"/>
                  <a:gd fmla="*/ 17 w 42" name="T6"/>
                  <a:gd fmla="*/ 69 h 170" name="T7"/>
                  <a:gd fmla="*/ 18 w 42" name="T8"/>
                  <a:gd fmla="*/ 86 h 170" name="T9"/>
                  <a:gd fmla="*/ 41 w 42" name="T10"/>
                  <a:gd fmla="*/ 170 h 170" name="T11"/>
                  <a:gd fmla="*/ 14 w 42" name="T12"/>
                  <a:gd fmla="*/ 90 h 170" name="T13"/>
                  <a:gd fmla="*/ 3 w 42" name="T14"/>
                  <a:gd fmla="*/ 64 h 170" name="T15"/>
                  <a:gd fmla="*/ 5 w 42" name="T16"/>
                  <a:gd fmla="*/ 43 h 170" name="T17"/>
                  <a:gd fmla="*/ 9 w 42" name="T18"/>
                  <a:gd fmla="*/ 28 h 170" name="T19"/>
                  <a:gd fmla="*/ 22 w 42" name="T20"/>
                  <a:gd fmla="*/ 0 h 17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0" w="42">
                    <a:moveTo>
                      <a:pt x="22" y="0"/>
                    </a:moveTo>
                    <a:cubicBezTo>
                      <a:pt x="23" y="4"/>
                      <a:pt x="25" y="19"/>
                      <a:pt x="16" y="29"/>
                    </a:cubicBezTo>
                    <a:cubicBezTo>
                      <a:pt x="8" y="38"/>
                      <a:pt x="7" y="51"/>
                      <a:pt x="9" y="61"/>
                    </a:cubicBezTo>
                    <a:cubicBezTo>
                      <a:pt x="10" y="66"/>
                      <a:pt x="12" y="71"/>
                      <a:pt x="17" y="69"/>
                    </a:cubicBezTo>
                    <a:cubicBezTo>
                      <a:pt x="23" y="66"/>
                      <a:pt x="16" y="77"/>
                      <a:pt x="18" y="86"/>
                    </a:cubicBezTo>
                    <a:cubicBezTo>
                      <a:pt x="22" y="103"/>
                      <a:pt x="42" y="139"/>
                      <a:pt x="41" y="170"/>
                    </a:cubicBezTo>
                    <a:cubicBezTo>
                      <a:pt x="37" y="141"/>
                      <a:pt x="16" y="101"/>
                      <a:pt x="14" y="90"/>
                    </a:cubicBezTo>
                    <a:cubicBezTo>
                      <a:pt x="11" y="77"/>
                      <a:pt x="8" y="73"/>
                      <a:pt x="3" y="64"/>
                    </a:cubicBezTo>
                    <a:cubicBezTo>
                      <a:pt x="0" y="56"/>
                      <a:pt x="0" y="49"/>
                      <a:pt x="5" y="43"/>
                    </a:cubicBezTo>
                    <a:cubicBezTo>
                      <a:pt x="10" y="39"/>
                      <a:pt x="7" y="32"/>
                      <a:pt x="9" y="28"/>
                    </a:cubicBezTo>
                    <a:cubicBezTo>
                      <a:pt x="13" y="16"/>
                      <a:pt x="21" y="14"/>
                      <a:pt x="22" y="0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5" name="Freeform 565"/>
              <p:cNvSpPr/>
              <p:nvPr/>
            </p:nvSpPr>
            <p:spPr bwMode="auto">
              <a:xfrm>
                <a:off x="3049" y="1040"/>
                <a:ext cx="57" cy="113"/>
              </a:xfrm>
              <a:custGeom>
                <a:gdLst>
                  <a:gd fmla="*/ 12 w 24" name="T0"/>
                  <a:gd fmla="*/ 3 h 48" name="T1"/>
                  <a:gd fmla="*/ 13 w 24" name="T2"/>
                  <a:gd fmla="*/ 18 h 48" name="T3"/>
                  <a:gd fmla="*/ 12 w 24" name="T4"/>
                  <a:gd fmla="*/ 29 h 48" name="T5"/>
                  <a:gd fmla="*/ 5 w 24" name="T6"/>
                  <a:gd fmla="*/ 37 h 48" name="T7"/>
                  <a:gd fmla="*/ 10 w 24" name="T8"/>
                  <a:gd fmla="*/ 40 h 48" name="T9"/>
                  <a:gd fmla="*/ 22 w 24" name="T10"/>
                  <a:gd fmla="*/ 18 h 48" name="T11"/>
                  <a:gd fmla="*/ 21 w 24" name="T12"/>
                  <a:gd fmla="*/ 8 h 48" name="T13"/>
                  <a:gd fmla="*/ 12 w 24" name="T14"/>
                  <a:gd fmla="*/ 3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24">
                    <a:moveTo>
                      <a:pt x="12" y="3"/>
                    </a:moveTo>
                    <a:cubicBezTo>
                      <a:pt x="18" y="12"/>
                      <a:pt x="12" y="11"/>
                      <a:pt x="13" y="18"/>
                    </a:cubicBezTo>
                    <a:cubicBezTo>
                      <a:pt x="14" y="22"/>
                      <a:pt x="14" y="26"/>
                      <a:pt x="12" y="29"/>
                    </a:cubicBezTo>
                    <a:cubicBezTo>
                      <a:pt x="8" y="37"/>
                      <a:pt x="9" y="30"/>
                      <a:pt x="5" y="37"/>
                    </a:cubicBezTo>
                    <a:cubicBezTo>
                      <a:pt x="0" y="48"/>
                      <a:pt x="6" y="47"/>
                      <a:pt x="10" y="40"/>
                    </a:cubicBezTo>
                    <a:cubicBezTo>
                      <a:pt x="16" y="28"/>
                      <a:pt x="23" y="27"/>
                      <a:pt x="22" y="18"/>
                    </a:cubicBezTo>
                    <a:cubicBezTo>
                      <a:pt x="21" y="12"/>
                      <a:pt x="24" y="12"/>
                      <a:pt x="21" y="8"/>
                    </a:cubicBezTo>
                    <a:cubicBezTo>
                      <a:pt x="17" y="0"/>
                      <a:pt x="10" y="0"/>
                      <a:pt x="12" y="3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6" name="Freeform 566"/>
              <p:cNvSpPr/>
              <p:nvPr/>
            </p:nvSpPr>
            <p:spPr bwMode="auto">
              <a:xfrm>
                <a:off x="3072" y="1099"/>
                <a:ext cx="34" cy="68"/>
              </a:xfrm>
              <a:custGeom>
                <a:gdLst>
                  <a:gd fmla="*/ 12 w 14" name="T0"/>
                  <a:gd fmla="*/ 8 h 29" name="T1"/>
                  <a:gd fmla="*/ 7 w 14" name="T2"/>
                  <a:gd fmla="*/ 17 h 29" name="T3"/>
                  <a:gd fmla="*/ 4 w 14" name="T4"/>
                  <a:gd fmla="*/ 24 h 29" name="T5"/>
                  <a:gd fmla="*/ 2 w 14" name="T6"/>
                  <a:gd fmla="*/ 21 h 29" name="T7"/>
                  <a:gd fmla="*/ 12 w 14" name="T8"/>
                  <a:gd fmla="*/ 6 h 29" name="T9"/>
                  <a:gd fmla="*/ 12 w 14" name="T10"/>
                  <a:gd fmla="*/ 8 h 2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" w="14">
                    <a:moveTo>
                      <a:pt x="12" y="8"/>
                    </a:moveTo>
                    <a:cubicBezTo>
                      <a:pt x="11" y="11"/>
                      <a:pt x="13" y="14"/>
                      <a:pt x="7" y="17"/>
                    </a:cubicBezTo>
                    <a:cubicBezTo>
                      <a:pt x="5" y="18"/>
                      <a:pt x="5" y="22"/>
                      <a:pt x="4" y="24"/>
                    </a:cubicBezTo>
                    <a:cubicBezTo>
                      <a:pt x="2" y="28"/>
                      <a:pt x="0" y="29"/>
                      <a:pt x="2" y="21"/>
                    </a:cubicBezTo>
                    <a:cubicBezTo>
                      <a:pt x="4" y="14"/>
                      <a:pt x="9" y="14"/>
                      <a:pt x="12" y="6"/>
                    </a:cubicBezTo>
                    <a:cubicBezTo>
                      <a:pt x="14" y="0"/>
                      <a:pt x="14" y="5"/>
                      <a:pt x="12" y="8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7" name="Freeform 567"/>
              <p:cNvSpPr/>
              <p:nvPr/>
            </p:nvSpPr>
            <p:spPr bwMode="auto">
              <a:xfrm>
                <a:off x="3056" y="1186"/>
                <a:ext cx="54" cy="161"/>
              </a:xfrm>
              <a:custGeom>
                <a:gdLst>
                  <a:gd fmla="*/ 7 w 23" name="T0"/>
                  <a:gd fmla="*/ 20 h 68" name="T1"/>
                  <a:gd fmla="*/ 14 w 23" name="T2"/>
                  <a:gd fmla="*/ 28 h 68" name="T3"/>
                  <a:gd fmla="*/ 14 w 23" name="T4"/>
                  <a:gd fmla="*/ 35 h 68" name="T5"/>
                  <a:gd fmla="*/ 15 w 23" name="T6"/>
                  <a:gd fmla="*/ 40 h 68" name="T7"/>
                  <a:gd fmla="*/ 20 w 23" name="T8"/>
                  <a:gd fmla="*/ 58 h 68" name="T9"/>
                  <a:gd fmla="*/ 21 w 23" name="T10"/>
                  <a:gd fmla="*/ 64 h 68" name="T11"/>
                  <a:gd fmla="*/ 13 w 23" name="T12"/>
                  <a:gd fmla="*/ 44 h 68" name="T13"/>
                  <a:gd fmla="*/ 5 w 23" name="T14"/>
                  <a:gd fmla="*/ 22 h 68" name="T15"/>
                  <a:gd fmla="*/ 2 w 23" name="T16"/>
                  <a:gd fmla="*/ 7 h 68" name="T17"/>
                  <a:gd fmla="*/ 5 w 23" name="T18"/>
                  <a:gd fmla="*/ 5 h 68" name="T19"/>
                  <a:gd fmla="*/ 7 w 23" name="T20"/>
                  <a:gd fmla="*/ 20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23">
                    <a:moveTo>
                      <a:pt x="7" y="20"/>
                    </a:moveTo>
                    <a:cubicBezTo>
                      <a:pt x="9" y="27"/>
                      <a:pt x="12" y="27"/>
                      <a:pt x="14" y="28"/>
                    </a:cubicBezTo>
                    <a:cubicBezTo>
                      <a:pt x="16" y="29"/>
                      <a:pt x="12" y="33"/>
                      <a:pt x="14" y="35"/>
                    </a:cubicBezTo>
                    <a:cubicBezTo>
                      <a:pt x="16" y="37"/>
                      <a:pt x="13" y="36"/>
                      <a:pt x="15" y="40"/>
                    </a:cubicBezTo>
                    <a:cubicBezTo>
                      <a:pt x="16" y="43"/>
                      <a:pt x="18" y="52"/>
                      <a:pt x="20" y="58"/>
                    </a:cubicBezTo>
                    <a:cubicBezTo>
                      <a:pt x="21" y="61"/>
                      <a:pt x="23" y="68"/>
                      <a:pt x="21" y="64"/>
                    </a:cubicBezTo>
                    <a:cubicBezTo>
                      <a:pt x="17" y="57"/>
                      <a:pt x="14" y="48"/>
                      <a:pt x="13" y="44"/>
                    </a:cubicBezTo>
                    <a:cubicBezTo>
                      <a:pt x="12" y="33"/>
                      <a:pt x="8" y="29"/>
                      <a:pt x="5" y="22"/>
                    </a:cubicBezTo>
                    <a:cubicBezTo>
                      <a:pt x="4" y="20"/>
                      <a:pt x="0" y="12"/>
                      <a:pt x="2" y="7"/>
                    </a:cubicBezTo>
                    <a:cubicBezTo>
                      <a:pt x="4" y="4"/>
                      <a:pt x="7" y="0"/>
                      <a:pt x="5" y="5"/>
                    </a:cubicBezTo>
                    <a:cubicBezTo>
                      <a:pt x="4" y="10"/>
                      <a:pt x="4" y="15"/>
                      <a:pt x="7" y="20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8" name="Freeform 568"/>
              <p:cNvSpPr/>
              <p:nvPr/>
            </p:nvSpPr>
            <p:spPr bwMode="auto">
              <a:xfrm>
                <a:off x="3153" y="1425"/>
                <a:ext cx="182" cy="250"/>
              </a:xfrm>
              <a:custGeom>
                <a:gdLst>
                  <a:gd fmla="*/ 0 w 77" name="T0"/>
                  <a:gd fmla="*/ 8 h 106" name="T1"/>
                  <a:gd fmla="*/ 77 w 77" name="T2"/>
                  <a:gd fmla="*/ 98 h 106" name="T3"/>
                  <a:gd fmla="*/ 77 w 77" name="T4"/>
                  <a:gd fmla="*/ 42 h 106" name="T5"/>
                  <a:gd fmla="*/ 0 w 77" name="T6"/>
                  <a:gd fmla="*/ 8 h 10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5" w="77">
                    <a:moveTo>
                      <a:pt x="0" y="8"/>
                    </a:moveTo>
                    <a:cubicBezTo>
                      <a:pt x="7" y="36"/>
                      <a:pt x="32" y="106"/>
                      <a:pt x="77" y="98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6" y="32"/>
                      <a:pt x="36" y="0"/>
                      <a:pt x="0" y="8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29" name="Freeform 569"/>
              <p:cNvSpPr/>
              <p:nvPr/>
            </p:nvSpPr>
            <p:spPr bwMode="auto">
              <a:xfrm>
                <a:off x="3153" y="1425"/>
                <a:ext cx="182" cy="248"/>
              </a:xfrm>
              <a:custGeom>
                <a:gdLst>
                  <a:gd fmla="*/ 0 w 77" name="T0"/>
                  <a:gd fmla="*/ 8 h 105" name="T1"/>
                  <a:gd fmla="*/ 77 w 77" name="T2"/>
                  <a:gd fmla="*/ 96 h 105" name="T3"/>
                  <a:gd fmla="*/ 77 w 77" name="T4"/>
                  <a:gd fmla="*/ 42 h 105" name="T5"/>
                  <a:gd fmla="*/ 0 w 77" name="T6"/>
                  <a:gd fmla="*/ 8 h 10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5" w="77">
                    <a:moveTo>
                      <a:pt x="0" y="8"/>
                    </a:moveTo>
                    <a:cubicBezTo>
                      <a:pt x="7" y="36"/>
                      <a:pt x="32" y="105"/>
                      <a:pt x="77" y="96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6" y="32"/>
                      <a:pt x="36" y="0"/>
                      <a:pt x="0" y="8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0" name="Freeform 570"/>
              <p:cNvSpPr/>
              <p:nvPr/>
            </p:nvSpPr>
            <p:spPr bwMode="auto">
              <a:xfrm>
                <a:off x="3155" y="1448"/>
                <a:ext cx="180" cy="149"/>
              </a:xfrm>
              <a:custGeom>
                <a:gdLst>
                  <a:gd fmla="*/ 0 w 76" name="T0"/>
                  <a:gd fmla="*/ 0 h 63" name="T1"/>
                  <a:gd fmla="*/ 39 w 76" name="T2"/>
                  <a:gd fmla="*/ 46 h 63" name="T3"/>
                  <a:gd fmla="*/ 76 w 76" name="T4"/>
                  <a:gd fmla="*/ 63 h 63" name="T5"/>
                  <a:gd fmla="*/ 76 w 76" name="T6"/>
                  <a:gd fmla="*/ 51 h 63" name="T7"/>
                  <a:gd fmla="*/ 75 w 76" name="T8"/>
                  <a:gd fmla="*/ 51 h 63" name="T9"/>
                  <a:gd fmla="*/ 57 w 76" name="T10"/>
                  <a:gd fmla="*/ 48 h 63" name="T11"/>
                  <a:gd fmla="*/ 0 w 76" name="T12"/>
                  <a:gd fmla="*/ 0 h 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76">
                    <a:moveTo>
                      <a:pt x="0" y="0"/>
                    </a:moveTo>
                    <a:cubicBezTo>
                      <a:pt x="3" y="1"/>
                      <a:pt x="34" y="30"/>
                      <a:pt x="39" y="46"/>
                    </a:cubicBezTo>
                    <a:cubicBezTo>
                      <a:pt x="44" y="63"/>
                      <a:pt x="62" y="63"/>
                      <a:pt x="76" y="63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5" y="51"/>
                      <a:pt x="75" y="51"/>
                    </a:cubicBezTo>
                    <a:cubicBezTo>
                      <a:pt x="68" y="54"/>
                      <a:pt x="60" y="55"/>
                      <a:pt x="57" y="48"/>
                    </a:cubicBezTo>
                    <a:cubicBezTo>
                      <a:pt x="49" y="30"/>
                      <a:pt x="30" y="2"/>
                      <a:pt x="0" y="0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1" name="Freeform 571"/>
              <p:cNvSpPr/>
              <p:nvPr/>
            </p:nvSpPr>
            <p:spPr bwMode="auto">
              <a:xfrm>
                <a:off x="3221" y="1503"/>
                <a:ext cx="114" cy="89"/>
              </a:xfrm>
              <a:custGeom>
                <a:gdLst>
                  <a:gd fmla="*/ 37 w 48" name="T0"/>
                  <a:gd fmla="*/ 37 h 38" name="T1"/>
                  <a:gd fmla="*/ 48 w 48" name="T2"/>
                  <a:gd fmla="*/ 36 h 38" name="T3"/>
                  <a:gd fmla="*/ 48 w 48" name="T4"/>
                  <a:gd fmla="*/ 33 h 38" name="T5"/>
                  <a:gd fmla="*/ 46 w 48" name="T6"/>
                  <a:gd fmla="*/ 33 h 38" name="T7"/>
                  <a:gd fmla="*/ 19 w 48" name="T8"/>
                  <a:gd fmla="*/ 15 h 38" name="T9"/>
                  <a:gd fmla="*/ 2 w 48" name="T10"/>
                  <a:gd fmla="*/ 0 h 38" name="T11"/>
                  <a:gd fmla="*/ 12 w 48" name="T12"/>
                  <a:gd fmla="*/ 17 h 38" name="T13"/>
                  <a:gd fmla="*/ 37 w 48" name="T14"/>
                  <a:gd fmla="*/ 37 h 3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8" w="48">
                    <a:moveTo>
                      <a:pt x="37" y="37"/>
                    </a:moveTo>
                    <a:cubicBezTo>
                      <a:pt x="40" y="37"/>
                      <a:pt x="44" y="36"/>
                      <a:pt x="48" y="36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33"/>
                      <a:pt x="47" y="33"/>
                      <a:pt x="46" y="33"/>
                    </a:cubicBezTo>
                    <a:cubicBezTo>
                      <a:pt x="37" y="36"/>
                      <a:pt x="23" y="32"/>
                      <a:pt x="19" y="15"/>
                    </a:cubicBezTo>
                    <a:cubicBezTo>
                      <a:pt x="18" y="11"/>
                      <a:pt x="12" y="2"/>
                      <a:pt x="2" y="0"/>
                    </a:cubicBezTo>
                    <a:cubicBezTo>
                      <a:pt x="0" y="0"/>
                      <a:pt x="12" y="13"/>
                      <a:pt x="12" y="17"/>
                    </a:cubicBezTo>
                    <a:cubicBezTo>
                      <a:pt x="14" y="28"/>
                      <a:pt x="27" y="38"/>
                      <a:pt x="37" y="37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2" name="Freeform 572"/>
              <p:cNvSpPr/>
              <p:nvPr/>
            </p:nvSpPr>
            <p:spPr bwMode="auto">
              <a:xfrm>
                <a:off x="3214" y="1571"/>
                <a:ext cx="121" cy="88"/>
              </a:xfrm>
              <a:custGeom>
                <a:gdLst>
                  <a:gd fmla="*/ 15 w 51" name="T0"/>
                  <a:gd fmla="*/ 15 h 37" name="T1"/>
                  <a:gd fmla="*/ 34 w 51" name="T2"/>
                  <a:gd fmla="*/ 19 h 37" name="T3"/>
                  <a:gd fmla="*/ 51 w 51" name="T4"/>
                  <a:gd fmla="*/ 23 h 37" name="T5"/>
                  <a:gd fmla="*/ 51 w 51" name="T6"/>
                  <a:gd fmla="*/ 31 h 37" name="T7"/>
                  <a:gd fmla="*/ 47 w 51" name="T8"/>
                  <a:gd fmla="*/ 33 h 37" name="T9"/>
                  <a:gd fmla="*/ 7 w 51" name="T10"/>
                  <a:gd fmla="*/ 12 h 37" name="T11"/>
                  <a:gd fmla="*/ 15 w 51" name="T12"/>
                  <a:gd fmla="*/ 15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51">
                    <a:moveTo>
                      <a:pt x="15" y="15"/>
                    </a:moveTo>
                    <a:cubicBezTo>
                      <a:pt x="21" y="20"/>
                      <a:pt x="28" y="22"/>
                      <a:pt x="34" y="19"/>
                    </a:cubicBezTo>
                    <a:cubicBezTo>
                      <a:pt x="41" y="16"/>
                      <a:pt x="45" y="21"/>
                      <a:pt x="51" y="2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0" y="32"/>
                      <a:pt x="49" y="32"/>
                      <a:pt x="47" y="33"/>
                    </a:cubicBezTo>
                    <a:cubicBezTo>
                      <a:pt x="34" y="37"/>
                      <a:pt x="14" y="24"/>
                      <a:pt x="7" y="12"/>
                    </a:cubicBezTo>
                    <a:cubicBezTo>
                      <a:pt x="0" y="0"/>
                      <a:pt x="11" y="10"/>
                      <a:pt x="15" y="15"/>
                    </a:cubicBez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3" name="Freeform 573"/>
              <p:cNvSpPr/>
              <p:nvPr/>
            </p:nvSpPr>
            <p:spPr bwMode="auto">
              <a:xfrm>
                <a:off x="3313" y="1548"/>
                <a:ext cx="22" cy="23"/>
              </a:xfrm>
              <a:custGeom>
                <a:gdLst>
                  <a:gd fmla="*/ 9 w 9" name="T0"/>
                  <a:gd fmla="*/ 0 h 10" name="T1"/>
                  <a:gd fmla="*/ 4 w 9" name="T2"/>
                  <a:gd fmla="*/ 8 h 10" name="T3"/>
                  <a:gd fmla="*/ 9 w 9" name="T4"/>
                  <a:gd fmla="*/ 6 h 10" name="T5"/>
                  <a:gd fmla="*/ 9 w 9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9">
                    <a:moveTo>
                      <a:pt x="9" y="0"/>
                    </a:moveTo>
                    <a:cubicBezTo>
                      <a:pt x="3" y="5"/>
                      <a:pt x="0" y="10"/>
                      <a:pt x="4" y="8"/>
                    </a:cubicBezTo>
                    <a:cubicBezTo>
                      <a:pt x="5" y="7"/>
                      <a:pt x="7" y="7"/>
                      <a:pt x="9" y="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7D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4" name="Freeform 574"/>
              <p:cNvSpPr/>
              <p:nvPr/>
            </p:nvSpPr>
            <p:spPr bwMode="auto">
              <a:xfrm>
                <a:off x="3082" y="1307"/>
                <a:ext cx="9" cy="21"/>
              </a:xfrm>
              <a:custGeom>
                <a:gdLst>
                  <a:gd fmla="*/ 4 w 4" name="T0"/>
                  <a:gd fmla="*/ 1 h 9" name="T1"/>
                  <a:gd fmla="*/ 3 w 4" name="T2"/>
                  <a:gd fmla="*/ 9 h 9" name="T3"/>
                  <a:gd fmla="*/ 4 w 4" name="T4"/>
                  <a:gd fmla="*/ 1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4">
                    <a:moveTo>
                      <a:pt x="4" y="1"/>
                    </a:moveTo>
                    <a:cubicBezTo>
                      <a:pt x="2" y="4"/>
                      <a:pt x="4" y="7"/>
                      <a:pt x="3" y="9"/>
                    </a:cubicBezTo>
                    <a:cubicBezTo>
                      <a:pt x="0" y="5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5" name="Freeform 575"/>
              <p:cNvSpPr/>
              <p:nvPr/>
            </p:nvSpPr>
            <p:spPr bwMode="auto">
              <a:xfrm>
                <a:off x="3037" y="1307"/>
                <a:ext cx="5" cy="9"/>
              </a:xfrm>
              <a:custGeom>
                <a:gdLst>
                  <a:gd fmla="*/ 0 w 2" name="T0"/>
                  <a:gd fmla="*/ 0 h 4" name="T1"/>
                  <a:gd fmla="*/ 1 w 2" name="T2"/>
                  <a:gd fmla="*/ 4 h 4" name="T3"/>
                  <a:gd fmla="*/ 2 w 2" name="T4"/>
                  <a:gd fmla="*/ 2 h 4" name="T5"/>
                  <a:gd fmla="*/ 0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0" y="1"/>
                      <a:pt x="2" y="2"/>
                      <a:pt x="1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6" name="Freeform 576"/>
              <p:cNvSpPr/>
              <p:nvPr/>
            </p:nvSpPr>
            <p:spPr bwMode="auto">
              <a:xfrm>
                <a:off x="2973" y="1283"/>
                <a:ext cx="10" cy="14"/>
              </a:xfrm>
              <a:custGeom>
                <a:gdLst>
                  <a:gd fmla="*/ 3 w 4" name="T0"/>
                  <a:gd fmla="*/ 0 h 6" name="T1"/>
                  <a:gd fmla="*/ 4 w 4" name="T2"/>
                  <a:gd fmla="*/ 6 h 6" name="T3"/>
                  <a:gd fmla="*/ 1 w 4" name="T4"/>
                  <a:gd fmla="*/ 3 h 6" name="T5"/>
                  <a:gd fmla="*/ 3 w 4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3" y="0"/>
                    </a:moveTo>
                    <a:cubicBezTo>
                      <a:pt x="3" y="1"/>
                      <a:pt x="2" y="4"/>
                      <a:pt x="4" y="6"/>
                    </a:cubicBezTo>
                    <a:cubicBezTo>
                      <a:pt x="3" y="6"/>
                      <a:pt x="1" y="4"/>
                      <a:pt x="1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7" name="Freeform 577"/>
              <p:cNvSpPr/>
              <p:nvPr/>
            </p:nvSpPr>
            <p:spPr bwMode="auto">
              <a:xfrm>
                <a:off x="2893" y="1271"/>
                <a:ext cx="17" cy="21"/>
              </a:xfrm>
              <a:custGeom>
                <a:gdLst>
                  <a:gd fmla="*/ 4 w 7" name="T0"/>
                  <a:gd fmla="*/ 1 h 9" name="T1"/>
                  <a:gd fmla="*/ 7 w 7" name="T2"/>
                  <a:gd fmla="*/ 9 h 9" name="T3"/>
                  <a:gd fmla="*/ 4 w 7" name="T4"/>
                  <a:gd fmla="*/ 1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7">
                    <a:moveTo>
                      <a:pt x="4" y="1"/>
                    </a:moveTo>
                    <a:cubicBezTo>
                      <a:pt x="5" y="2"/>
                      <a:pt x="4" y="7"/>
                      <a:pt x="7" y="9"/>
                    </a:cubicBezTo>
                    <a:cubicBezTo>
                      <a:pt x="0" y="9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8" name="Freeform 578"/>
              <p:cNvSpPr/>
              <p:nvPr/>
            </p:nvSpPr>
            <p:spPr bwMode="auto">
              <a:xfrm>
                <a:off x="2879" y="1295"/>
                <a:ext cx="12" cy="16"/>
              </a:xfrm>
              <a:custGeom>
                <a:gdLst>
                  <a:gd fmla="*/ 0 w 5" name="T0"/>
                  <a:gd fmla="*/ 0 h 7" name="T1"/>
                  <a:gd fmla="*/ 4 w 5" name="T2"/>
                  <a:gd fmla="*/ 7 h 7" name="T3"/>
                  <a:gd fmla="*/ 0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0" y="0"/>
                    </a:moveTo>
                    <a:cubicBezTo>
                      <a:pt x="1" y="3"/>
                      <a:pt x="4" y="4"/>
                      <a:pt x="4" y="7"/>
                    </a:cubicBezTo>
                    <a:cubicBezTo>
                      <a:pt x="5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39" name="Freeform 579"/>
              <p:cNvSpPr/>
              <p:nvPr/>
            </p:nvSpPr>
            <p:spPr bwMode="auto">
              <a:xfrm>
                <a:off x="2846" y="1484"/>
                <a:ext cx="19" cy="14"/>
              </a:xfrm>
              <a:custGeom>
                <a:gdLst>
                  <a:gd fmla="*/ 0 w 8" name="T0"/>
                  <a:gd fmla="*/ 5 h 6" name="T1"/>
                  <a:gd fmla="*/ 8 w 8" name="T2"/>
                  <a:gd fmla="*/ 6 h 6" name="T3"/>
                  <a:gd fmla="*/ 0 w 8" name="T4"/>
                  <a:gd fmla="*/ 5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0" y="5"/>
                    </a:moveTo>
                    <a:cubicBezTo>
                      <a:pt x="1" y="6"/>
                      <a:pt x="5" y="4"/>
                      <a:pt x="8" y="6"/>
                    </a:cubicBezTo>
                    <a:cubicBezTo>
                      <a:pt x="7" y="3"/>
                      <a:pt x="2" y="0"/>
                      <a:pt x="0" y="5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0" name="Freeform 580"/>
              <p:cNvSpPr/>
              <p:nvPr/>
            </p:nvSpPr>
            <p:spPr bwMode="auto">
              <a:xfrm>
                <a:off x="2912" y="1533"/>
                <a:ext cx="19" cy="15"/>
              </a:xfrm>
              <a:custGeom>
                <a:gdLst>
                  <a:gd fmla="*/ 2 w 8" name="T0"/>
                  <a:gd fmla="*/ 6 h 6" name="T1"/>
                  <a:gd fmla="*/ 8 w 8" name="T2"/>
                  <a:gd fmla="*/ 1 h 6" name="T3"/>
                  <a:gd fmla="*/ 2 w 8" name="T4"/>
                  <a:gd fmla="*/ 1 h 6" name="T5"/>
                  <a:gd fmla="*/ 2 w 8" name="T6"/>
                  <a:gd fmla="*/ 6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8">
                    <a:moveTo>
                      <a:pt x="2" y="6"/>
                    </a:moveTo>
                    <a:cubicBezTo>
                      <a:pt x="2" y="6"/>
                      <a:pt x="4" y="2"/>
                      <a:pt x="8" y="1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1" y="2"/>
                      <a:pt x="0" y="4"/>
                      <a:pt x="2" y="6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1" name="Freeform 581"/>
              <p:cNvSpPr/>
              <p:nvPr/>
            </p:nvSpPr>
            <p:spPr bwMode="auto">
              <a:xfrm>
                <a:off x="2964" y="1529"/>
                <a:ext cx="26" cy="21"/>
              </a:xfrm>
              <a:custGeom>
                <a:gdLst>
                  <a:gd fmla="*/ 3 w 11" name="T0"/>
                  <a:gd fmla="*/ 8 h 9" name="T1"/>
                  <a:gd fmla="*/ 11 w 11" name="T2"/>
                  <a:gd fmla="*/ 1 h 9" name="T3"/>
                  <a:gd fmla="*/ 3 w 11" name="T4"/>
                  <a:gd fmla="*/ 8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11">
                    <a:moveTo>
                      <a:pt x="3" y="8"/>
                    </a:moveTo>
                    <a:cubicBezTo>
                      <a:pt x="6" y="8"/>
                      <a:pt x="6" y="3"/>
                      <a:pt x="11" y="1"/>
                    </a:cubicBezTo>
                    <a:cubicBezTo>
                      <a:pt x="3" y="0"/>
                      <a:pt x="0" y="9"/>
                      <a:pt x="3" y="8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2" name="Freeform 582"/>
              <p:cNvSpPr/>
              <p:nvPr/>
            </p:nvSpPr>
            <p:spPr bwMode="auto">
              <a:xfrm>
                <a:off x="3129" y="1342"/>
                <a:ext cx="17" cy="38"/>
              </a:xfrm>
              <a:custGeom>
                <a:gdLst>
                  <a:gd fmla="*/ 5 w 7" name="T0"/>
                  <a:gd fmla="*/ 3 h 16" name="T1"/>
                  <a:gd fmla="*/ 0 w 7" name="T2"/>
                  <a:gd fmla="*/ 16 h 16" name="T3"/>
                  <a:gd fmla="*/ 5 w 7" name="T4"/>
                  <a:gd fmla="*/ 3 h 1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6" w="7">
                    <a:moveTo>
                      <a:pt x="5" y="3"/>
                    </a:moveTo>
                    <a:cubicBezTo>
                      <a:pt x="7" y="7"/>
                      <a:pt x="2" y="12"/>
                      <a:pt x="0" y="16"/>
                    </a:cubicBezTo>
                    <a:cubicBezTo>
                      <a:pt x="0" y="15"/>
                      <a:pt x="4" y="0"/>
                      <a:pt x="5" y="3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3" name="Freeform 583"/>
              <p:cNvSpPr/>
              <p:nvPr/>
            </p:nvSpPr>
            <p:spPr bwMode="auto">
              <a:xfrm>
                <a:off x="2796" y="1264"/>
                <a:ext cx="359" cy="298"/>
              </a:xfrm>
              <a:custGeom>
                <a:gdLst>
                  <a:gd fmla="*/ 150 w 152" name="T0"/>
                  <a:gd fmla="*/ 95 h 126" name="T1"/>
                  <a:gd fmla="*/ 147 w 152" name="T2"/>
                  <a:gd fmla="*/ 70 h 126" name="T3"/>
                  <a:gd fmla="*/ 148 w 152" name="T4"/>
                  <a:gd fmla="*/ 63 h 126" name="T5"/>
                  <a:gd fmla="*/ 147 w 152" name="T6"/>
                  <a:gd fmla="*/ 52 h 126" name="T7"/>
                  <a:gd fmla="*/ 145 w 152" name="T8"/>
                  <a:gd fmla="*/ 47 h 126" name="T9"/>
                  <a:gd fmla="*/ 144 w 152" name="T10"/>
                  <a:gd fmla="*/ 42 h 126" name="T11"/>
                  <a:gd fmla="*/ 144 w 152" name="T12"/>
                  <a:gd fmla="*/ 36 h 126" name="T13"/>
                  <a:gd fmla="*/ 140 w 152" name="T14"/>
                  <a:gd fmla="*/ 29 h 126" name="T15"/>
                  <a:gd fmla="*/ 134 w 152" name="T16"/>
                  <a:gd fmla="*/ 24 h 126" name="T17"/>
                  <a:gd fmla="*/ 129 w 152" name="T18"/>
                  <a:gd fmla="*/ 23 h 126" name="T19"/>
                  <a:gd fmla="*/ 125 w 152" name="T20"/>
                  <a:gd fmla="*/ 19 h 126" name="T21"/>
                  <a:gd fmla="*/ 119 w 152" name="T22"/>
                  <a:gd fmla="*/ 17 h 126" name="T23"/>
                  <a:gd fmla="*/ 111 w 152" name="T24"/>
                  <a:gd fmla="*/ 12 h 126" name="T25"/>
                  <a:gd fmla="*/ 105 w 152" name="T26"/>
                  <a:gd fmla="*/ 12 h 126" name="T27"/>
                  <a:gd fmla="*/ 103 w 152" name="T28"/>
                  <a:gd fmla="*/ 15 h 126" name="T29"/>
                  <a:gd fmla="*/ 102 w 152" name="T30"/>
                  <a:gd fmla="*/ 18 h 126" name="T31"/>
                  <a:gd fmla="*/ 99 w 152" name="T32"/>
                  <a:gd fmla="*/ 18 h 126" name="T33"/>
                  <a:gd fmla="*/ 95 w 152" name="T34"/>
                  <a:gd fmla="*/ 19 h 126" name="T35"/>
                  <a:gd fmla="*/ 91 w 152" name="T36"/>
                  <a:gd fmla="*/ 15 h 126" name="T37"/>
                  <a:gd fmla="*/ 81 w 152" name="T38"/>
                  <a:gd fmla="*/ 12 h 126" name="T39"/>
                  <a:gd fmla="*/ 77 w 152" name="T40"/>
                  <a:gd fmla="*/ 9 h 126" name="T41"/>
                  <a:gd fmla="*/ 74 w 152" name="T42"/>
                  <a:gd fmla="*/ 8 h 126" name="T43"/>
                  <a:gd fmla="*/ 70 w 152" name="T44"/>
                  <a:gd fmla="*/ 7 h 126" name="T45"/>
                  <a:gd fmla="*/ 66 w 152" name="T46"/>
                  <a:gd fmla="*/ 9 h 126" name="T47"/>
                  <a:gd fmla="*/ 57 w 152" name="T48"/>
                  <a:gd fmla="*/ 5 h 126" name="T49"/>
                  <a:gd fmla="*/ 50 w 152" name="T50"/>
                  <a:gd fmla="*/ 5 h 126" name="T51"/>
                  <a:gd fmla="*/ 45 w 152" name="T52"/>
                  <a:gd fmla="*/ 5 h 126" name="T53"/>
                  <a:gd fmla="*/ 40 w 152" name="T54"/>
                  <a:gd fmla="*/ 6 h 126" name="T55"/>
                  <a:gd fmla="*/ 38 w 152" name="T56"/>
                  <a:gd fmla="*/ 10 h 126" name="T57"/>
                  <a:gd fmla="*/ 37 w 152" name="T58"/>
                  <a:gd fmla="*/ 14 h 126" name="T59"/>
                  <a:gd fmla="*/ 36 w 152" name="T60"/>
                  <a:gd fmla="*/ 19 h 126" name="T61"/>
                  <a:gd fmla="*/ 34 w 152" name="T62"/>
                  <a:gd fmla="*/ 26 h 126" name="T63"/>
                  <a:gd fmla="*/ 30 w 152" name="T64"/>
                  <a:gd fmla="*/ 28 h 126" name="T65"/>
                  <a:gd fmla="*/ 28 w 152" name="T66"/>
                  <a:gd fmla="*/ 32 h 126" name="T67"/>
                  <a:gd fmla="*/ 26 w 152" name="T68"/>
                  <a:gd fmla="*/ 34 h 126" name="T69"/>
                  <a:gd fmla="*/ 21 w 152" name="T70"/>
                  <a:gd fmla="*/ 40 h 126" name="T71"/>
                  <a:gd fmla="*/ 16 w 152" name="T72"/>
                  <a:gd fmla="*/ 41 h 126" name="T73"/>
                  <a:gd fmla="*/ 12 w 152" name="T74"/>
                  <a:gd fmla="*/ 42 h 126" name="T75"/>
                  <a:gd fmla="*/ 10 w 152" name="T76"/>
                  <a:gd fmla="*/ 44 h 126" name="T77"/>
                  <a:gd fmla="*/ 8 w 152" name="T78"/>
                  <a:gd fmla="*/ 48 h 126" name="T79"/>
                  <a:gd fmla="*/ 8 w 152" name="T80"/>
                  <a:gd fmla="*/ 57 h 126" name="T81"/>
                  <a:gd fmla="*/ 6 w 152" name="T82"/>
                  <a:gd fmla="*/ 61 h 126" name="T83"/>
                  <a:gd fmla="*/ 9 w 152" name="T84"/>
                  <a:gd fmla="*/ 75 h 126" name="T85"/>
                  <a:gd fmla="*/ 10 w 152" name="T86"/>
                  <a:gd fmla="*/ 79 h 126" name="T87"/>
                  <a:gd fmla="*/ 19 w 152" name="T88"/>
                  <a:gd fmla="*/ 83 h 126" name="T89"/>
                  <a:gd fmla="*/ 14 w 152" name="T90"/>
                  <a:gd fmla="*/ 87 h 126" name="T91"/>
                  <a:gd fmla="*/ 13 w 152" name="T92"/>
                  <a:gd fmla="*/ 92 h 126" name="T93"/>
                  <a:gd fmla="*/ 21 w 152" name="T94"/>
                  <a:gd fmla="*/ 98 h 126" name="T95"/>
                  <a:gd fmla="*/ 27 w 152" name="T96"/>
                  <a:gd fmla="*/ 104 h 126" name="T97"/>
                  <a:gd fmla="*/ 33 w 152" name="T98"/>
                  <a:gd fmla="*/ 108 h 126" name="T99"/>
                  <a:gd fmla="*/ 39 w 152" name="T100"/>
                  <a:gd fmla="*/ 116 h 126" name="T101"/>
                  <a:gd fmla="*/ 46 w 152" name="T102"/>
                  <a:gd fmla="*/ 118 h 126" name="T103"/>
                  <a:gd fmla="*/ 51 w 152" name="T104"/>
                  <a:gd fmla="*/ 117 h 126" name="T105"/>
                  <a:gd fmla="*/ 55 w 152" name="T106"/>
                  <a:gd fmla="*/ 119 h 126" name="T107"/>
                  <a:gd fmla="*/ 62 w 152" name="T108"/>
                  <a:gd fmla="*/ 119 h 126" name="T109"/>
                  <a:gd fmla="*/ 66 w 152" name="T110"/>
                  <a:gd fmla="*/ 118 h 126" name="T111"/>
                  <a:gd fmla="*/ 75 w 152" name="T112"/>
                  <a:gd fmla="*/ 117 h 126" name="T113"/>
                  <a:gd fmla="*/ 79 w 152" name="T114"/>
                  <a:gd fmla="*/ 119 h 126" name="T115"/>
                  <a:gd fmla="*/ 88 w 152" name="T116"/>
                  <a:gd fmla="*/ 117 h 126" name="T117"/>
                  <a:gd fmla="*/ 107 w 152" name="T118"/>
                  <a:gd fmla="*/ 116 h 126" name="T119"/>
                  <a:gd fmla="*/ 139 w 152" name="T120"/>
                  <a:gd fmla="*/ 103 h 126" name="T121"/>
                  <a:gd fmla="*/ 150 w 152" name="T122"/>
                  <a:gd fmla="*/ 95 h 12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25" w="152">
                    <a:moveTo>
                      <a:pt x="150" y="95"/>
                    </a:moveTo>
                    <a:cubicBezTo>
                      <a:pt x="146" y="78"/>
                      <a:pt x="145" y="74"/>
                      <a:pt x="147" y="70"/>
                    </a:cubicBezTo>
                    <a:cubicBezTo>
                      <a:pt x="149" y="65"/>
                      <a:pt x="151" y="64"/>
                      <a:pt x="148" y="63"/>
                    </a:cubicBezTo>
                    <a:cubicBezTo>
                      <a:pt x="152" y="58"/>
                      <a:pt x="144" y="56"/>
                      <a:pt x="147" y="52"/>
                    </a:cubicBezTo>
                    <a:cubicBezTo>
                      <a:pt x="150" y="48"/>
                      <a:pt x="148" y="42"/>
                      <a:pt x="145" y="47"/>
                    </a:cubicBezTo>
                    <a:cubicBezTo>
                      <a:pt x="144" y="49"/>
                      <a:pt x="141" y="43"/>
                      <a:pt x="144" y="42"/>
                    </a:cubicBezTo>
                    <a:cubicBezTo>
                      <a:pt x="146" y="41"/>
                      <a:pt x="149" y="33"/>
                      <a:pt x="144" y="36"/>
                    </a:cubicBezTo>
                    <a:cubicBezTo>
                      <a:pt x="147" y="33"/>
                      <a:pt x="144" y="26"/>
                      <a:pt x="140" y="29"/>
                    </a:cubicBezTo>
                    <a:cubicBezTo>
                      <a:pt x="137" y="33"/>
                      <a:pt x="140" y="24"/>
                      <a:pt x="134" y="24"/>
                    </a:cubicBezTo>
                    <a:cubicBezTo>
                      <a:pt x="131" y="24"/>
                      <a:pt x="130" y="19"/>
                      <a:pt x="129" y="23"/>
                    </a:cubicBezTo>
                    <a:cubicBezTo>
                      <a:pt x="128" y="25"/>
                      <a:pt x="120" y="23"/>
                      <a:pt x="125" y="19"/>
                    </a:cubicBezTo>
                    <a:cubicBezTo>
                      <a:pt x="127" y="17"/>
                      <a:pt x="121" y="15"/>
                      <a:pt x="119" y="17"/>
                    </a:cubicBezTo>
                    <a:cubicBezTo>
                      <a:pt x="115" y="19"/>
                      <a:pt x="117" y="9"/>
                      <a:pt x="111" y="12"/>
                    </a:cubicBezTo>
                    <a:cubicBezTo>
                      <a:pt x="107" y="7"/>
                      <a:pt x="110" y="14"/>
                      <a:pt x="105" y="12"/>
                    </a:cubicBezTo>
                    <a:cubicBezTo>
                      <a:pt x="104" y="11"/>
                      <a:pt x="100" y="13"/>
                      <a:pt x="103" y="15"/>
                    </a:cubicBezTo>
                    <a:cubicBezTo>
                      <a:pt x="100" y="16"/>
                      <a:pt x="105" y="17"/>
                      <a:pt x="102" y="18"/>
                    </a:cubicBezTo>
                    <a:cubicBezTo>
                      <a:pt x="106" y="21"/>
                      <a:pt x="100" y="20"/>
                      <a:pt x="99" y="18"/>
                    </a:cubicBezTo>
                    <a:cubicBezTo>
                      <a:pt x="98" y="20"/>
                      <a:pt x="97" y="21"/>
                      <a:pt x="95" y="19"/>
                    </a:cubicBezTo>
                    <a:cubicBezTo>
                      <a:pt x="93" y="18"/>
                      <a:pt x="97" y="13"/>
                      <a:pt x="91" y="15"/>
                    </a:cubicBezTo>
                    <a:cubicBezTo>
                      <a:pt x="90" y="20"/>
                      <a:pt x="87" y="10"/>
                      <a:pt x="81" y="12"/>
                    </a:cubicBezTo>
                    <a:cubicBezTo>
                      <a:pt x="77" y="13"/>
                      <a:pt x="75" y="10"/>
                      <a:pt x="77" y="9"/>
                    </a:cubicBezTo>
                    <a:cubicBezTo>
                      <a:pt x="79" y="8"/>
                      <a:pt x="76" y="3"/>
                      <a:pt x="74" y="8"/>
                    </a:cubicBezTo>
                    <a:cubicBezTo>
                      <a:pt x="73" y="8"/>
                      <a:pt x="70" y="10"/>
                      <a:pt x="70" y="7"/>
                    </a:cubicBezTo>
                    <a:cubicBezTo>
                      <a:pt x="70" y="5"/>
                      <a:pt x="66" y="7"/>
                      <a:pt x="66" y="9"/>
                    </a:cubicBezTo>
                    <a:cubicBezTo>
                      <a:pt x="66" y="13"/>
                      <a:pt x="56" y="9"/>
                      <a:pt x="57" y="5"/>
                    </a:cubicBezTo>
                    <a:cubicBezTo>
                      <a:pt x="57" y="2"/>
                      <a:pt x="51" y="0"/>
                      <a:pt x="50" y="5"/>
                    </a:cubicBezTo>
                    <a:cubicBezTo>
                      <a:pt x="52" y="7"/>
                      <a:pt x="43" y="13"/>
                      <a:pt x="45" y="5"/>
                    </a:cubicBezTo>
                    <a:cubicBezTo>
                      <a:pt x="46" y="3"/>
                      <a:pt x="40" y="2"/>
                      <a:pt x="40" y="6"/>
                    </a:cubicBezTo>
                    <a:cubicBezTo>
                      <a:pt x="36" y="4"/>
                      <a:pt x="35" y="7"/>
                      <a:pt x="38" y="10"/>
                    </a:cubicBezTo>
                    <a:cubicBezTo>
                      <a:pt x="36" y="10"/>
                      <a:pt x="32" y="13"/>
                      <a:pt x="37" y="14"/>
                    </a:cubicBezTo>
                    <a:cubicBezTo>
                      <a:pt x="37" y="15"/>
                      <a:pt x="40" y="19"/>
                      <a:pt x="36" y="19"/>
                    </a:cubicBezTo>
                    <a:cubicBezTo>
                      <a:pt x="34" y="19"/>
                      <a:pt x="33" y="23"/>
                      <a:pt x="34" y="26"/>
                    </a:cubicBezTo>
                    <a:cubicBezTo>
                      <a:pt x="34" y="26"/>
                      <a:pt x="28" y="24"/>
                      <a:pt x="30" y="28"/>
                    </a:cubicBezTo>
                    <a:cubicBezTo>
                      <a:pt x="31" y="31"/>
                      <a:pt x="27" y="29"/>
                      <a:pt x="28" y="32"/>
                    </a:cubicBezTo>
                    <a:cubicBezTo>
                      <a:pt x="28" y="32"/>
                      <a:pt x="28" y="34"/>
                      <a:pt x="26" y="34"/>
                    </a:cubicBezTo>
                    <a:cubicBezTo>
                      <a:pt x="21" y="31"/>
                      <a:pt x="20" y="38"/>
                      <a:pt x="21" y="40"/>
                    </a:cubicBezTo>
                    <a:cubicBezTo>
                      <a:pt x="18" y="38"/>
                      <a:pt x="18" y="44"/>
                      <a:pt x="16" y="41"/>
                    </a:cubicBezTo>
                    <a:cubicBezTo>
                      <a:pt x="15" y="40"/>
                      <a:pt x="11" y="40"/>
                      <a:pt x="12" y="42"/>
                    </a:cubicBezTo>
                    <a:cubicBezTo>
                      <a:pt x="13" y="44"/>
                      <a:pt x="11" y="45"/>
                      <a:pt x="10" y="44"/>
                    </a:cubicBezTo>
                    <a:cubicBezTo>
                      <a:pt x="8" y="41"/>
                      <a:pt x="0" y="46"/>
                      <a:pt x="8" y="48"/>
                    </a:cubicBezTo>
                    <a:cubicBezTo>
                      <a:pt x="12" y="50"/>
                      <a:pt x="12" y="55"/>
                      <a:pt x="8" y="57"/>
                    </a:cubicBezTo>
                    <a:cubicBezTo>
                      <a:pt x="7" y="58"/>
                      <a:pt x="7" y="60"/>
                      <a:pt x="6" y="61"/>
                    </a:cubicBezTo>
                    <a:cubicBezTo>
                      <a:pt x="5" y="69"/>
                      <a:pt x="13" y="68"/>
                      <a:pt x="9" y="75"/>
                    </a:cubicBezTo>
                    <a:cubicBezTo>
                      <a:pt x="8" y="76"/>
                      <a:pt x="12" y="77"/>
                      <a:pt x="10" y="79"/>
                    </a:cubicBezTo>
                    <a:cubicBezTo>
                      <a:pt x="13" y="85"/>
                      <a:pt x="20" y="75"/>
                      <a:pt x="19" y="83"/>
                    </a:cubicBezTo>
                    <a:cubicBezTo>
                      <a:pt x="14" y="82"/>
                      <a:pt x="20" y="88"/>
                      <a:pt x="14" y="87"/>
                    </a:cubicBezTo>
                    <a:cubicBezTo>
                      <a:pt x="14" y="89"/>
                      <a:pt x="10" y="90"/>
                      <a:pt x="13" y="92"/>
                    </a:cubicBezTo>
                    <a:cubicBezTo>
                      <a:pt x="24" y="94"/>
                      <a:pt x="19" y="99"/>
                      <a:pt x="21" y="98"/>
                    </a:cubicBezTo>
                    <a:cubicBezTo>
                      <a:pt x="26" y="95"/>
                      <a:pt x="29" y="100"/>
                      <a:pt x="27" y="104"/>
                    </a:cubicBezTo>
                    <a:cubicBezTo>
                      <a:pt x="26" y="105"/>
                      <a:pt x="30" y="109"/>
                      <a:pt x="33" y="108"/>
                    </a:cubicBezTo>
                    <a:cubicBezTo>
                      <a:pt x="36" y="106"/>
                      <a:pt x="33" y="115"/>
                      <a:pt x="39" y="116"/>
                    </a:cubicBezTo>
                    <a:cubicBezTo>
                      <a:pt x="39" y="123"/>
                      <a:pt x="44" y="112"/>
                      <a:pt x="46" y="118"/>
                    </a:cubicBezTo>
                    <a:cubicBezTo>
                      <a:pt x="47" y="120"/>
                      <a:pt x="52" y="122"/>
                      <a:pt x="51" y="117"/>
                    </a:cubicBezTo>
                    <a:cubicBezTo>
                      <a:pt x="51" y="116"/>
                      <a:pt x="55" y="115"/>
                      <a:pt x="55" y="119"/>
                    </a:cubicBezTo>
                    <a:cubicBezTo>
                      <a:pt x="55" y="123"/>
                      <a:pt x="62" y="117"/>
                      <a:pt x="62" y="119"/>
                    </a:cubicBezTo>
                    <a:cubicBezTo>
                      <a:pt x="62" y="122"/>
                      <a:pt x="68" y="121"/>
                      <a:pt x="66" y="118"/>
                    </a:cubicBezTo>
                    <a:cubicBezTo>
                      <a:pt x="71" y="117"/>
                      <a:pt x="74" y="124"/>
                      <a:pt x="75" y="117"/>
                    </a:cubicBezTo>
                    <a:cubicBezTo>
                      <a:pt x="75" y="115"/>
                      <a:pt x="80" y="116"/>
                      <a:pt x="79" y="119"/>
                    </a:cubicBezTo>
                    <a:cubicBezTo>
                      <a:pt x="77" y="123"/>
                      <a:pt x="84" y="121"/>
                      <a:pt x="88" y="117"/>
                    </a:cubicBezTo>
                    <a:cubicBezTo>
                      <a:pt x="92" y="111"/>
                      <a:pt x="99" y="126"/>
                      <a:pt x="107" y="116"/>
                    </a:cubicBezTo>
                    <a:cubicBezTo>
                      <a:pt x="112" y="111"/>
                      <a:pt x="131" y="120"/>
                      <a:pt x="139" y="103"/>
                    </a:cubicBezTo>
                    <a:cubicBezTo>
                      <a:pt x="142" y="98"/>
                      <a:pt x="148" y="96"/>
                      <a:pt x="150" y="95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4" name="Freeform 584"/>
              <p:cNvSpPr/>
              <p:nvPr/>
            </p:nvSpPr>
            <p:spPr bwMode="auto">
              <a:xfrm>
                <a:off x="2799" y="1266"/>
                <a:ext cx="356" cy="293"/>
              </a:xfrm>
              <a:custGeom>
                <a:gdLst>
                  <a:gd fmla="*/ 145 w 151" name="T0"/>
                  <a:gd fmla="*/ 69 h 124" name="T1"/>
                  <a:gd fmla="*/ 146 w 151" name="T2"/>
                  <a:gd fmla="*/ 51 h 124" name="T3"/>
                  <a:gd fmla="*/ 143 w 151" name="T4"/>
                  <a:gd fmla="*/ 41 h 124" name="T5"/>
                  <a:gd fmla="*/ 139 w 151" name="T6"/>
                  <a:gd fmla="*/ 29 h 124" name="T7"/>
                  <a:gd fmla="*/ 130 w 151" name="T8"/>
                  <a:gd fmla="*/ 23 h 124" name="T9"/>
                  <a:gd fmla="*/ 124 w 151" name="T10"/>
                  <a:gd fmla="*/ 18 h 124" name="T11"/>
                  <a:gd fmla="*/ 112 w 151" name="T12"/>
                  <a:gd fmla="*/ 12 h 124" name="T13"/>
                  <a:gd fmla="*/ 104 w 151" name="T14"/>
                  <a:gd fmla="*/ 11 h 124" name="T15"/>
                  <a:gd fmla="*/ 102 w 151" name="T16"/>
                  <a:gd fmla="*/ 17 h 124" name="T17"/>
                  <a:gd fmla="*/ 93 w 151" name="T18"/>
                  <a:gd fmla="*/ 18 h 124" name="T19"/>
                  <a:gd fmla="*/ 82 w 151" name="T20"/>
                  <a:gd fmla="*/ 11 h 124" name="T21"/>
                  <a:gd fmla="*/ 76 w 151" name="T22"/>
                  <a:gd fmla="*/ 8 h 124" name="T23"/>
                  <a:gd fmla="*/ 69 w 151" name="T24"/>
                  <a:gd fmla="*/ 6 h 124" name="T25"/>
                  <a:gd fmla="*/ 55 w 151" name="T26"/>
                  <a:gd fmla="*/ 4 h 124" name="T27"/>
                  <a:gd fmla="*/ 44 w 151" name="T28"/>
                  <a:gd fmla="*/ 5 h 124" name="T29"/>
                  <a:gd fmla="*/ 38 w 151" name="T30"/>
                  <a:gd fmla="*/ 9 h 124" name="T31"/>
                  <a:gd fmla="*/ 35 w 151" name="T32"/>
                  <a:gd fmla="*/ 18 h 124" name="T33"/>
                  <a:gd fmla="*/ 29 w 151" name="T34"/>
                  <a:gd fmla="*/ 27 h 124" name="T35"/>
                  <a:gd fmla="*/ 26 w 151" name="T36"/>
                  <a:gd fmla="*/ 33 h 124" name="T37"/>
                  <a:gd fmla="*/ 20 w 151" name="T38"/>
                  <a:gd fmla="*/ 40 h 124" name="T39"/>
                  <a:gd fmla="*/ 11 w 151" name="T40"/>
                  <a:gd fmla="*/ 42 h 124" name="T41"/>
                  <a:gd fmla="*/ 8 w 151" name="T42"/>
                  <a:gd fmla="*/ 47 h 124" name="T43"/>
                  <a:gd fmla="*/ 5 w 151" name="T44"/>
                  <a:gd fmla="*/ 60 h 124" name="T45"/>
                  <a:gd fmla="*/ 9 w 151" name="T46"/>
                  <a:gd fmla="*/ 78 h 124" name="T47"/>
                  <a:gd fmla="*/ 13 w 151" name="T48"/>
                  <a:gd fmla="*/ 86 h 124" name="T49"/>
                  <a:gd fmla="*/ 21 w 151" name="T50"/>
                  <a:gd fmla="*/ 96 h 124" name="T51"/>
                  <a:gd fmla="*/ 32 w 151" name="T52"/>
                  <a:gd fmla="*/ 107 h 124" name="T53"/>
                  <a:gd fmla="*/ 46 w 151" name="T54"/>
                  <a:gd fmla="*/ 117 h 124" name="T55"/>
                  <a:gd fmla="*/ 54 w 151" name="T56"/>
                  <a:gd fmla="*/ 117 h 124" name="T57"/>
                  <a:gd fmla="*/ 65 w 151" name="T58"/>
                  <a:gd fmla="*/ 117 h 124" name="T59"/>
                  <a:gd fmla="*/ 78 w 151" name="T60"/>
                  <a:gd fmla="*/ 118 h 124" name="T61"/>
                  <a:gd fmla="*/ 106 w 151" name="T62"/>
                  <a:gd fmla="*/ 114 h 124" name="T63"/>
                  <a:gd fmla="*/ 149 w 151" name="T64"/>
                  <a:gd fmla="*/ 94 h 12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24" w="151">
                    <a:moveTo>
                      <a:pt x="149" y="94"/>
                    </a:moveTo>
                    <a:cubicBezTo>
                      <a:pt x="145" y="77"/>
                      <a:pt x="143" y="73"/>
                      <a:pt x="145" y="69"/>
                    </a:cubicBezTo>
                    <a:cubicBezTo>
                      <a:pt x="147" y="65"/>
                      <a:pt x="150" y="63"/>
                      <a:pt x="146" y="63"/>
                    </a:cubicBezTo>
                    <a:cubicBezTo>
                      <a:pt x="151" y="57"/>
                      <a:pt x="143" y="55"/>
                      <a:pt x="146" y="51"/>
                    </a:cubicBezTo>
                    <a:cubicBezTo>
                      <a:pt x="149" y="47"/>
                      <a:pt x="147" y="43"/>
                      <a:pt x="144" y="46"/>
                    </a:cubicBezTo>
                    <a:cubicBezTo>
                      <a:pt x="143" y="48"/>
                      <a:pt x="139" y="43"/>
                      <a:pt x="143" y="41"/>
                    </a:cubicBezTo>
                    <a:cubicBezTo>
                      <a:pt x="145" y="40"/>
                      <a:pt x="146" y="34"/>
                      <a:pt x="141" y="37"/>
                    </a:cubicBezTo>
                    <a:cubicBezTo>
                      <a:pt x="144" y="34"/>
                      <a:pt x="142" y="26"/>
                      <a:pt x="139" y="29"/>
                    </a:cubicBezTo>
                    <a:cubicBezTo>
                      <a:pt x="135" y="33"/>
                      <a:pt x="139" y="23"/>
                      <a:pt x="133" y="24"/>
                    </a:cubicBezTo>
                    <a:cubicBezTo>
                      <a:pt x="132" y="24"/>
                      <a:pt x="131" y="25"/>
                      <a:pt x="130" y="23"/>
                    </a:cubicBezTo>
                    <a:cubicBezTo>
                      <a:pt x="130" y="21"/>
                      <a:pt x="129" y="22"/>
                      <a:pt x="128" y="23"/>
                    </a:cubicBezTo>
                    <a:cubicBezTo>
                      <a:pt x="128" y="25"/>
                      <a:pt x="118" y="21"/>
                      <a:pt x="124" y="18"/>
                    </a:cubicBezTo>
                    <a:cubicBezTo>
                      <a:pt x="126" y="17"/>
                      <a:pt x="120" y="14"/>
                      <a:pt x="118" y="17"/>
                    </a:cubicBezTo>
                    <a:cubicBezTo>
                      <a:pt x="115" y="18"/>
                      <a:pt x="116" y="11"/>
                      <a:pt x="112" y="12"/>
                    </a:cubicBezTo>
                    <a:cubicBezTo>
                      <a:pt x="110" y="12"/>
                      <a:pt x="111" y="13"/>
                      <a:pt x="109" y="10"/>
                    </a:cubicBezTo>
                    <a:cubicBezTo>
                      <a:pt x="107" y="7"/>
                      <a:pt x="108" y="12"/>
                      <a:pt x="104" y="11"/>
                    </a:cubicBezTo>
                    <a:cubicBezTo>
                      <a:pt x="103" y="10"/>
                      <a:pt x="100" y="12"/>
                      <a:pt x="102" y="14"/>
                    </a:cubicBezTo>
                    <a:cubicBezTo>
                      <a:pt x="99" y="15"/>
                      <a:pt x="104" y="16"/>
                      <a:pt x="102" y="17"/>
                    </a:cubicBezTo>
                    <a:cubicBezTo>
                      <a:pt x="105" y="20"/>
                      <a:pt x="99" y="20"/>
                      <a:pt x="98" y="17"/>
                    </a:cubicBezTo>
                    <a:cubicBezTo>
                      <a:pt x="97" y="19"/>
                      <a:pt x="96" y="20"/>
                      <a:pt x="93" y="18"/>
                    </a:cubicBezTo>
                    <a:cubicBezTo>
                      <a:pt x="92" y="17"/>
                      <a:pt x="96" y="12"/>
                      <a:pt x="90" y="14"/>
                    </a:cubicBezTo>
                    <a:cubicBezTo>
                      <a:pt x="89" y="18"/>
                      <a:pt x="87" y="12"/>
                      <a:pt x="82" y="11"/>
                    </a:cubicBezTo>
                    <a:cubicBezTo>
                      <a:pt x="82" y="11"/>
                      <a:pt x="81" y="11"/>
                      <a:pt x="80" y="12"/>
                    </a:cubicBezTo>
                    <a:cubicBezTo>
                      <a:pt x="76" y="13"/>
                      <a:pt x="74" y="9"/>
                      <a:pt x="76" y="8"/>
                    </a:cubicBezTo>
                    <a:cubicBezTo>
                      <a:pt x="78" y="7"/>
                      <a:pt x="75" y="4"/>
                      <a:pt x="72" y="7"/>
                    </a:cubicBezTo>
                    <a:cubicBezTo>
                      <a:pt x="72" y="7"/>
                      <a:pt x="69" y="9"/>
                      <a:pt x="69" y="6"/>
                    </a:cubicBezTo>
                    <a:cubicBezTo>
                      <a:pt x="69" y="4"/>
                      <a:pt x="65" y="6"/>
                      <a:pt x="65" y="8"/>
                    </a:cubicBezTo>
                    <a:cubicBezTo>
                      <a:pt x="65" y="12"/>
                      <a:pt x="54" y="8"/>
                      <a:pt x="55" y="4"/>
                    </a:cubicBezTo>
                    <a:cubicBezTo>
                      <a:pt x="56" y="2"/>
                      <a:pt x="50" y="0"/>
                      <a:pt x="49" y="4"/>
                    </a:cubicBezTo>
                    <a:cubicBezTo>
                      <a:pt x="52" y="7"/>
                      <a:pt x="41" y="12"/>
                      <a:pt x="44" y="5"/>
                    </a:cubicBezTo>
                    <a:cubicBezTo>
                      <a:pt x="45" y="2"/>
                      <a:pt x="39" y="2"/>
                      <a:pt x="39" y="5"/>
                    </a:cubicBezTo>
                    <a:cubicBezTo>
                      <a:pt x="35" y="3"/>
                      <a:pt x="35" y="6"/>
                      <a:pt x="38" y="9"/>
                    </a:cubicBezTo>
                    <a:cubicBezTo>
                      <a:pt x="36" y="9"/>
                      <a:pt x="31" y="11"/>
                      <a:pt x="36" y="13"/>
                    </a:cubicBezTo>
                    <a:cubicBezTo>
                      <a:pt x="38" y="14"/>
                      <a:pt x="39" y="18"/>
                      <a:pt x="35" y="18"/>
                    </a:cubicBezTo>
                    <a:cubicBezTo>
                      <a:pt x="33" y="18"/>
                      <a:pt x="32" y="22"/>
                      <a:pt x="34" y="25"/>
                    </a:cubicBezTo>
                    <a:cubicBezTo>
                      <a:pt x="33" y="25"/>
                      <a:pt x="27" y="23"/>
                      <a:pt x="29" y="27"/>
                    </a:cubicBezTo>
                    <a:cubicBezTo>
                      <a:pt x="31" y="30"/>
                      <a:pt x="26" y="28"/>
                      <a:pt x="27" y="31"/>
                    </a:cubicBezTo>
                    <a:cubicBezTo>
                      <a:pt x="27" y="32"/>
                      <a:pt x="27" y="32"/>
                      <a:pt x="26" y="33"/>
                    </a:cubicBezTo>
                    <a:cubicBezTo>
                      <a:pt x="26" y="33"/>
                      <a:pt x="26" y="33"/>
                      <a:pt x="25" y="33"/>
                    </a:cubicBezTo>
                    <a:cubicBezTo>
                      <a:pt x="20" y="30"/>
                      <a:pt x="20" y="38"/>
                      <a:pt x="20" y="40"/>
                    </a:cubicBezTo>
                    <a:cubicBezTo>
                      <a:pt x="18" y="37"/>
                      <a:pt x="17" y="43"/>
                      <a:pt x="15" y="41"/>
                    </a:cubicBezTo>
                    <a:cubicBezTo>
                      <a:pt x="14" y="39"/>
                      <a:pt x="10" y="39"/>
                      <a:pt x="11" y="42"/>
                    </a:cubicBezTo>
                    <a:cubicBezTo>
                      <a:pt x="12" y="44"/>
                      <a:pt x="10" y="44"/>
                      <a:pt x="9" y="43"/>
                    </a:cubicBezTo>
                    <a:cubicBezTo>
                      <a:pt x="7" y="41"/>
                      <a:pt x="0" y="45"/>
                      <a:pt x="8" y="47"/>
                    </a:cubicBezTo>
                    <a:cubicBezTo>
                      <a:pt x="12" y="48"/>
                      <a:pt x="12" y="54"/>
                      <a:pt x="8" y="57"/>
                    </a:cubicBezTo>
                    <a:cubicBezTo>
                      <a:pt x="7" y="57"/>
                      <a:pt x="6" y="59"/>
                      <a:pt x="5" y="60"/>
                    </a:cubicBezTo>
                    <a:cubicBezTo>
                      <a:pt x="4" y="68"/>
                      <a:pt x="13" y="67"/>
                      <a:pt x="9" y="74"/>
                    </a:cubicBezTo>
                    <a:cubicBezTo>
                      <a:pt x="8" y="75"/>
                      <a:pt x="14" y="76"/>
                      <a:pt x="9" y="78"/>
                    </a:cubicBezTo>
                    <a:cubicBezTo>
                      <a:pt x="12" y="84"/>
                      <a:pt x="20" y="72"/>
                      <a:pt x="18" y="83"/>
                    </a:cubicBezTo>
                    <a:cubicBezTo>
                      <a:pt x="13" y="82"/>
                      <a:pt x="20" y="90"/>
                      <a:pt x="13" y="86"/>
                    </a:cubicBezTo>
                    <a:cubicBezTo>
                      <a:pt x="13" y="88"/>
                      <a:pt x="10" y="88"/>
                      <a:pt x="13" y="91"/>
                    </a:cubicBezTo>
                    <a:cubicBezTo>
                      <a:pt x="24" y="93"/>
                      <a:pt x="19" y="98"/>
                      <a:pt x="21" y="96"/>
                    </a:cubicBezTo>
                    <a:cubicBezTo>
                      <a:pt x="26" y="93"/>
                      <a:pt x="28" y="99"/>
                      <a:pt x="27" y="102"/>
                    </a:cubicBezTo>
                    <a:cubicBezTo>
                      <a:pt x="26" y="104"/>
                      <a:pt x="29" y="108"/>
                      <a:pt x="32" y="107"/>
                    </a:cubicBezTo>
                    <a:cubicBezTo>
                      <a:pt x="37" y="104"/>
                      <a:pt x="33" y="114"/>
                      <a:pt x="38" y="114"/>
                    </a:cubicBezTo>
                    <a:cubicBezTo>
                      <a:pt x="39" y="121"/>
                      <a:pt x="43" y="111"/>
                      <a:pt x="46" y="117"/>
                    </a:cubicBezTo>
                    <a:cubicBezTo>
                      <a:pt x="46" y="118"/>
                      <a:pt x="51" y="121"/>
                      <a:pt x="50" y="116"/>
                    </a:cubicBezTo>
                    <a:cubicBezTo>
                      <a:pt x="50" y="115"/>
                      <a:pt x="54" y="113"/>
                      <a:pt x="54" y="117"/>
                    </a:cubicBezTo>
                    <a:cubicBezTo>
                      <a:pt x="55" y="121"/>
                      <a:pt x="63" y="114"/>
                      <a:pt x="62" y="118"/>
                    </a:cubicBezTo>
                    <a:cubicBezTo>
                      <a:pt x="60" y="120"/>
                      <a:pt x="67" y="120"/>
                      <a:pt x="65" y="117"/>
                    </a:cubicBezTo>
                    <a:cubicBezTo>
                      <a:pt x="70" y="116"/>
                      <a:pt x="72" y="123"/>
                      <a:pt x="73" y="116"/>
                    </a:cubicBezTo>
                    <a:cubicBezTo>
                      <a:pt x="74" y="114"/>
                      <a:pt x="80" y="114"/>
                      <a:pt x="78" y="118"/>
                    </a:cubicBezTo>
                    <a:cubicBezTo>
                      <a:pt x="76" y="122"/>
                      <a:pt x="83" y="119"/>
                      <a:pt x="87" y="114"/>
                    </a:cubicBezTo>
                    <a:cubicBezTo>
                      <a:pt x="91" y="109"/>
                      <a:pt x="98" y="124"/>
                      <a:pt x="106" y="114"/>
                    </a:cubicBezTo>
                    <a:cubicBezTo>
                      <a:pt x="111" y="109"/>
                      <a:pt x="130" y="119"/>
                      <a:pt x="138" y="102"/>
                    </a:cubicBezTo>
                    <a:cubicBezTo>
                      <a:pt x="141" y="97"/>
                      <a:pt x="147" y="95"/>
                      <a:pt x="149" y="94"/>
                    </a:cubicBezTo>
                    <a:close/>
                  </a:path>
                </a:pathLst>
              </a:custGeom>
              <a:solidFill>
                <a:srgbClr val="FCCD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5" name="Freeform 585"/>
              <p:cNvSpPr/>
              <p:nvPr/>
            </p:nvSpPr>
            <p:spPr bwMode="auto">
              <a:xfrm>
                <a:off x="2865" y="1276"/>
                <a:ext cx="288" cy="215"/>
              </a:xfrm>
              <a:custGeom>
                <a:gdLst>
                  <a:gd fmla="*/ 106 w 122" name="T0"/>
                  <a:gd fmla="*/ 73 h 91" name="T1"/>
                  <a:gd fmla="*/ 84 w 122" name="T2"/>
                  <a:gd fmla="*/ 58 h 91" name="T3"/>
                  <a:gd fmla="*/ 58 w 122" name="T4"/>
                  <a:gd fmla="*/ 51 h 91" name="T5"/>
                  <a:gd fmla="*/ 44 w 122" name="T6"/>
                  <a:gd fmla="*/ 34 h 91" name="T7"/>
                  <a:gd fmla="*/ 46 w 122" name="T8"/>
                  <a:gd fmla="*/ 56 h 91" name="T9"/>
                  <a:gd fmla="*/ 20 w 122" name="T10"/>
                  <a:gd fmla="*/ 36 h 91" name="T11"/>
                  <a:gd fmla="*/ 14 w 122" name="T12"/>
                  <a:gd fmla="*/ 27 h 91" name="T13"/>
                  <a:gd fmla="*/ 9 w 122" name="T14"/>
                  <a:gd fmla="*/ 32 h 91" name="T15"/>
                  <a:gd fmla="*/ 2 w 122" name="T16"/>
                  <a:gd fmla="*/ 22 h 91" name="T17"/>
                  <a:gd fmla="*/ 7 w 122" name="T18"/>
                  <a:gd fmla="*/ 15 h 91" name="T19"/>
                  <a:gd fmla="*/ 13 w 122" name="T20"/>
                  <a:gd fmla="*/ 17 h 91" name="T21"/>
                  <a:gd fmla="*/ 12 w 122" name="T22"/>
                  <a:gd fmla="*/ 1 h 91" name="T23"/>
                  <a:gd fmla="*/ 15 w 122" name="T24"/>
                  <a:gd fmla="*/ 4 h 91" name="T25"/>
                  <a:gd fmla="*/ 24 w 122" name="T26"/>
                  <a:gd fmla="*/ 19 h 91" name="T27"/>
                  <a:gd fmla="*/ 36 w 122" name="T28"/>
                  <a:gd fmla="*/ 6 h 91" name="T29"/>
                  <a:gd fmla="*/ 39 w 122" name="T30"/>
                  <a:gd fmla="*/ 28 h 91" name="T31"/>
                  <a:gd fmla="*/ 43 w 122" name="T32"/>
                  <a:gd fmla="*/ 4 h 91" name="T33"/>
                  <a:gd fmla="*/ 46 w 122" name="T34"/>
                  <a:gd fmla="*/ 5 h 91" name="T35"/>
                  <a:gd fmla="*/ 52 w 122" name="T36"/>
                  <a:gd fmla="*/ 16 h 91" name="T37"/>
                  <a:gd fmla="*/ 61 w 122" name="T38"/>
                  <a:gd fmla="*/ 12 h 91" name="T39"/>
                  <a:gd fmla="*/ 62 w 122" name="T40"/>
                  <a:gd fmla="*/ 20 h 91" name="T41"/>
                  <a:gd fmla="*/ 69 w 122" name="T42"/>
                  <a:gd fmla="*/ 38 h 91" name="T43"/>
                  <a:gd fmla="*/ 72 w 122" name="T44"/>
                  <a:gd fmla="*/ 15 h 91" name="T45"/>
                  <a:gd fmla="*/ 80 w 122" name="T46"/>
                  <a:gd fmla="*/ 27 h 91" name="T47"/>
                  <a:gd fmla="*/ 86 w 122" name="T48"/>
                  <a:gd fmla="*/ 11 h 91" name="T49"/>
                  <a:gd fmla="*/ 91 w 122" name="T50"/>
                  <a:gd fmla="*/ 14 h 91" name="T51"/>
                  <a:gd fmla="*/ 94 w 122" name="T52"/>
                  <a:gd fmla="*/ 16 h 91" name="T53"/>
                  <a:gd fmla="*/ 96 w 122" name="T54"/>
                  <a:gd fmla="*/ 50 h 91" name="T55"/>
                  <a:gd fmla="*/ 106 w 122" name="T56"/>
                  <a:gd fmla="*/ 21 h 91" name="T57"/>
                  <a:gd fmla="*/ 111 w 122" name="T58"/>
                  <a:gd fmla="*/ 26 h 91" name="T59"/>
                  <a:gd fmla="*/ 114 w 122" name="T60"/>
                  <a:gd fmla="*/ 35 h 91" name="T61"/>
                  <a:gd fmla="*/ 117 w 122" name="T62"/>
                  <a:gd fmla="*/ 42 h 91" name="T63"/>
                  <a:gd fmla="*/ 114 w 122" name="T64"/>
                  <a:gd fmla="*/ 65 h 91" name="T65"/>
                  <a:gd fmla="*/ 120 w 122" name="T66"/>
                  <a:gd fmla="*/ 88 h 9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91" w="122">
                    <a:moveTo>
                      <a:pt x="120" y="88"/>
                    </a:moveTo>
                    <a:cubicBezTo>
                      <a:pt x="117" y="83"/>
                      <a:pt x="115" y="74"/>
                      <a:pt x="106" y="73"/>
                    </a:cubicBezTo>
                    <a:cubicBezTo>
                      <a:pt x="103" y="72"/>
                      <a:pt x="105" y="65"/>
                      <a:pt x="99" y="65"/>
                    </a:cubicBezTo>
                    <a:cubicBezTo>
                      <a:pt x="90" y="66"/>
                      <a:pt x="94" y="59"/>
                      <a:pt x="84" y="58"/>
                    </a:cubicBezTo>
                    <a:cubicBezTo>
                      <a:pt x="82" y="58"/>
                      <a:pt x="74" y="48"/>
                      <a:pt x="76" y="54"/>
                    </a:cubicBezTo>
                    <a:cubicBezTo>
                      <a:pt x="78" y="60"/>
                      <a:pt x="66" y="57"/>
                      <a:pt x="58" y="51"/>
                    </a:cubicBezTo>
                    <a:cubicBezTo>
                      <a:pt x="55" y="48"/>
                      <a:pt x="48" y="37"/>
                      <a:pt x="47" y="36"/>
                    </a:cubicBezTo>
                    <a:cubicBezTo>
                      <a:pt x="46" y="32"/>
                      <a:pt x="43" y="29"/>
                      <a:pt x="44" y="34"/>
                    </a:cubicBezTo>
                    <a:cubicBezTo>
                      <a:pt x="44" y="38"/>
                      <a:pt x="46" y="46"/>
                      <a:pt x="50" y="49"/>
                    </a:cubicBezTo>
                    <a:cubicBezTo>
                      <a:pt x="55" y="53"/>
                      <a:pt x="51" y="55"/>
                      <a:pt x="46" y="56"/>
                    </a:cubicBezTo>
                    <a:cubicBezTo>
                      <a:pt x="42" y="56"/>
                      <a:pt x="39" y="56"/>
                      <a:pt x="32" y="51"/>
                    </a:cubicBezTo>
                    <a:cubicBezTo>
                      <a:pt x="26" y="46"/>
                      <a:pt x="21" y="46"/>
                      <a:pt x="20" y="36"/>
                    </a:cubicBezTo>
                    <a:cubicBezTo>
                      <a:pt x="18" y="25"/>
                      <a:pt x="17" y="31"/>
                      <a:pt x="15" y="18"/>
                    </a:cubicBezTo>
                    <a:cubicBezTo>
                      <a:pt x="14" y="16"/>
                      <a:pt x="12" y="19"/>
                      <a:pt x="14" y="27"/>
                    </a:cubicBezTo>
                    <a:cubicBezTo>
                      <a:pt x="15" y="31"/>
                      <a:pt x="15" y="36"/>
                      <a:pt x="16" y="38"/>
                    </a:cubicBezTo>
                    <a:cubicBezTo>
                      <a:pt x="19" y="44"/>
                      <a:pt x="9" y="37"/>
                      <a:pt x="9" y="32"/>
                    </a:cubicBezTo>
                    <a:cubicBezTo>
                      <a:pt x="7" y="26"/>
                      <a:pt x="2" y="28"/>
                      <a:pt x="0" y="26"/>
                    </a:cubicBezTo>
                    <a:cubicBezTo>
                      <a:pt x="2" y="25"/>
                      <a:pt x="2" y="24"/>
                      <a:pt x="2" y="22"/>
                    </a:cubicBezTo>
                    <a:cubicBezTo>
                      <a:pt x="4" y="22"/>
                      <a:pt x="7" y="25"/>
                      <a:pt x="10" y="28"/>
                    </a:cubicBezTo>
                    <a:cubicBezTo>
                      <a:pt x="12" y="30"/>
                      <a:pt x="4" y="17"/>
                      <a:pt x="7" y="15"/>
                    </a:cubicBezTo>
                    <a:cubicBezTo>
                      <a:pt x="11" y="16"/>
                      <a:pt x="10" y="12"/>
                      <a:pt x="10" y="11"/>
                    </a:cubicBezTo>
                    <a:cubicBezTo>
                      <a:pt x="7" y="7"/>
                      <a:pt x="13" y="11"/>
                      <a:pt x="13" y="17"/>
                    </a:cubicBezTo>
                    <a:cubicBezTo>
                      <a:pt x="15" y="14"/>
                      <a:pt x="14" y="8"/>
                      <a:pt x="9" y="2"/>
                    </a:cubicBezTo>
                    <a:cubicBezTo>
                      <a:pt x="11" y="2"/>
                      <a:pt x="11" y="2"/>
                      <a:pt x="12" y="1"/>
                    </a:cubicBezTo>
                    <a:cubicBezTo>
                      <a:pt x="15" y="0"/>
                      <a:pt x="12" y="10"/>
                      <a:pt x="15" y="12"/>
                    </a:cubicBezTo>
                    <a:cubicBezTo>
                      <a:pt x="17" y="13"/>
                      <a:pt x="14" y="1"/>
                      <a:pt x="15" y="4"/>
                    </a:cubicBezTo>
                    <a:cubicBezTo>
                      <a:pt x="16" y="6"/>
                      <a:pt x="22" y="5"/>
                      <a:pt x="21" y="0"/>
                    </a:cubicBezTo>
                    <a:cubicBezTo>
                      <a:pt x="24" y="2"/>
                      <a:pt x="20" y="13"/>
                      <a:pt x="24" y="19"/>
                    </a:cubicBezTo>
                    <a:cubicBezTo>
                      <a:pt x="25" y="21"/>
                      <a:pt x="23" y="4"/>
                      <a:pt x="27" y="0"/>
                    </a:cubicBezTo>
                    <a:cubicBezTo>
                      <a:pt x="26" y="4"/>
                      <a:pt x="33" y="9"/>
                      <a:pt x="36" y="6"/>
                    </a:cubicBezTo>
                    <a:cubicBezTo>
                      <a:pt x="38" y="5"/>
                      <a:pt x="34" y="21"/>
                      <a:pt x="38" y="29"/>
                    </a:cubicBezTo>
                    <a:cubicBezTo>
                      <a:pt x="40" y="35"/>
                      <a:pt x="39" y="31"/>
                      <a:pt x="39" y="28"/>
                    </a:cubicBezTo>
                    <a:cubicBezTo>
                      <a:pt x="37" y="22"/>
                      <a:pt x="37" y="11"/>
                      <a:pt x="40" y="3"/>
                    </a:cubicBezTo>
                    <a:cubicBezTo>
                      <a:pt x="40" y="4"/>
                      <a:pt x="42" y="6"/>
                      <a:pt x="43" y="4"/>
                    </a:cubicBezTo>
                    <a:cubicBezTo>
                      <a:pt x="43" y="7"/>
                      <a:pt x="40" y="19"/>
                      <a:pt x="44" y="22"/>
                    </a:cubicBezTo>
                    <a:cubicBezTo>
                      <a:pt x="43" y="12"/>
                      <a:pt x="45" y="7"/>
                      <a:pt x="46" y="5"/>
                    </a:cubicBezTo>
                    <a:cubicBezTo>
                      <a:pt x="46" y="6"/>
                      <a:pt x="49" y="10"/>
                      <a:pt x="51" y="8"/>
                    </a:cubicBezTo>
                    <a:cubicBezTo>
                      <a:pt x="52" y="10"/>
                      <a:pt x="50" y="14"/>
                      <a:pt x="52" y="16"/>
                    </a:cubicBezTo>
                    <a:cubicBezTo>
                      <a:pt x="54" y="19"/>
                      <a:pt x="52" y="5"/>
                      <a:pt x="57" y="9"/>
                    </a:cubicBezTo>
                    <a:cubicBezTo>
                      <a:pt x="57" y="9"/>
                      <a:pt x="59" y="12"/>
                      <a:pt x="61" y="12"/>
                    </a:cubicBezTo>
                    <a:cubicBezTo>
                      <a:pt x="62" y="12"/>
                      <a:pt x="63" y="9"/>
                      <a:pt x="62" y="12"/>
                    </a:cubicBezTo>
                    <a:cubicBezTo>
                      <a:pt x="58" y="24"/>
                      <a:pt x="61" y="22"/>
                      <a:pt x="62" y="20"/>
                    </a:cubicBezTo>
                    <a:cubicBezTo>
                      <a:pt x="65" y="15"/>
                      <a:pt x="65" y="26"/>
                      <a:pt x="65" y="26"/>
                    </a:cubicBezTo>
                    <a:cubicBezTo>
                      <a:pt x="64" y="34"/>
                      <a:pt x="69" y="41"/>
                      <a:pt x="69" y="38"/>
                    </a:cubicBezTo>
                    <a:cubicBezTo>
                      <a:pt x="70" y="32"/>
                      <a:pt x="68" y="25"/>
                      <a:pt x="70" y="15"/>
                    </a:cubicBezTo>
                    <a:cubicBezTo>
                      <a:pt x="70" y="14"/>
                      <a:pt x="71" y="15"/>
                      <a:pt x="72" y="15"/>
                    </a:cubicBezTo>
                    <a:cubicBezTo>
                      <a:pt x="74" y="16"/>
                      <a:pt x="76" y="16"/>
                      <a:pt x="75" y="14"/>
                    </a:cubicBezTo>
                    <a:cubicBezTo>
                      <a:pt x="77" y="15"/>
                      <a:pt x="76" y="21"/>
                      <a:pt x="80" y="27"/>
                    </a:cubicBezTo>
                    <a:cubicBezTo>
                      <a:pt x="87" y="38"/>
                      <a:pt x="87" y="47"/>
                      <a:pt x="86" y="55"/>
                    </a:cubicBezTo>
                    <a:cubicBezTo>
                      <a:pt x="92" y="42"/>
                      <a:pt x="81" y="36"/>
                      <a:pt x="86" y="11"/>
                    </a:cubicBezTo>
                    <a:cubicBezTo>
                      <a:pt x="86" y="9"/>
                      <a:pt x="87" y="12"/>
                      <a:pt x="88" y="13"/>
                    </a:cubicBezTo>
                    <a:cubicBezTo>
                      <a:pt x="90" y="14"/>
                      <a:pt x="91" y="13"/>
                      <a:pt x="91" y="14"/>
                    </a:cubicBezTo>
                    <a:cubicBezTo>
                      <a:pt x="88" y="30"/>
                      <a:pt x="91" y="37"/>
                      <a:pt x="91" y="33"/>
                    </a:cubicBezTo>
                    <a:cubicBezTo>
                      <a:pt x="91" y="13"/>
                      <a:pt x="95" y="15"/>
                      <a:pt x="94" y="16"/>
                    </a:cubicBezTo>
                    <a:cubicBezTo>
                      <a:pt x="92" y="18"/>
                      <a:pt x="96" y="24"/>
                      <a:pt x="100" y="20"/>
                    </a:cubicBezTo>
                    <a:cubicBezTo>
                      <a:pt x="103" y="18"/>
                      <a:pt x="95" y="36"/>
                      <a:pt x="96" y="50"/>
                    </a:cubicBezTo>
                    <a:cubicBezTo>
                      <a:pt x="97" y="55"/>
                      <a:pt x="96" y="43"/>
                      <a:pt x="99" y="34"/>
                    </a:cubicBezTo>
                    <a:cubicBezTo>
                      <a:pt x="101" y="28"/>
                      <a:pt x="103" y="22"/>
                      <a:pt x="106" y="21"/>
                    </a:cubicBezTo>
                    <a:cubicBezTo>
                      <a:pt x="107" y="21"/>
                      <a:pt x="109" y="22"/>
                      <a:pt x="108" y="25"/>
                    </a:cubicBezTo>
                    <a:cubicBezTo>
                      <a:pt x="108" y="27"/>
                      <a:pt x="110" y="27"/>
                      <a:pt x="111" y="26"/>
                    </a:cubicBezTo>
                    <a:cubicBezTo>
                      <a:pt x="111" y="31"/>
                      <a:pt x="99" y="40"/>
                      <a:pt x="101" y="46"/>
                    </a:cubicBezTo>
                    <a:cubicBezTo>
                      <a:pt x="102" y="49"/>
                      <a:pt x="107" y="34"/>
                      <a:pt x="114" y="35"/>
                    </a:cubicBezTo>
                    <a:cubicBezTo>
                      <a:pt x="117" y="35"/>
                      <a:pt x="110" y="38"/>
                      <a:pt x="113" y="41"/>
                    </a:cubicBezTo>
                    <a:cubicBezTo>
                      <a:pt x="114" y="42"/>
                      <a:pt x="115" y="44"/>
                      <a:pt x="117" y="42"/>
                    </a:cubicBezTo>
                    <a:cubicBezTo>
                      <a:pt x="119" y="40"/>
                      <a:pt x="119" y="45"/>
                      <a:pt x="115" y="52"/>
                    </a:cubicBezTo>
                    <a:cubicBezTo>
                      <a:pt x="112" y="56"/>
                      <a:pt x="110" y="58"/>
                      <a:pt x="114" y="65"/>
                    </a:cubicBezTo>
                    <a:cubicBezTo>
                      <a:pt x="116" y="69"/>
                      <a:pt x="116" y="68"/>
                      <a:pt x="117" y="72"/>
                    </a:cubicBezTo>
                    <a:cubicBezTo>
                      <a:pt x="117" y="74"/>
                      <a:pt x="122" y="91"/>
                      <a:pt x="120" y="88"/>
                    </a:cubicBezTo>
                    <a:close/>
                  </a:path>
                </a:pathLst>
              </a:custGeom>
              <a:solidFill>
                <a:srgbClr val="FAD0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6" name="Freeform 586"/>
              <p:cNvSpPr/>
              <p:nvPr/>
            </p:nvSpPr>
            <p:spPr bwMode="auto">
              <a:xfrm>
                <a:off x="2902" y="1278"/>
                <a:ext cx="78" cy="128"/>
              </a:xfrm>
              <a:custGeom>
                <a:gdLst>
                  <a:gd fmla="*/ 19 w 33" name="T0"/>
                  <a:gd fmla="*/ 10 h 54" name="T1"/>
                  <a:gd fmla="*/ 24 w 33" name="T2"/>
                  <a:gd fmla="*/ 36 h 54" name="T3"/>
                  <a:gd fmla="*/ 24 w 33" name="T4"/>
                  <a:gd fmla="*/ 28 h 54" name="T5"/>
                  <a:gd fmla="*/ 28 w 33" name="T6"/>
                  <a:gd fmla="*/ 39 h 54" name="T7"/>
                  <a:gd fmla="*/ 29 w 33" name="T8"/>
                  <a:gd fmla="*/ 53 h 54" name="T9"/>
                  <a:gd fmla="*/ 18 w 33" name="T10"/>
                  <a:gd fmla="*/ 48 h 54" name="T11"/>
                  <a:gd fmla="*/ 11 w 33" name="T12"/>
                  <a:gd fmla="*/ 43 h 54" name="T13"/>
                  <a:gd fmla="*/ 5 w 33" name="T14"/>
                  <a:gd fmla="*/ 28 h 54" name="T15"/>
                  <a:gd fmla="*/ 0 w 33" name="T16"/>
                  <a:gd fmla="*/ 6 h 54" name="T17"/>
                  <a:gd fmla="*/ 4 w 33" name="T18"/>
                  <a:gd fmla="*/ 4 h 54" name="T19"/>
                  <a:gd fmla="*/ 9 w 33" name="T20"/>
                  <a:gd fmla="*/ 22 h 54" name="T21"/>
                  <a:gd fmla="*/ 9 w 33" name="T22"/>
                  <a:gd fmla="*/ 9 h 54" name="T23"/>
                  <a:gd fmla="*/ 11 w 33" name="T24"/>
                  <a:gd fmla="*/ 2 h 54" name="T25"/>
                  <a:gd fmla="*/ 19 w 33" name="T26"/>
                  <a:gd fmla="*/ 10 h 5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4" w="33">
                    <a:moveTo>
                      <a:pt x="19" y="10"/>
                    </a:moveTo>
                    <a:cubicBezTo>
                      <a:pt x="17" y="22"/>
                      <a:pt x="18" y="31"/>
                      <a:pt x="24" y="36"/>
                    </a:cubicBezTo>
                    <a:cubicBezTo>
                      <a:pt x="25" y="37"/>
                      <a:pt x="24" y="30"/>
                      <a:pt x="24" y="28"/>
                    </a:cubicBezTo>
                    <a:cubicBezTo>
                      <a:pt x="26" y="29"/>
                      <a:pt x="28" y="37"/>
                      <a:pt x="28" y="39"/>
                    </a:cubicBezTo>
                    <a:cubicBezTo>
                      <a:pt x="28" y="41"/>
                      <a:pt x="33" y="52"/>
                      <a:pt x="29" y="53"/>
                    </a:cubicBezTo>
                    <a:cubicBezTo>
                      <a:pt x="26" y="54"/>
                      <a:pt x="24" y="43"/>
                      <a:pt x="18" y="48"/>
                    </a:cubicBezTo>
                    <a:cubicBezTo>
                      <a:pt x="17" y="49"/>
                      <a:pt x="17" y="43"/>
                      <a:pt x="11" y="43"/>
                    </a:cubicBezTo>
                    <a:cubicBezTo>
                      <a:pt x="8" y="44"/>
                      <a:pt x="6" y="30"/>
                      <a:pt x="5" y="28"/>
                    </a:cubicBezTo>
                    <a:cubicBezTo>
                      <a:pt x="4" y="27"/>
                      <a:pt x="2" y="13"/>
                      <a:pt x="0" y="6"/>
                    </a:cubicBezTo>
                    <a:cubicBezTo>
                      <a:pt x="0" y="4"/>
                      <a:pt x="3" y="5"/>
                      <a:pt x="4" y="4"/>
                    </a:cubicBezTo>
                    <a:cubicBezTo>
                      <a:pt x="8" y="1"/>
                      <a:pt x="1" y="18"/>
                      <a:pt x="9" y="22"/>
                    </a:cubicBezTo>
                    <a:cubicBezTo>
                      <a:pt x="11" y="23"/>
                      <a:pt x="9" y="15"/>
                      <a:pt x="9" y="9"/>
                    </a:cubicBezTo>
                    <a:cubicBezTo>
                      <a:pt x="9" y="4"/>
                      <a:pt x="10" y="0"/>
                      <a:pt x="11" y="2"/>
                    </a:cubicBezTo>
                    <a:cubicBezTo>
                      <a:pt x="14" y="8"/>
                      <a:pt x="20" y="7"/>
                      <a:pt x="19" y="10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7" name="Freeform 587"/>
              <p:cNvSpPr/>
              <p:nvPr/>
            </p:nvSpPr>
            <p:spPr bwMode="auto">
              <a:xfrm>
                <a:off x="2876" y="1304"/>
                <a:ext cx="24" cy="45"/>
              </a:xfrm>
              <a:custGeom>
                <a:gdLst>
                  <a:gd fmla="*/ 5 w 10" name="T0"/>
                  <a:gd fmla="*/ 1 h 19" name="T1"/>
                  <a:gd fmla="*/ 2 w 10" name="T2"/>
                  <a:gd fmla="*/ 3 h 19" name="T3"/>
                  <a:gd fmla="*/ 3 w 10" name="T4"/>
                  <a:gd fmla="*/ 9 h 19" name="T5"/>
                  <a:gd fmla="*/ 9 w 10" name="T6"/>
                  <a:gd fmla="*/ 19 h 19" name="T7"/>
                  <a:gd fmla="*/ 7 w 10" name="T8"/>
                  <a:gd fmla="*/ 11 h 19" name="T9"/>
                  <a:gd fmla="*/ 5 w 10" name="T10"/>
                  <a:gd fmla="*/ 1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10">
                    <a:moveTo>
                      <a:pt x="5" y="1"/>
                    </a:moveTo>
                    <a:cubicBezTo>
                      <a:pt x="5" y="3"/>
                      <a:pt x="4" y="4"/>
                      <a:pt x="2" y="3"/>
                    </a:cubicBezTo>
                    <a:cubicBezTo>
                      <a:pt x="0" y="3"/>
                      <a:pt x="3" y="8"/>
                      <a:pt x="3" y="9"/>
                    </a:cubicBezTo>
                    <a:cubicBezTo>
                      <a:pt x="5" y="17"/>
                      <a:pt x="8" y="13"/>
                      <a:pt x="9" y="19"/>
                    </a:cubicBezTo>
                    <a:cubicBezTo>
                      <a:pt x="10" y="16"/>
                      <a:pt x="7" y="12"/>
                      <a:pt x="7" y="11"/>
                    </a:cubicBezTo>
                    <a:cubicBezTo>
                      <a:pt x="8" y="2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8" name="Freeform 588"/>
              <p:cNvSpPr/>
              <p:nvPr/>
            </p:nvSpPr>
            <p:spPr bwMode="auto">
              <a:xfrm>
                <a:off x="2867" y="1328"/>
                <a:ext cx="24" cy="26"/>
              </a:xfrm>
              <a:custGeom>
                <a:gdLst>
                  <a:gd fmla="*/ 1 w 10" name="T0"/>
                  <a:gd fmla="*/ 1 h 11" name="T1"/>
                  <a:gd fmla="*/ 8 w 10" name="T2"/>
                  <a:gd fmla="*/ 11 h 11" name="T3"/>
                  <a:gd fmla="*/ 2 w 10" name="T4"/>
                  <a:gd fmla="*/ 5 h 11" name="T5"/>
                  <a:gd fmla="*/ 1 w 10" name="T6"/>
                  <a:gd fmla="*/ 4 h 11" name="T7"/>
                  <a:gd fmla="*/ 1 w 10" name="T8"/>
                  <a:gd fmla="*/ 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0">
                    <a:moveTo>
                      <a:pt x="1" y="1"/>
                    </a:moveTo>
                    <a:cubicBezTo>
                      <a:pt x="2" y="1"/>
                      <a:pt x="10" y="5"/>
                      <a:pt x="8" y="11"/>
                    </a:cubicBezTo>
                    <a:cubicBezTo>
                      <a:pt x="8" y="8"/>
                      <a:pt x="6" y="5"/>
                      <a:pt x="2" y="5"/>
                    </a:cubicBezTo>
                    <a:cubicBezTo>
                      <a:pt x="1" y="4"/>
                      <a:pt x="0" y="4"/>
                      <a:pt x="1" y="4"/>
                    </a:cubicBezTo>
                    <a:cubicBezTo>
                      <a:pt x="3" y="3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49" name="Freeform 589"/>
              <p:cNvSpPr/>
              <p:nvPr/>
            </p:nvSpPr>
            <p:spPr bwMode="auto">
              <a:xfrm>
                <a:off x="2964" y="1290"/>
                <a:ext cx="101" cy="121"/>
              </a:xfrm>
              <a:custGeom>
                <a:gdLst>
                  <a:gd fmla="*/ 18 w 43" name="T0"/>
                  <a:gd fmla="*/ 6 h 51" name="T1"/>
                  <a:gd fmla="*/ 12 w 43" name="T2"/>
                  <a:gd fmla="*/ 9 h 51" name="T3"/>
                  <a:gd fmla="*/ 8 w 43" name="T4"/>
                  <a:gd fmla="*/ 5 h 51" name="T5"/>
                  <a:gd fmla="*/ 4 w 43" name="T6"/>
                  <a:gd fmla="*/ 2 h 51" name="T7"/>
                  <a:gd fmla="*/ 3 w 43" name="T8"/>
                  <a:gd fmla="*/ 14 h 51" name="T9"/>
                  <a:gd fmla="*/ 0 w 43" name="T10"/>
                  <a:gd fmla="*/ 16 h 51" name="T11"/>
                  <a:gd fmla="*/ 7 w 43" name="T12"/>
                  <a:gd fmla="*/ 29 h 51" name="T13"/>
                  <a:gd fmla="*/ 20 w 43" name="T14"/>
                  <a:gd fmla="*/ 42 h 51" name="T15"/>
                  <a:gd fmla="*/ 29 w 43" name="T16"/>
                  <a:gd fmla="*/ 46 h 51" name="T17"/>
                  <a:gd fmla="*/ 35 w 43" name="T18"/>
                  <a:gd fmla="*/ 44 h 51" name="T19"/>
                  <a:gd fmla="*/ 43 w 43" name="T20"/>
                  <a:gd fmla="*/ 48 h 51" name="T21"/>
                  <a:gd fmla="*/ 40 w 43" name="T22"/>
                  <a:gd fmla="*/ 30 h 51" name="T23"/>
                  <a:gd fmla="*/ 34 w 43" name="T24"/>
                  <a:gd fmla="*/ 12 h 51" name="T25"/>
                  <a:gd fmla="*/ 31 w 43" name="T26"/>
                  <a:gd fmla="*/ 11 h 51" name="T27"/>
                  <a:gd fmla="*/ 28 w 43" name="T28"/>
                  <a:gd fmla="*/ 12 h 51" name="T29"/>
                  <a:gd fmla="*/ 29 w 43" name="T30"/>
                  <a:gd fmla="*/ 35 h 51" name="T31"/>
                  <a:gd fmla="*/ 22 w 43" name="T32"/>
                  <a:gd fmla="*/ 23 h 51" name="T33"/>
                  <a:gd fmla="*/ 18 w 43" name="T34"/>
                  <a:gd fmla="*/ 17 h 51" name="T35"/>
                  <a:gd fmla="*/ 18 w 43" name="T36"/>
                  <a:gd fmla="*/ 6 h 5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51" w="43">
                    <a:moveTo>
                      <a:pt x="18" y="6"/>
                    </a:moveTo>
                    <a:cubicBezTo>
                      <a:pt x="15" y="7"/>
                      <a:pt x="12" y="1"/>
                      <a:pt x="12" y="9"/>
                    </a:cubicBezTo>
                    <a:cubicBezTo>
                      <a:pt x="12" y="15"/>
                      <a:pt x="7" y="16"/>
                      <a:pt x="8" y="5"/>
                    </a:cubicBezTo>
                    <a:cubicBezTo>
                      <a:pt x="9" y="2"/>
                      <a:pt x="7" y="5"/>
                      <a:pt x="4" y="2"/>
                    </a:cubicBezTo>
                    <a:cubicBezTo>
                      <a:pt x="3" y="0"/>
                      <a:pt x="3" y="10"/>
                      <a:pt x="3" y="14"/>
                    </a:cubicBezTo>
                    <a:cubicBezTo>
                      <a:pt x="3" y="16"/>
                      <a:pt x="3" y="19"/>
                      <a:pt x="0" y="16"/>
                    </a:cubicBezTo>
                    <a:cubicBezTo>
                      <a:pt x="1" y="22"/>
                      <a:pt x="4" y="20"/>
                      <a:pt x="7" y="29"/>
                    </a:cubicBezTo>
                    <a:cubicBezTo>
                      <a:pt x="8" y="34"/>
                      <a:pt x="16" y="39"/>
                      <a:pt x="20" y="42"/>
                    </a:cubicBezTo>
                    <a:cubicBezTo>
                      <a:pt x="22" y="43"/>
                      <a:pt x="28" y="50"/>
                      <a:pt x="29" y="46"/>
                    </a:cubicBezTo>
                    <a:cubicBezTo>
                      <a:pt x="29" y="43"/>
                      <a:pt x="29" y="38"/>
                      <a:pt x="35" y="44"/>
                    </a:cubicBezTo>
                    <a:cubicBezTo>
                      <a:pt x="36" y="45"/>
                      <a:pt x="42" y="51"/>
                      <a:pt x="43" y="48"/>
                    </a:cubicBezTo>
                    <a:cubicBezTo>
                      <a:pt x="43" y="42"/>
                      <a:pt x="43" y="34"/>
                      <a:pt x="40" y="30"/>
                    </a:cubicBezTo>
                    <a:cubicBezTo>
                      <a:pt x="32" y="21"/>
                      <a:pt x="35" y="15"/>
                      <a:pt x="34" y="12"/>
                    </a:cubicBezTo>
                    <a:cubicBezTo>
                      <a:pt x="33" y="9"/>
                      <a:pt x="33" y="11"/>
                      <a:pt x="31" y="11"/>
                    </a:cubicBezTo>
                    <a:cubicBezTo>
                      <a:pt x="30" y="11"/>
                      <a:pt x="29" y="10"/>
                      <a:pt x="28" y="12"/>
                    </a:cubicBezTo>
                    <a:cubicBezTo>
                      <a:pt x="26" y="26"/>
                      <a:pt x="34" y="35"/>
                      <a:pt x="29" y="35"/>
                    </a:cubicBezTo>
                    <a:cubicBezTo>
                      <a:pt x="24" y="35"/>
                      <a:pt x="22" y="27"/>
                      <a:pt x="22" y="23"/>
                    </a:cubicBezTo>
                    <a:cubicBezTo>
                      <a:pt x="22" y="9"/>
                      <a:pt x="20" y="22"/>
                      <a:pt x="18" y="17"/>
                    </a:cubicBezTo>
                    <a:cubicBezTo>
                      <a:pt x="15" y="9"/>
                      <a:pt x="21" y="6"/>
                      <a:pt x="18" y="6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0" name="Freeform 590"/>
              <p:cNvSpPr/>
              <p:nvPr/>
            </p:nvSpPr>
            <p:spPr bwMode="auto">
              <a:xfrm>
                <a:off x="3065" y="1304"/>
                <a:ext cx="76" cy="163"/>
              </a:xfrm>
              <a:custGeom>
                <a:gdLst>
                  <a:gd fmla="*/ 14 w 32" name="T0"/>
                  <a:gd fmla="*/ 12 h 69" name="T1"/>
                  <a:gd fmla="*/ 9 w 32" name="T2"/>
                  <a:gd fmla="*/ 8 h 69" name="T3"/>
                  <a:gd fmla="*/ 7 w 32" name="T4"/>
                  <a:gd fmla="*/ 26 h 69" name="T5"/>
                  <a:gd fmla="*/ 4 w 32" name="T6"/>
                  <a:gd fmla="*/ 19 h 69" name="T7"/>
                  <a:gd fmla="*/ 4 w 32" name="T8"/>
                  <a:gd fmla="*/ 6 h 69" name="T9"/>
                  <a:gd fmla="*/ 2 w 32" name="T10"/>
                  <a:gd fmla="*/ 2 h 69" name="T11"/>
                  <a:gd fmla="*/ 0 w 32" name="T12"/>
                  <a:gd fmla="*/ 3 h 69" name="T13"/>
                  <a:gd fmla="*/ 3 w 32" name="T14"/>
                  <a:gd fmla="*/ 25 h 69" name="T15"/>
                  <a:gd fmla="*/ 4 w 32" name="T16"/>
                  <a:gd fmla="*/ 36 h 69" name="T17"/>
                  <a:gd fmla="*/ 8 w 32" name="T18"/>
                  <a:gd fmla="*/ 48 h 69" name="T19"/>
                  <a:gd fmla="*/ 14 w 32" name="T20"/>
                  <a:gd fmla="*/ 50 h 69" name="T21"/>
                  <a:gd fmla="*/ 20 w 32" name="T22"/>
                  <a:gd fmla="*/ 54 h 69" name="T23"/>
                  <a:gd fmla="*/ 27 w 32" name="T24"/>
                  <a:gd fmla="*/ 61 h 69" name="T25"/>
                  <a:gd fmla="*/ 32 w 32" name="T26"/>
                  <a:gd fmla="*/ 69 h 69" name="T27"/>
                  <a:gd fmla="*/ 26 w 32" name="T28"/>
                  <a:gd fmla="*/ 54 h 69" name="T29"/>
                  <a:gd fmla="*/ 31 w 32" name="T30"/>
                  <a:gd fmla="*/ 35 h 69" name="T31"/>
                  <a:gd fmla="*/ 27 w 32" name="T32"/>
                  <a:gd fmla="*/ 24 h 69" name="T33"/>
                  <a:gd fmla="*/ 17 w 32" name="T34"/>
                  <a:gd fmla="*/ 40 h 69" name="T35"/>
                  <a:gd fmla="*/ 16 w 32" name="T36"/>
                  <a:gd fmla="*/ 26 h 69" name="T37"/>
                  <a:gd fmla="*/ 20 w 32" name="T38"/>
                  <a:gd fmla="*/ 15 h 69" name="T39"/>
                  <a:gd fmla="*/ 13 w 32" name="T40"/>
                  <a:gd fmla="*/ 36 h 69" name="T41"/>
                  <a:gd fmla="*/ 12 w 32" name="T42"/>
                  <a:gd fmla="*/ 42 h 69" name="T43"/>
                  <a:gd fmla="*/ 10 w 32" name="T44"/>
                  <a:gd fmla="*/ 29 h 69" name="T45"/>
                  <a:gd fmla="*/ 14 w 32" name="T46"/>
                  <a:gd fmla="*/ 12 h 6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9" w="32">
                    <a:moveTo>
                      <a:pt x="14" y="12"/>
                    </a:moveTo>
                    <a:cubicBezTo>
                      <a:pt x="15" y="9"/>
                      <a:pt x="10" y="14"/>
                      <a:pt x="9" y="8"/>
                    </a:cubicBezTo>
                    <a:cubicBezTo>
                      <a:pt x="8" y="6"/>
                      <a:pt x="6" y="16"/>
                      <a:pt x="7" y="26"/>
                    </a:cubicBezTo>
                    <a:cubicBezTo>
                      <a:pt x="7" y="29"/>
                      <a:pt x="5" y="24"/>
                      <a:pt x="4" y="19"/>
                    </a:cubicBezTo>
                    <a:cubicBezTo>
                      <a:pt x="4" y="15"/>
                      <a:pt x="3" y="11"/>
                      <a:pt x="4" y="6"/>
                    </a:cubicBezTo>
                    <a:cubicBezTo>
                      <a:pt x="5" y="4"/>
                      <a:pt x="3" y="3"/>
                      <a:pt x="2" y="2"/>
                    </a:cubicBezTo>
                    <a:cubicBezTo>
                      <a:pt x="1" y="0"/>
                      <a:pt x="1" y="0"/>
                      <a:pt x="0" y="3"/>
                    </a:cubicBezTo>
                    <a:cubicBezTo>
                      <a:pt x="0" y="11"/>
                      <a:pt x="1" y="18"/>
                      <a:pt x="3" y="25"/>
                    </a:cubicBezTo>
                    <a:cubicBezTo>
                      <a:pt x="4" y="30"/>
                      <a:pt x="5" y="31"/>
                      <a:pt x="4" y="36"/>
                    </a:cubicBezTo>
                    <a:cubicBezTo>
                      <a:pt x="3" y="41"/>
                      <a:pt x="5" y="45"/>
                      <a:pt x="8" y="48"/>
                    </a:cubicBezTo>
                    <a:cubicBezTo>
                      <a:pt x="9" y="49"/>
                      <a:pt x="12" y="46"/>
                      <a:pt x="14" y="50"/>
                    </a:cubicBezTo>
                    <a:cubicBezTo>
                      <a:pt x="15" y="52"/>
                      <a:pt x="17" y="40"/>
                      <a:pt x="20" y="54"/>
                    </a:cubicBezTo>
                    <a:cubicBezTo>
                      <a:pt x="21" y="58"/>
                      <a:pt x="24" y="56"/>
                      <a:pt x="27" y="61"/>
                    </a:cubicBezTo>
                    <a:cubicBezTo>
                      <a:pt x="27" y="62"/>
                      <a:pt x="32" y="69"/>
                      <a:pt x="32" y="69"/>
                    </a:cubicBezTo>
                    <a:cubicBezTo>
                      <a:pt x="32" y="62"/>
                      <a:pt x="31" y="58"/>
                      <a:pt x="26" y="54"/>
                    </a:cubicBezTo>
                    <a:cubicBezTo>
                      <a:pt x="21" y="49"/>
                      <a:pt x="27" y="41"/>
                      <a:pt x="31" y="35"/>
                    </a:cubicBezTo>
                    <a:cubicBezTo>
                      <a:pt x="32" y="31"/>
                      <a:pt x="24" y="35"/>
                      <a:pt x="27" y="24"/>
                    </a:cubicBezTo>
                    <a:cubicBezTo>
                      <a:pt x="23" y="23"/>
                      <a:pt x="18" y="34"/>
                      <a:pt x="17" y="40"/>
                    </a:cubicBezTo>
                    <a:cubicBezTo>
                      <a:pt x="16" y="46"/>
                      <a:pt x="11" y="36"/>
                      <a:pt x="16" y="26"/>
                    </a:cubicBezTo>
                    <a:cubicBezTo>
                      <a:pt x="17" y="25"/>
                      <a:pt x="24" y="13"/>
                      <a:pt x="20" y="15"/>
                    </a:cubicBezTo>
                    <a:cubicBezTo>
                      <a:pt x="15" y="16"/>
                      <a:pt x="13" y="32"/>
                      <a:pt x="13" y="36"/>
                    </a:cubicBezTo>
                    <a:cubicBezTo>
                      <a:pt x="12" y="37"/>
                      <a:pt x="13" y="40"/>
                      <a:pt x="12" y="42"/>
                    </a:cubicBezTo>
                    <a:cubicBezTo>
                      <a:pt x="8" y="41"/>
                      <a:pt x="10" y="34"/>
                      <a:pt x="10" y="29"/>
                    </a:cubicBezTo>
                    <a:cubicBezTo>
                      <a:pt x="9" y="25"/>
                      <a:pt x="12" y="17"/>
                      <a:pt x="14" y="12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1" name="Freeform 591"/>
              <p:cNvSpPr/>
              <p:nvPr/>
            </p:nvSpPr>
            <p:spPr bwMode="auto">
              <a:xfrm>
                <a:off x="2806" y="1342"/>
                <a:ext cx="344" cy="149"/>
              </a:xfrm>
              <a:custGeom>
                <a:gdLst>
                  <a:gd fmla="*/ 23 w 146" name="T0"/>
                  <a:gd fmla="*/ 0 h 63" name="T1"/>
                  <a:gd fmla="*/ 34 w 146" name="T2"/>
                  <a:gd fmla="*/ 8 h 63" name="T3"/>
                  <a:gd fmla="*/ 42 w 146" name="T4"/>
                  <a:gd fmla="*/ 16 h 63" name="T5"/>
                  <a:gd fmla="*/ 41 w 146" name="T6"/>
                  <a:gd fmla="*/ 7 h 63" name="T7"/>
                  <a:gd fmla="*/ 43 w 146" name="T8"/>
                  <a:gd fmla="*/ 7 h 63" name="T9"/>
                  <a:gd fmla="*/ 51 w 146" name="T10"/>
                  <a:gd fmla="*/ 20 h 63" name="T11"/>
                  <a:gd fmla="*/ 72 w 146" name="T12"/>
                  <a:gd fmla="*/ 29 h 63" name="T13"/>
                  <a:gd fmla="*/ 77 w 146" name="T14"/>
                  <a:gd fmla="*/ 20 h 63" name="T15"/>
                  <a:gd fmla="*/ 76 w 146" name="T16"/>
                  <a:gd fmla="*/ 16 h 63" name="T17"/>
                  <a:gd fmla="*/ 89 w 146" name="T18"/>
                  <a:gd fmla="*/ 29 h 63" name="T19"/>
                  <a:gd fmla="*/ 100 w 146" name="T20"/>
                  <a:gd fmla="*/ 32 h 63" name="T21"/>
                  <a:gd fmla="*/ 102 w 146" name="T22"/>
                  <a:gd fmla="*/ 28 h 63" name="T23"/>
                  <a:gd fmla="*/ 104 w 146" name="T24"/>
                  <a:gd fmla="*/ 27 h 63" name="T25"/>
                  <a:gd fmla="*/ 109 w 146" name="T26"/>
                  <a:gd fmla="*/ 32 h 63" name="T27"/>
                  <a:gd fmla="*/ 119 w 146" name="T28"/>
                  <a:gd fmla="*/ 38 h 63" name="T29"/>
                  <a:gd fmla="*/ 129 w 146" name="T30"/>
                  <a:gd fmla="*/ 42 h 63" name="T31"/>
                  <a:gd fmla="*/ 141 w 146" name="T32"/>
                  <a:gd fmla="*/ 53 h 63" name="T33"/>
                  <a:gd fmla="*/ 146 w 146" name="T34"/>
                  <a:gd fmla="*/ 62 h 63" name="T35"/>
                  <a:gd fmla="*/ 128 w 146" name="T36"/>
                  <a:gd fmla="*/ 56 h 63" name="T37"/>
                  <a:gd fmla="*/ 113 w 146" name="T38"/>
                  <a:gd fmla="*/ 54 h 63" name="T39"/>
                  <a:gd fmla="*/ 97 w 146" name="T40"/>
                  <a:gd fmla="*/ 56 h 63" name="T41"/>
                  <a:gd fmla="*/ 90 w 146" name="T42"/>
                  <a:gd fmla="*/ 62 h 63" name="T43"/>
                  <a:gd fmla="*/ 88 w 146" name="T44"/>
                  <a:gd fmla="*/ 52 h 63" name="T45"/>
                  <a:gd fmla="*/ 82 w 146" name="T46"/>
                  <a:gd fmla="*/ 52 h 63" name="T47"/>
                  <a:gd fmla="*/ 68 w 146" name="T48"/>
                  <a:gd fmla="*/ 50 h 63" name="T49"/>
                  <a:gd fmla="*/ 54 w 146" name="T50"/>
                  <a:gd fmla="*/ 51 h 63" name="T51"/>
                  <a:gd fmla="*/ 26 w 146" name="T52"/>
                  <a:gd fmla="*/ 52 h 63" name="T53"/>
                  <a:gd fmla="*/ 28 w 146" name="T54"/>
                  <a:gd fmla="*/ 47 h 63" name="T55"/>
                  <a:gd fmla="*/ 44 w 146" name="T56"/>
                  <a:gd fmla="*/ 40 h 63" name="T57"/>
                  <a:gd fmla="*/ 36 w 146" name="T58"/>
                  <a:gd fmla="*/ 32 h 63" name="T59"/>
                  <a:gd fmla="*/ 24 w 146" name="T60"/>
                  <a:gd fmla="*/ 29 h 63" name="T61"/>
                  <a:gd fmla="*/ 8 w 146" name="T62"/>
                  <a:gd fmla="*/ 31 h 63" name="T63"/>
                  <a:gd fmla="*/ 15 w 146" name="T64"/>
                  <a:gd fmla="*/ 25 h 63" name="T65"/>
                  <a:gd fmla="*/ 26 w 146" name="T66"/>
                  <a:gd fmla="*/ 16 h 63" name="T67"/>
                  <a:gd fmla="*/ 25 w 146" name="T68"/>
                  <a:gd fmla="*/ 10 h 63" name="T69"/>
                  <a:gd fmla="*/ 23 w 146" name="T70"/>
                  <a:gd fmla="*/ 0 h 63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62" w="146">
                    <a:moveTo>
                      <a:pt x="23" y="0"/>
                    </a:moveTo>
                    <a:cubicBezTo>
                      <a:pt x="31" y="0"/>
                      <a:pt x="32" y="6"/>
                      <a:pt x="34" y="8"/>
                    </a:cubicBezTo>
                    <a:cubicBezTo>
                      <a:pt x="36" y="13"/>
                      <a:pt x="40" y="17"/>
                      <a:pt x="42" y="16"/>
                    </a:cubicBezTo>
                    <a:cubicBezTo>
                      <a:pt x="43" y="16"/>
                      <a:pt x="41" y="9"/>
                      <a:pt x="41" y="7"/>
                    </a:cubicBezTo>
                    <a:cubicBezTo>
                      <a:pt x="42" y="1"/>
                      <a:pt x="43" y="4"/>
                      <a:pt x="43" y="7"/>
                    </a:cubicBezTo>
                    <a:cubicBezTo>
                      <a:pt x="43" y="11"/>
                      <a:pt x="42" y="17"/>
                      <a:pt x="51" y="20"/>
                    </a:cubicBezTo>
                    <a:cubicBezTo>
                      <a:pt x="61" y="24"/>
                      <a:pt x="60" y="30"/>
                      <a:pt x="72" y="29"/>
                    </a:cubicBezTo>
                    <a:cubicBezTo>
                      <a:pt x="77" y="29"/>
                      <a:pt x="81" y="26"/>
                      <a:pt x="77" y="20"/>
                    </a:cubicBezTo>
                    <a:cubicBezTo>
                      <a:pt x="73" y="15"/>
                      <a:pt x="72" y="12"/>
                      <a:pt x="76" y="16"/>
                    </a:cubicBezTo>
                    <a:cubicBezTo>
                      <a:pt x="79" y="18"/>
                      <a:pt x="79" y="27"/>
                      <a:pt x="89" y="29"/>
                    </a:cubicBezTo>
                    <a:cubicBezTo>
                      <a:pt x="92" y="29"/>
                      <a:pt x="97" y="32"/>
                      <a:pt x="100" y="32"/>
                    </a:cubicBezTo>
                    <a:cubicBezTo>
                      <a:pt x="102" y="32"/>
                      <a:pt x="102" y="29"/>
                      <a:pt x="102" y="28"/>
                    </a:cubicBezTo>
                    <a:cubicBezTo>
                      <a:pt x="102" y="25"/>
                      <a:pt x="102" y="25"/>
                      <a:pt x="104" y="27"/>
                    </a:cubicBezTo>
                    <a:cubicBezTo>
                      <a:pt x="105" y="28"/>
                      <a:pt x="108" y="31"/>
                      <a:pt x="109" y="32"/>
                    </a:cubicBezTo>
                    <a:cubicBezTo>
                      <a:pt x="114" y="35"/>
                      <a:pt x="114" y="31"/>
                      <a:pt x="119" y="38"/>
                    </a:cubicBezTo>
                    <a:cubicBezTo>
                      <a:pt x="123" y="44"/>
                      <a:pt x="126" y="36"/>
                      <a:pt x="129" y="42"/>
                    </a:cubicBezTo>
                    <a:cubicBezTo>
                      <a:pt x="132" y="48"/>
                      <a:pt x="138" y="46"/>
                      <a:pt x="141" y="53"/>
                    </a:cubicBezTo>
                    <a:cubicBezTo>
                      <a:pt x="142" y="53"/>
                      <a:pt x="145" y="59"/>
                      <a:pt x="146" y="62"/>
                    </a:cubicBezTo>
                    <a:cubicBezTo>
                      <a:pt x="139" y="57"/>
                      <a:pt x="132" y="60"/>
                      <a:pt x="128" y="56"/>
                    </a:cubicBezTo>
                    <a:cubicBezTo>
                      <a:pt x="125" y="53"/>
                      <a:pt x="111" y="61"/>
                      <a:pt x="113" y="54"/>
                    </a:cubicBezTo>
                    <a:cubicBezTo>
                      <a:pt x="110" y="57"/>
                      <a:pt x="101" y="49"/>
                      <a:pt x="97" y="56"/>
                    </a:cubicBezTo>
                    <a:cubicBezTo>
                      <a:pt x="96" y="58"/>
                      <a:pt x="90" y="63"/>
                      <a:pt x="90" y="62"/>
                    </a:cubicBezTo>
                    <a:cubicBezTo>
                      <a:pt x="89" y="56"/>
                      <a:pt x="84" y="57"/>
                      <a:pt x="88" y="52"/>
                    </a:cubicBezTo>
                    <a:cubicBezTo>
                      <a:pt x="91" y="48"/>
                      <a:pt x="84" y="49"/>
                      <a:pt x="82" y="52"/>
                    </a:cubicBezTo>
                    <a:cubicBezTo>
                      <a:pt x="76" y="58"/>
                      <a:pt x="73" y="47"/>
                      <a:pt x="68" y="50"/>
                    </a:cubicBezTo>
                    <a:cubicBezTo>
                      <a:pt x="65" y="52"/>
                      <a:pt x="49" y="61"/>
                      <a:pt x="54" y="51"/>
                    </a:cubicBezTo>
                    <a:cubicBezTo>
                      <a:pt x="58" y="42"/>
                      <a:pt x="37" y="46"/>
                      <a:pt x="26" y="52"/>
                    </a:cubicBezTo>
                    <a:cubicBezTo>
                      <a:pt x="23" y="55"/>
                      <a:pt x="22" y="49"/>
                      <a:pt x="28" y="47"/>
                    </a:cubicBezTo>
                    <a:cubicBezTo>
                      <a:pt x="37" y="44"/>
                      <a:pt x="32" y="36"/>
                      <a:pt x="44" y="40"/>
                    </a:cubicBezTo>
                    <a:cubicBezTo>
                      <a:pt x="47" y="42"/>
                      <a:pt x="49" y="30"/>
                      <a:pt x="36" y="32"/>
                    </a:cubicBezTo>
                    <a:cubicBezTo>
                      <a:pt x="31" y="33"/>
                      <a:pt x="33" y="25"/>
                      <a:pt x="24" y="29"/>
                    </a:cubicBezTo>
                    <a:cubicBezTo>
                      <a:pt x="23" y="29"/>
                      <a:pt x="20" y="27"/>
                      <a:pt x="8" y="31"/>
                    </a:cubicBezTo>
                    <a:cubicBezTo>
                      <a:pt x="0" y="35"/>
                      <a:pt x="2" y="23"/>
                      <a:pt x="15" y="25"/>
                    </a:cubicBezTo>
                    <a:cubicBezTo>
                      <a:pt x="24" y="27"/>
                      <a:pt x="19" y="13"/>
                      <a:pt x="26" y="16"/>
                    </a:cubicBezTo>
                    <a:cubicBezTo>
                      <a:pt x="30" y="18"/>
                      <a:pt x="24" y="13"/>
                      <a:pt x="25" y="10"/>
                    </a:cubicBezTo>
                    <a:cubicBezTo>
                      <a:pt x="26" y="7"/>
                      <a:pt x="28" y="5"/>
                      <a:pt x="23" y="0"/>
                    </a:cubicBezTo>
                    <a:close/>
                  </a:path>
                </a:pathLst>
              </a:custGeom>
              <a:solidFill>
                <a:srgbClr val="F0C5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2" name="Freeform 592"/>
              <p:cNvSpPr/>
              <p:nvPr/>
            </p:nvSpPr>
            <p:spPr bwMode="auto">
              <a:xfrm>
                <a:off x="2971" y="1307"/>
                <a:ext cx="92" cy="99"/>
              </a:xfrm>
              <a:custGeom>
                <a:gdLst>
                  <a:gd fmla="*/ 38 w 39" name="T0"/>
                  <a:gd fmla="*/ 38 h 42" name="T1"/>
                  <a:gd fmla="*/ 35 w 39" name="T2"/>
                  <a:gd fmla="*/ 25 h 42" name="T3"/>
                  <a:gd fmla="*/ 31 w 39" name="T4"/>
                  <a:gd fmla="*/ 9 h 42" name="T5"/>
                  <a:gd fmla="*/ 29 w 39" name="T6"/>
                  <a:gd fmla="*/ 6 h 42" name="T7"/>
                  <a:gd fmla="*/ 26 w 39" name="T8"/>
                  <a:gd fmla="*/ 7 h 42" name="T9"/>
                  <a:gd fmla="*/ 30 w 39" name="T10"/>
                  <a:gd fmla="*/ 27 h 42" name="T11"/>
                  <a:gd fmla="*/ 26 w 39" name="T12"/>
                  <a:gd fmla="*/ 30 h 42" name="T13"/>
                  <a:gd fmla="*/ 18 w 39" name="T14"/>
                  <a:gd fmla="*/ 21 h 42" name="T15"/>
                  <a:gd fmla="*/ 13 w 39" name="T16"/>
                  <a:gd fmla="*/ 15 h 42" name="T17"/>
                  <a:gd fmla="*/ 13 w 39" name="T18"/>
                  <a:gd fmla="*/ 4 h 42" name="T19"/>
                  <a:gd fmla="*/ 10 w 39" name="T20"/>
                  <a:gd fmla="*/ 3 h 42" name="T21"/>
                  <a:gd fmla="*/ 4 w 39" name="T22"/>
                  <a:gd fmla="*/ 5 h 42" name="T23"/>
                  <a:gd fmla="*/ 2 w 39" name="T24"/>
                  <a:gd fmla="*/ 9 h 42" name="T25"/>
                  <a:gd fmla="*/ 5 w 39" name="T26"/>
                  <a:gd fmla="*/ 16 h 42" name="T27"/>
                  <a:gd fmla="*/ 13 w 39" name="T28"/>
                  <a:gd fmla="*/ 28 h 42" name="T29"/>
                  <a:gd fmla="*/ 22 w 39" name="T30"/>
                  <a:gd fmla="*/ 33 h 42" name="T31"/>
                  <a:gd fmla="*/ 26 w 39" name="T32"/>
                  <a:gd fmla="*/ 33 h 42" name="T33"/>
                  <a:gd fmla="*/ 33 w 39" name="T34"/>
                  <a:gd fmla="*/ 35 h 42" name="T35"/>
                  <a:gd fmla="*/ 38 w 39" name="T36"/>
                  <a:gd fmla="*/ 38 h 4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2" w="39">
                    <a:moveTo>
                      <a:pt x="38" y="38"/>
                    </a:moveTo>
                    <a:cubicBezTo>
                      <a:pt x="39" y="34"/>
                      <a:pt x="38" y="29"/>
                      <a:pt x="35" y="25"/>
                    </a:cubicBezTo>
                    <a:cubicBezTo>
                      <a:pt x="32" y="20"/>
                      <a:pt x="30" y="14"/>
                      <a:pt x="31" y="9"/>
                    </a:cubicBezTo>
                    <a:cubicBezTo>
                      <a:pt x="31" y="6"/>
                      <a:pt x="30" y="6"/>
                      <a:pt x="29" y="6"/>
                    </a:cubicBezTo>
                    <a:cubicBezTo>
                      <a:pt x="27" y="7"/>
                      <a:pt x="26" y="6"/>
                      <a:pt x="26" y="7"/>
                    </a:cubicBezTo>
                    <a:cubicBezTo>
                      <a:pt x="26" y="11"/>
                      <a:pt x="27" y="22"/>
                      <a:pt x="30" y="27"/>
                    </a:cubicBezTo>
                    <a:cubicBezTo>
                      <a:pt x="31" y="29"/>
                      <a:pt x="33" y="32"/>
                      <a:pt x="26" y="30"/>
                    </a:cubicBezTo>
                    <a:cubicBezTo>
                      <a:pt x="22" y="28"/>
                      <a:pt x="18" y="24"/>
                      <a:pt x="18" y="21"/>
                    </a:cubicBezTo>
                    <a:cubicBezTo>
                      <a:pt x="18" y="6"/>
                      <a:pt x="15" y="16"/>
                      <a:pt x="13" y="15"/>
                    </a:cubicBezTo>
                    <a:cubicBezTo>
                      <a:pt x="13" y="15"/>
                      <a:pt x="11" y="11"/>
                      <a:pt x="13" y="4"/>
                    </a:cubicBezTo>
                    <a:cubicBezTo>
                      <a:pt x="14" y="0"/>
                      <a:pt x="11" y="1"/>
                      <a:pt x="10" y="3"/>
                    </a:cubicBezTo>
                    <a:cubicBezTo>
                      <a:pt x="9" y="11"/>
                      <a:pt x="4" y="9"/>
                      <a:pt x="4" y="5"/>
                    </a:cubicBezTo>
                    <a:cubicBezTo>
                      <a:pt x="3" y="0"/>
                      <a:pt x="0" y="7"/>
                      <a:pt x="2" y="9"/>
                    </a:cubicBezTo>
                    <a:cubicBezTo>
                      <a:pt x="3" y="11"/>
                      <a:pt x="2" y="14"/>
                      <a:pt x="5" y="16"/>
                    </a:cubicBezTo>
                    <a:cubicBezTo>
                      <a:pt x="7" y="17"/>
                      <a:pt x="5" y="24"/>
                      <a:pt x="13" y="28"/>
                    </a:cubicBezTo>
                    <a:cubicBezTo>
                      <a:pt x="18" y="30"/>
                      <a:pt x="25" y="42"/>
                      <a:pt x="22" y="33"/>
                    </a:cubicBezTo>
                    <a:cubicBezTo>
                      <a:pt x="22" y="32"/>
                      <a:pt x="23" y="36"/>
                      <a:pt x="26" y="33"/>
                    </a:cubicBezTo>
                    <a:cubicBezTo>
                      <a:pt x="28" y="31"/>
                      <a:pt x="31" y="31"/>
                      <a:pt x="33" y="35"/>
                    </a:cubicBezTo>
                    <a:cubicBezTo>
                      <a:pt x="34" y="39"/>
                      <a:pt x="38" y="42"/>
                      <a:pt x="38" y="38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3" name="Freeform 593"/>
              <p:cNvSpPr/>
              <p:nvPr/>
            </p:nvSpPr>
            <p:spPr bwMode="auto">
              <a:xfrm>
                <a:off x="2900" y="1283"/>
                <a:ext cx="61" cy="104"/>
              </a:xfrm>
              <a:custGeom>
                <a:gdLst>
                  <a:gd fmla="*/ 19 w 26" name="T0"/>
                  <a:gd fmla="*/ 6 h 44" name="T1"/>
                  <a:gd fmla="*/ 14 w 26" name="T2"/>
                  <a:gd fmla="*/ 5 h 44" name="T3"/>
                  <a:gd fmla="*/ 11 w 26" name="T4"/>
                  <a:gd fmla="*/ 2 h 44" name="T5"/>
                  <a:gd fmla="*/ 12 w 26" name="T6"/>
                  <a:gd fmla="*/ 15 h 44" name="T7"/>
                  <a:gd fmla="*/ 12 w 26" name="T8"/>
                  <a:gd fmla="*/ 26 h 44" name="T9"/>
                  <a:gd fmla="*/ 6 w 26" name="T10"/>
                  <a:gd fmla="*/ 16 h 44" name="T11"/>
                  <a:gd fmla="*/ 5 w 26" name="T12"/>
                  <a:gd fmla="*/ 3 h 44" name="T13"/>
                  <a:gd fmla="*/ 3 w 26" name="T14"/>
                  <a:gd fmla="*/ 4 h 44" name="T15"/>
                  <a:gd fmla="*/ 5 w 26" name="T16"/>
                  <a:gd fmla="*/ 17 h 44" name="T17"/>
                  <a:gd fmla="*/ 15 w 26" name="T18"/>
                  <a:gd fmla="*/ 35 h 44" name="T19"/>
                  <a:gd fmla="*/ 24 w 26" name="T20"/>
                  <a:gd fmla="*/ 42 h 44" name="T21"/>
                  <a:gd fmla="*/ 18 w 26" name="T22"/>
                  <a:gd fmla="*/ 26 h 44" name="T23"/>
                  <a:gd fmla="*/ 18 w 26" name="T24"/>
                  <a:gd fmla="*/ 17 h 44" name="T25"/>
                  <a:gd fmla="*/ 19 w 26" name="T26"/>
                  <a:gd fmla="*/ 6 h 4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4" w="26">
                    <a:moveTo>
                      <a:pt x="19" y="6"/>
                    </a:moveTo>
                    <a:cubicBezTo>
                      <a:pt x="17" y="5"/>
                      <a:pt x="15" y="7"/>
                      <a:pt x="14" y="5"/>
                    </a:cubicBezTo>
                    <a:cubicBezTo>
                      <a:pt x="14" y="5"/>
                      <a:pt x="12" y="0"/>
                      <a:pt x="11" y="2"/>
                    </a:cubicBezTo>
                    <a:cubicBezTo>
                      <a:pt x="11" y="5"/>
                      <a:pt x="12" y="11"/>
                      <a:pt x="12" y="15"/>
                    </a:cubicBezTo>
                    <a:cubicBezTo>
                      <a:pt x="12" y="17"/>
                      <a:pt x="15" y="27"/>
                      <a:pt x="12" y="26"/>
                    </a:cubicBezTo>
                    <a:cubicBezTo>
                      <a:pt x="9" y="25"/>
                      <a:pt x="6" y="18"/>
                      <a:pt x="6" y="16"/>
                    </a:cubicBezTo>
                    <a:cubicBezTo>
                      <a:pt x="5" y="9"/>
                      <a:pt x="7" y="2"/>
                      <a:pt x="5" y="3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0" y="4"/>
                      <a:pt x="5" y="16"/>
                      <a:pt x="5" y="17"/>
                    </a:cubicBezTo>
                    <a:cubicBezTo>
                      <a:pt x="6" y="26"/>
                      <a:pt x="12" y="28"/>
                      <a:pt x="15" y="35"/>
                    </a:cubicBezTo>
                    <a:cubicBezTo>
                      <a:pt x="18" y="39"/>
                      <a:pt x="24" y="44"/>
                      <a:pt x="24" y="42"/>
                    </a:cubicBezTo>
                    <a:cubicBezTo>
                      <a:pt x="26" y="35"/>
                      <a:pt x="19" y="40"/>
                      <a:pt x="18" y="26"/>
                    </a:cubicBezTo>
                    <a:cubicBezTo>
                      <a:pt x="18" y="21"/>
                      <a:pt x="16" y="22"/>
                      <a:pt x="18" y="17"/>
                    </a:cubicBezTo>
                    <a:cubicBezTo>
                      <a:pt x="19" y="13"/>
                      <a:pt x="20" y="7"/>
                      <a:pt x="19" y="6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4" name="Freeform 594"/>
              <p:cNvSpPr/>
              <p:nvPr/>
            </p:nvSpPr>
            <p:spPr bwMode="auto">
              <a:xfrm>
                <a:off x="2881" y="1311"/>
                <a:ext cx="12" cy="29"/>
              </a:xfrm>
              <a:custGeom>
                <a:gdLst>
                  <a:gd fmla="*/ 4 w 5" name="T0"/>
                  <a:gd fmla="*/ 0 h 12" name="T1"/>
                  <a:gd fmla="*/ 4 w 5" name="T2"/>
                  <a:gd fmla="*/ 1 h 12" name="T3"/>
                  <a:gd fmla="*/ 3 w 5" name="T4"/>
                  <a:gd fmla="*/ 2 h 12" name="T5"/>
                  <a:gd fmla="*/ 1 w 5" name="T6"/>
                  <a:gd fmla="*/ 2 h 12" name="T7"/>
                  <a:gd fmla="*/ 3 w 5" name="T8"/>
                  <a:gd fmla="*/ 8 h 12" name="T9"/>
                  <a:gd fmla="*/ 5 w 5" name="T10"/>
                  <a:gd fmla="*/ 5 h 12" name="T11"/>
                  <a:gd fmla="*/ 4 w 5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5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1" y="2"/>
                      <a:pt x="1" y="2"/>
                    </a:cubicBezTo>
                    <a:cubicBezTo>
                      <a:pt x="0" y="5"/>
                      <a:pt x="2" y="3"/>
                      <a:pt x="3" y="8"/>
                    </a:cubicBezTo>
                    <a:cubicBezTo>
                      <a:pt x="4" y="12"/>
                      <a:pt x="5" y="6"/>
                      <a:pt x="5" y="5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5" name="Freeform 595"/>
              <p:cNvSpPr/>
              <p:nvPr/>
            </p:nvSpPr>
            <p:spPr bwMode="auto">
              <a:xfrm>
                <a:off x="2810" y="1337"/>
                <a:ext cx="57" cy="64"/>
              </a:xfrm>
              <a:custGeom>
                <a:gdLst>
                  <a:gd fmla="*/ 20 w 24" name="T0"/>
                  <a:gd fmla="*/ 4 h 27" name="T1"/>
                  <a:gd fmla="*/ 22 w 24" name="T2"/>
                  <a:gd fmla="*/ 11 h 27" name="T3"/>
                  <a:gd fmla="*/ 20 w 24" name="T4"/>
                  <a:gd fmla="*/ 17 h 27" name="T5"/>
                  <a:gd fmla="*/ 14 w 24" name="T6"/>
                  <a:gd fmla="*/ 26 h 27" name="T7"/>
                  <a:gd fmla="*/ 8 w 24" name="T8"/>
                  <a:gd fmla="*/ 26 h 27" name="T9"/>
                  <a:gd fmla="*/ 7 w 24" name="T10"/>
                  <a:gd fmla="*/ 23 h 27" name="T11"/>
                  <a:gd fmla="*/ 3 w 24" name="T12"/>
                  <a:gd fmla="*/ 17 h 27" name="T13"/>
                  <a:gd fmla="*/ 7 w 24" name="T14"/>
                  <a:gd fmla="*/ 17 h 27" name="T15"/>
                  <a:gd fmla="*/ 8 w 24" name="T16"/>
                  <a:gd fmla="*/ 12 h 27" name="T17"/>
                  <a:gd fmla="*/ 13 w 24" name="T18"/>
                  <a:gd fmla="*/ 11 h 27" name="T19"/>
                  <a:gd fmla="*/ 16 w 24" name="T20"/>
                  <a:gd fmla="*/ 10 h 27" name="T21"/>
                  <a:gd fmla="*/ 20 w 24" name="T22"/>
                  <a:gd fmla="*/ 4 h 2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7" w="24">
                    <a:moveTo>
                      <a:pt x="20" y="4"/>
                    </a:moveTo>
                    <a:cubicBezTo>
                      <a:pt x="23" y="5"/>
                      <a:pt x="23" y="7"/>
                      <a:pt x="22" y="11"/>
                    </a:cubicBezTo>
                    <a:cubicBezTo>
                      <a:pt x="20" y="15"/>
                      <a:pt x="24" y="16"/>
                      <a:pt x="20" y="17"/>
                    </a:cubicBezTo>
                    <a:cubicBezTo>
                      <a:pt x="15" y="20"/>
                      <a:pt x="18" y="25"/>
                      <a:pt x="14" y="26"/>
                    </a:cubicBezTo>
                    <a:cubicBezTo>
                      <a:pt x="11" y="27"/>
                      <a:pt x="11" y="26"/>
                      <a:pt x="8" y="26"/>
                    </a:cubicBezTo>
                    <a:cubicBezTo>
                      <a:pt x="4" y="27"/>
                      <a:pt x="5" y="26"/>
                      <a:pt x="7" y="23"/>
                    </a:cubicBezTo>
                    <a:cubicBezTo>
                      <a:pt x="10" y="19"/>
                      <a:pt x="3" y="17"/>
                      <a:pt x="3" y="17"/>
                    </a:cubicBezTo>
                    <a:cubicBezTo>
                      <a:pt x="0" y="16"/>
                      <a:pt x="4" y="15"/>
                      <a:pt x="7" y="17"/>
                    </a:cubicBezTo>
                    <a:cubicBezTo>
                      <a:pt x="7" y="16"/>
                      <a:pt x="9" y="15"/>
                      <a:pt x="8" y="12"/>
                    </a:cubicBezTo>
                    <a:cubicBezTo>
                      <a:pt x="7" y="8"/>
                      <a:pt x="12" y="15"/>
                      <a:pt x="13" y="11"/>
                    </a:cubicBezTo>
                    <a:cubicBezTo>
                      <a:pt x="13" y="9"/>
                      <a:pt x="17" y="12"/>
                      <a:pt x="16" y="10"/>
                    </a:cubicBezTo>
                    <a:cubicBezTo>
                      <a:pt x="16" y="8"/>
                      <a:pt x="15" y="0"/>
                      <a:pt x="20" y="4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6" name="Freeform 596"/>
              <p:cNvSpPr/>
              <p:nvPr/>
            </p:nvSpPr>
            <p:spPr bwMode="auto">
              <a:xfrm>
                <a:off x="2806" y="1406"/>
                <a:ext cx="111" cy="64"/>
              </a:xfrm>
              <a:custGeom>
                <a:gdLst>
                  <a:gd fmla="*/ 7 w 47" name="T0"/>
                  <a:gd fmla="*/ 6 h 27" name="T1"/>
                  <a:gd fmla="*/ 18 w 47" name="T2"/>
                  <a:gd fmla="*/ 3 h 27" name="T3"/>
                  <a:gd fmla="*/ 30 w 47" name="T4"/>
                  <a:gd fmla="*/ 4 h 27" name="T5"/>
                  <a:gd fmla="*/ 40 w 47" name="T6"/>
                  <a:gd fmla="*/ 7 h 27" name="T7"/>
                  <a:gd fmla="*/ 37 w 47" name="T8"/>
                  <a:gd fmla="*/ 10 h 27" name="T9"/>
                  <a:gd fmla="*/ 32 w 47" name="T10"/>
                  <a:gd fmla="*/ 13 h 27" name="T11"/>
                  <a:gd fmla="*/ 22 w 47" name="T12"/>
                  <a:gd fmla="*/ 22 h 27" name="T13"/>
                  <a:gd fmla="*/ 16 w 47" name="T14"/>
                  <a:gd fmla="*/ 24 h 27" name="T15"/>
                  <a:gd fmla="*/ 15 w 47" name="T16"/>
                  <a:gd fmla="*/ 18 h 27" name="T17"/>
                  <a:gd fmla="*/ 10 w 47" name="T18"/>
                  <a:gd fmla="*/ 17 h 27" name="T19"/>
                  <a:gd fmla="*/ 7 w 47" name="T20"/>
                  <a:gd fmla="*/ 13 h 27" name="T21"/>
                  <a:gd fmla="*/ 7 w 47" name="T22"/>
                  <a:gd fmla="*/ 6 h 2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7" w="47">
                    <a:moveTo>
                      <a:pt x="7" y="6"/>
                    </a:moveTo>
                    <a:cubicBezTo>
                      <a:pt x="10" y="6"/>
                      <a:pt x="13" y="2"/>
                      <a:pt x="18" y="3"/>
                    </a:cubicBezTo>
                    <a:cubicBezTo>
                      <a:pt x="24" y="4"/>
                      <a:pt x="28" y="0"/>
                      <a:pt x="30" y="4"/>
                    </a:cubicBezTo>
                    <a:cubicBezTo>
                      <a:pt x="34" y="8"/>
                      <a:pt x="33" y="6"/>
                      <a:pt x="40" y="7"/>
                    </a:cubicBezTo>
                    <a:cubicBezTo>
                      <a:pt x="47" y="8"/>
                      <a:pt x="47" y="13"/>
                      <a:pt x="37" y="10"/>
                    </a:cubicBezTo>
                    <a:cubicBezTo>
                      <a:pt x="34" y="9"/>
                      <a:pt x="28" y="11"/>
                      <a:pt x="32" y="13"/>
                    </a:cubicBezTo>
                    <a:cubicBezTo>
                      <a:pt x="31" y="18"/>
                      <a:pt x="25" y="20"/>
                      <a:pt x="22" y="22"/>
                    </a:cubicBezTo>
                    <a:cubicBezTo>
                      <a:pt x="19" y="25"/>
                      <a:pt x="14" y="27"/>
                      <a:pt x="16" y="24"/>
                    </a:cubicBezTo>
                    <a:cubicBezTo>
                      <a:pt x="17" y="20"/>
                      <a:pt x="16" y="18"/>
                      <a:pt x="15" y="18"/>
                    </a:cubicBezTo>
                    <a:cubicBezTo>
                      <a:pt x="12" y="18"/>
                      <a:pt x="8" y="20"/>
                      <a:pt x="10" y="17"/>
                    </a:cubicBezTo>
                    <a:cubicBezTo>
                      <a:pt x="11" y="15"/>
                      <a:pt x="7" y="16"/>
                      <a:pt x="7" y="13"/>
                    </a:cubicBezTo>
                    <a:cubicBezTo>
                      <a:pt x="8" y="8"/>
                      <a:pt x="0" y="5"/>
                      <a:pt x="7" y="6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7" name="Freeform 597"/>
              <p:cNvSpPr/>
              <p:nvPr/>
            </p:nvSpPr>
            <p:spPr bwMode="auto">
              <a:xfrm>
                <a:off x="2846" y="1448"/>
                <a:ext cx="297" cy="114"/>
              </a:xfrm>
              <a:custGeom>
                <a:gdLst>
                  <a:gd fmla="*/ 32 w 126" name="T0"/>
                  <a:gd fmla="*/ 2 h 48" name="T1"/>
                  <a:gd fmla="*/ 13 w 126" name="T2"/>
                  <a:gd fmla="*/ 8 h 48" name="T3"/>
                  <a:gd fmla="*/ 2 w 126" name="T4"/>
                  <a:gd fmla="*/ 17 h 48" name="T5"/>
                  <a:gd fmla="*/ 8 w 126" name="T6"/>
                  <a:gd fmla="*/ 22 h 48" name="T7"/>
                  <a:gd fmla="*/ 12 w 126" name="T8"/>
                  <a:gd fmla="*/ 21 h 48" name="T9"/>
                  <a:gd fmla="*/ 15 w 126" name="T10"/>
                  <a:gd fmla="*/ 23 h 48" name="T11"/>
                  <a:gd fmla="*/ 11 w 126" name="T12"/>
                  <a:gd fmla="*/ 29 h 48" name="T13"/>
                  <a:gd fmla="*/ 16 w 126" name="T14"/>
                  <a:gd fmla="*/ 33 h 48" name="T15"/>
                  <a:gd fmla="*/ 24 w 126" name="T16"/>
                  <a:gd fmla="*/ 33 h 48" name="T17"/>
                  <a:gd fmla="*/ 29 w 126" name="T18"/>
                  <a:gd fmla="*/ 40 h 48" name="T19"/>
                  <a:gd fmla="*/ 29 w 126" name="T20"/>
                  <a:gd fmla="*/ 38 h 48" name="T21"/>
                  <a:gd fmla="*/ 36 w 126" name="T22"/>
                  <a:gd fmla="*/ 39 h 48" name="T23"/>
                  <a:gd fmla="*/ 44 w 126" name="T24"/>
                  <a:gd fmla="*/ 31 h 48" name="T25"/>
                  <a:gd fmla="*/ 51 w 126" name="T26"/>
                  <a:gd fmla="*/ 30 h 48" name="T27"/>
                  <a:gd fmla="*/ 53 w 126" name="T28"/>
                  <a:gd fmla="*/ 39 h 48" name="T29"/>
                  <a:gd fmla="*/ 59 w 126" name="T30"/>
                  <a:gd fmla="*/ 38 h 48" name="T31"/>
                  <a:gd fmla="*/ 64 w 126" name="T32"/>
                  <a:gd fmla="*/ 31 h 48" name="T33"/>
                  <a:gd fmla="*/ 69 w 126" name="T34"/>
                  <a:gd fmla="*/ 25 h 48" name="T35"/>
                  <a:gd fmla="*/ 64 w 126" name="T36"/>
                  <a:gd fmla="*/ 38 h 48" name="T37"/>
                  <a:gd fmla="*/ 74 w 126" name="T38"/>
                  <a:gd fmla="*/ 32 h 48" name="T39"/>
                  <a:gd fmla="*/ 84 w 126" name="T40"/>
                  <a:gd fmla="*/ 24 h 48" name="T41"/>
                  <a:gd fmla="*/ 86 w 126" name="T42"/>
                  <a:gd fmla="*/ 36 h 48" name="T43"/>
                  <a:gd fmla="*/ 106 w 126" name="T44"/>
                  <a:gd fmla="*/ 31 h 48" name="T45"/>
                  <a:gd fmla="*/ 113 w 126" name="T46"/>
                  <a:gd fmla="*/ 30 h 48" name="T47"/>
                  <a:gd fmla="*/ 118 w 126" name="T48"/>
                  <a:gd fmla="*/ 23 h 48" name="T49"/>
                  <a:gd fmla="*/ 126 w 126" name="T50"/>
                  <a:gd fmla="*/ 17 h 48" name="T51"/>
                  <a:gd fmla="*/ 109 w 126" name="T52"/>
                  <a:gd fmla="*/ 13 h 48" name="T53"/>
                  <a:gd fmla="*/ 92 w 126" name="T54"/>
                  <a:gd fmla="*/ 13 h 48" name="T55"/>
                  <a:gd fmla="*/ 78 w 126" name="T56"/>
                  <a:gd fmla="*/ 16 h 48" name="T57"/>
                  <a:gd fmla="*/ 66 w 126" name="T58"/>
                  <a:gd fmla="*/ 15 h 48" name="T59"/>
                  <a:gd fmla="*/ 68 w 126" name="T60"/>
                  <a:gd fmla="*/ 8 h 48" name="T61"/>
                  <a:gd fmla="*/ 59 w 126" name="T62"/>
                  <a:gd fmla="*/ 12 h 48" name="T63"/>
                  <a:gd fmla="*/ 55 w 126" name="T64"/>
                  <a:gd fmla="*/ 8 h 48" name="T65"/>
                  <a:gd fmla="*/ 39 w 126" name="T66"/>
                  <a:gd fmla="*/ 13 h 48" name="T67"/>
                  <a:gd fmla="*/ 30 w 126" name="T68"/>
                  <a:gd fmla="*/ 10 h 48" name="T69"/>
                  <a:gd fmla="*/ 32 w 126" name="T70"/>
                  <a:gd fmla="*/ 2 h 48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48" w="125">
                    <a:moveTo>
                      <a:pt x="32" y="2"/>
                    </a:moveTo>
                    <a:cubicBezTo>
                      <a:pt x="23" y="0"/>
                      <a:pt x="21" y="7"/>
                      <a:pt x="13" y="8"/>
                    </a:cubicBezTo>
                    <a:cubicBezTo>
                      <a:pt x="0" y="10"/>
                      <a:pt x="0" y="17"/>
                      <a:pt x="2" y="17"/>
                    </a:cubicBezTo>
                    <a:cubicBezTo>
                      <a:pt x="8" y="16"/>
                      <a:pt x="8" y="19"/>
                      <a:pt x="8" y="22"/>
                    </a:cubicBezTo>
                    <a:cubicBezTo>
                      <a:pt x="9" y="24"/>
                      <a:pt x="10" y="21"/>
                      <a:pt x="12" y="21"/>
                    </a:cubicBezTo>
                    <a:cubicBezTo>
                      <a:pt x="16" y="19"/>
                      <a:pt x="18" y="22"/>
                      <a:pt x="15" y="23"/>
                    </a:cubicBezTo>
                    <a:cubicBezTo>
                      <a:pt x="9" y="25"/>
                      <a:pt x="11" y="29"/>
                      <a:pt x="11" y="29"/>
                    </a:cubicBezTo>
                    <a:cubicBezTo>
                      <a:pt x="14" y="28"/>
                      <a:pt x="15" y="28"/>
                      <a:pt x="16" y="33"/>
                    </a:cubicBezTo>
                    <a:cubicBezTo>
                      <a:pt x="17" y="40"/>
                      <a:pt x="19" y="33"/>
                      <a:pt x="24" y="33"/>
                    </a:cubicBezTo>
                    <a:cubicBezTo>
                      <a:pt x="29" y="34"/>
                      <a:pt x="27" y="40"/>
                      <a:pt x="29" y="40"/>
                    </a:cubicBezTo>
                    <a:cubicBezTo>
                      <a:pt x="29" y="40"/>
                      <a:pt x="29" y="39"/>
                      <a:pt x="29" y="38"/>
                    </a:cubicBezTo>
                    <a:cubicBezTo>
                      <a:pt x="32" y="34"/>
                      <a:pt x="35" y="37"/>
                      <a:pt x="36" y="39"/>
                    </a:cubicBezTo>
                    <a:cubicBezTo>
                      <a:pt x="39" y="30"/>
                      <a:pt x="40" y="36"/>
                      <a:pt x="44" y="31"/>
                    </a:cubicBezTo>
                    <a:cubicBezTo>
                      <a:pt x="47" y="26"/>
                      <a:pt x="50" y="29"/>
                      <a:pt x="51" y="30"/>
                    </a:cubicBezTo>
                    <a:cubicBezTo>
                      <a:pt x="45" y="33"/>
                      <a:pt x="52" y="48"/>
                      <a:pt x="53" y="39"/>
                    </a:cubicBezTo>
                    <a:cubicBezTo>
                      <a:pt x="53" y="36"/>
                      <a:pt x="58" y="35"/>
                      <a:pt x="59" y="38"/>
                    </a:cubicBezTo>
                    <a:cubicBezTo>
                      <a:pt x="59" y="40"/>
                      <a:pt x="62" y="34"/>
                      <a:pt x="64" y="31"/>
                    </a:cubicBezTo>
                    <a:cubicBezTo>
                      <a:pt x="70" y="21"/>
                      <a:pt x="70" y="25"/>
                      <a:pt x="69" y="25"/>
                    </a:cubicBezTo>
                    <a:cubicBezTo>
                      <a:pt x="66" y="29"/>
                      <a:pt x="63" y="40"/>
                      <a:pt x="64" y="38"/>
                    </a:cubicBezTo>
                    <a:cubicBezTo>
                      <a:pt x="70" y="31"/>
                      <a:pt x="72" y="37"/>
                      <a:pt x="74" y="32"/>
                    </a:cubicBezTo>
                    <a:cubicBezTo>
                      <a:pt x="78" y="23"/>
                      <a:pt x="85" y="21"/>
                      <a:pt x="84" y="24"/>
                    </a:cubicBezTo>
                    <a:cubicBezTo>
                      <a:pt x="81" y="30"/>
                      <a:pt x="84" y="38"/>
                      <a:pt x="86" y="36"/>
                    </a:cubicBezTo>
                    <a:cubicBezTo>
                      <a:pt x="96" y="25"/>
                      <a:pt x="104" y="36"/>
                      <a:pt x="106" y="31"/>
                    </a:cubicBezTo>
                    <a:cubicBezTo>
                      <a:pt x="110" y="24"/>
                      <a:pt x="110" y="35"/>
                      <a:pt x="113" y="30"/>
                    </a:cubicBezTo>
                    <a:cubicBezTo>
                      <a:pt x="115" y="26"/>
                      <a:pt x="117" y="29"/>
                      <a:pt x="118" y="23"/>
                    </a:cubicBezTo>
                    <a:cubicBezTo>
                      <a:pt x="120" y="16"/>
                      <a:pt x="126" y="18"/>
                      <a:pt x="126" y="17"/>
                    </a:cubicBezTo>
                    <a:cubicBezTo>
                      <a:pt x="120" y="13"/>
                      <a:pt x="112" y="15"/>
                      <a:pt x="109" y="13"/>
                    </a:cubicBezTo>
                    <a:cubicBezTo>
                      <a:pt x="103" y="11"/>
                      <a:pt x="100" y="24"/>
                      <a:pt x="92" y="13"/>
                    </a:cubicBezTo>
                    <a:cubicBezTo>
                      <a:pt x="88" y="7"/>
                      <a:pt x="82" y="12"/>
                      <a:pt x="78" y="16"/>
                    </a:cubicBezTo>
                    <a:cubicBezTo>
                      <a:pt x="68" y="27"/>
                      <a:pt x="74" y="11"/>
                      <a:pt x="66" y="15"/>
                    </a:cubicBezTo>
                    <a:cubicBezTo>
                      <a:pt x="64" y="16"/>
                      <a:pt x="67" y="11"/>
                      <a:pt x="68" y="8"/>
                    </a:cubicBezTo>
                    <a:cubicBezTo>
                      <a:pt x="72" y="2"/>
                      <a:pt x="62" y="10"/>
                      <a:pt x="59" y="12"/>
                    </a:cubicBezTo>
                    <a:cubicBezTo>
                      <a:pt x="56" y="14"/>
                      <a:pt x="53" y="13"/>
                      <a:pt x="55" y="8"/>
                    </a:cubicBezTo>
                    <a:cubicBezTo>
                      <a:pt x="56" y="5"/>
                      <a:pt x="43" y="11"/>
                      <a:pt x="39" y="13"/>
                    </a:cubicBezTo>
                    <a:cubicBezTo>
                      <a:pt x="36" y="14"/>
                      <a:pt x="30" y="13"/>
                      <a:pt x="30" y="10"/>
                    </a:cubicBezTo>
                    <a:cubicBezTo>
                      <a:pt x="31" y="6"/>
                      <a:pt x="38" y="3"/>
                      <a:pt x="32" y="2"/>
                    </a:cubicBezTo>
                    <a:close/>
                  </a:path>
                </a:pathLst>
              </a:custGeom>
              <a:solidFill>
                <a:srgbClr val="FAD0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8" name="Freeform 598"/>
              <p:cNvSpPr/>
              <p:nvPr/>
            </p:nvSpPr>
            <p:spPr bwMode="auto">
              <a:xfrm>
                <a:off x="3037" y="1285"/>
                <a:ext cx="31" cy="76"/>
              </a:xfrm>
              <a:custGeom>
                <a:gdLst>
                  <a:gd fmla="*/ 11 w 13" name="T0"/>
                  <a:gd fmla="*/ 5 h 32" name="T1"/>
                  <a:gd fmla="*/ 8 w 13" name="T2"/>
                  <a:gd fmla="*/ 2 h 32" name="T3"/>
                  <a:gd fmla="*/ 6 w 13" name="T4"/>
                  <a:gd fmla="*/ 3 h 32" name="T5"/>
                  <a:gd fmla="*/ 1 w 13" name="T6"/>
                  <a:gd fmla="*/ 3 h 32" name="T7"/>
                  <a:gd fmla="*/ 3 w 13" name="T8"/>
                  <a:gd fmla="*/ 6 h 32" name="T9"/>
                  <a:gd fmla="*/ 2 w 13" name="T10"/>
                  <a:gd fmla="*/ 8 h 32" name="T11"/>
                  <a:gd fmla="*/ 5 w 13" name="T12"/>
                  <a:gd fmla="*/ 18 h 32" name="T13"/>
                  <a:gd fmla="*/ 13 w 13" name="T14"/>
                  <a:gd fmla="*/ 32 h 32" name="T15"/>
                  <a:gd fmla="*/ 11 w 13" name="T16"/>
                  <a:gd fmla="*/ 13 h 32" name="T17"/>
                  <a:gd fmla="*/ 11 w 13" name="T18"/>
                  <a:gd fmla="*/ 5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13">
                    <a:moveTo>
                      <a:pt x="11" y="5"/>
                    </a:moveTo>
                    <a:cubicBezTo>
                      <a:pt x="9" y="6"/>
                      <a:pt x="9" y="4"/>
                      <a:pt x="8" y="2"/>
                    </a:cubicBezTo>
                    <a:cubicBezTo>
                      <a:pt x="8" y="1"/>
                      <a:pt x="7" y="0"/>
                      <a:pt x="6" y="3"/>
                    </a:cubicBezTo>
                    <a:cubicBezTo>
                      <a:pt x="6" y="5"/>
                      <a:pt x="3" y="2"/>
                      <a:pt x="1" y="3"/>
                    </a:cubicBezTo>
                    <a:cubicBezTo>
                      <a:pt x="0" y="4"/>
                      <a:pt x="0" y="5"/>
                      <a:pt x="3" y="6"/>
                    </a:cubicBezTo>
                    <a:cubicBezTo>
                      <a:pt x="4" y="6"/>
                      <a:pt x="0" y="7"/>
                      <a:pt x="2" y="8"/>
                    </a:cubicBezTo>
                    <a:cubicBezTo>
                      <a:pt x="5" y="10"/>
                      <a:pt x="4" y="13"/>
                      <a:pt x="5" y="18"/>
                    </a:cubicBezTo>
                    <a:cubicBezTo>
                      <a:pt x="6" y="24"/>
                      <a:pt x="10" y="26"/>
                      <a:pt x="13" y="32"/>
                    </a:cubicBezTo>
                    <a:cubicBezTo>
                      <a:pt x="11" y="25"/>
                      <a:pt x="10" y="16"/>
                      <a:pt x="11" y="13"/>
                    </a:cubicBezTo>
                    <a:cubicBezTo>
                      <a:pt x="11" y="12"/>
                      <a:pt x="13" y="5"/>
                      <a:pt x="11" y="5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59" name="Freeform 599"/>
              <p:cNvSpPr/>
              <p:nvPr/>
            </p:nvSpPr>
            <p:spPr bwMode="auto">
              <a:xfrm>
                <a:off x="2860" y="1344"/>
                <a:ext cx="290" cy="145"/>
              </a:xfrm>
              <a:custGeom>
                <a:gdLst>
                  <a:gd fmla="*/ 101 w 123" name="T0"/>
                  <a:gd fmla="*/ 41 h 61" name="T1"/>
                  <a:gd fmla="*/ 62 w 123" name="T2"/>
                  <a:gd fmla="*/ 30 h 61" name="T3"/>
                  <a:gd fmla="*/ 30 w 123" name="T4"/>
                  <a:gd fmla="*/ 22 h 61" name="T5"/>
                  <a:gd fmla="*/ 28 w 123" name="T6"/>
                  <a:gd fmla="*/ 23 h 61" name="T7"/>
                  <a:gd fmla="*/ 69 w 123" name="T8"/>
                  <a:gd fmla="*/ 39 h 61" name="T9"/>
                  <a:gd fmla="*/ 73 w 123" name="T10"/>
                  <a:gd fmla="*/ 42 h 61" name="T11"/>
                  <a:gd fmla="*/ 19 w 123" name="T12"/>
                  <a:gd fmla="*/ 19 h 61" name="T13"/>
                  <a:gd fmla="*/ 0 w 123" name="T14"/>
                  <a:gd fmla="*/ 0 h 61" name="T15"/>
                  <a:gd fmla="*/ 6 w 123" name="T16"/>
                  <a:gd fmla="*/ 11 h 61" name="T17"/>
                  <a:gd fmla="*/ 11 w 123" name="T18"/>
                  <a:gd fmla="*/ 18 h 61" name="T19"/>
                  <a:gd fmla="*/ 33 w 123" name="T20"/>
                  <a:gd fmla="*/ 36 h 61" name="T21"/>
                  <a:gd fmla="*/ 123 w 123" name="T22"/>
                  <a:gd fmla="*/ 61 h 61" name="T23"/>
                  <a:gd fmla="*/ 101 w 123" name="T24"/>
                  <a:gd fmla="*/ 41 h 6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1" w="123">
                    <a:moveTo>
                      <a:pt x="101" y="41"/>
                    </a:moveTo>
                    <a:cubicBezTo>
                      <a:pt x="86" y="33"/>
                      <a:pt x="79" y="32"/>
                      <a:pt x="62" y="30"/>
                    </a:cubicBezTo>
                    <a:cubicBezTo>
                      <a:pt x="51" y="29"/>
                      <a:pt x="44" y="31"/>
                      <a:pt x="30" y="22"/>
                    </a:cubicBezTo>
                    <a:cubicBezTo>
                      <a:pt x="24" y="17"/>
                      <a:pt x="19" y="16"/>
                      <a:pt x="28" y="23"/>
                    </a:cubicBezTo>
                    <a:cubicBezTo>
                      <a:pt x="37" y="31"/>
                      <a:pt x="50" y="36"/>
                      <a:pt x="69" y="39"/>
                    </a:cubicBezTo>
                    <a:cubicBezTo>
                      <a:pt x="75" y="40"/>
                      <a:pt x="77" y="42"/>
                      <a:pt x="73" y="42"/>
                    </a:cubicBezTo>
                    <a:cubicBezTo>
                      <a:pt x="58" y="41"/>
                      <a:pt x="36" y="36"/>
                      <a:pt x="19" y="19"/>
                    </a:cubicBezTo>
                    <a:cubicBezTo>
                      <a:pt x="12" y="13"/>
                      <a:pt x="7" y="1"/>
                      <a:pt x="0" y="0"/>
                    </a:cubicBezTo>
                    <a:cubicBezTo>
                      <a:pt x="6" y="3"/>
                      <a:pt x="10" y="12"/>
                      <a:pt x="6" y="11"/>
                    </a:cubicBezTo>
                    <a:cubicBezTo>
                      <a:pt x="2" y="9"/>
                      <a:pt x="5" y="14"/>
                      <a:pt x="11" y="18"/>
                    </a:cubicBezTo>
                    <a:cubicBezTo>
                      <a:pt x="17" y="22"/>
                      <a:pt x="25" y="31"/>
                      <a:pt x="33" y="36"/>
                    </a:cubicBezTo>
                    <a:cubicBezTo>
                      <a:pt x="60" y="54"/>
                      <a:pt x="95" y="41"/>
                      <a:pt x="123" y="61"/>
                    </a:cubicBezTo>
                    <a:cubicBezTo>
                      <a:pt x="114" y="49"/>
                      <a:pt x="110" y="46"/>
                      <a:pt x="101" y="41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0" name="Freeform 600"/>
              <p:cNvSpPr/>
              <p:nvPr/>
            </p:nvSpPr>
            <p:spPr bwMode="auto">
              <a:xfrm>
                <a:off x="2959" y="1413"/>
                <a:ext cx="184" cy="66"/>
              </a:xfrm>
              <a:custGeom>
                <a:gdLst>
                  <a:gd fmla="*/ 50 w 78" name="T0"/>
                  <a:gd fmla="*/ 11 h 28" name="T1"/>
                  <a:gd fmla="*/ 20 w 78" name="T2"/>
                  <a:gd fmla="*/ 2 h 28" name="T3"/>
                  <a:gd fmla="*/ 2 w 78" name="T4"/>
                  <a:gd fmla="*/ 1 h 28" name="T5"/>
                  <a:gd fmla="*/ 11 w 78" name="T6"/>
                  <a:gd fmla="*/ 4 h 28" name="T7"/>
                  <a:gd fmla="*/ 35 w 78" name="T8"/>
                  <a:gd fmla="*/ 11 h 28" name="T9"/>
                  <a:gd fmla="*/ 23 w 78" name="T10"/>
                  <a:gd fmla="*/ 13 h 28" name="T11"/>
                  <a:gd fmla="*/ 23 w 78" name="T12"/>
                  <a:gd fmla="*/ 16 h 28" name="T13"/>
                  <a:gd fmla="*/ 52 w 78" name="T14"/>
                  <a:gd fmla="*/ 19 h 28" name="T15"/>
                  <a:gd fmla="*/ 78 w 78" name="T16"/>
                  <a:gd fmla="*/ 28 h 28" name="T17"/>
                  <a:gd fmla="*/ 50 w 78" name="T18"/>
                  <a:gd fmla="*/ 11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78">
                    <a:moveTo>
                      <a:pt x="50" y="11"/>
                    </a:moveTo>
                    <a:cubicBezTo>
                      <a:pt x="44" y="8"/>
                      <a:pt x="34" y="2"/>
                      <a:pt x="20" y="2"/>
                    </a:cubicBezTo>
                    <a:cubicBezTo>
                      <a:pt x="18" y="2"/>
                      <a:pt x="7" y="2"/>
                      <a:pt x="2" y="1"/>
                    </a:cubicBezTo>
                    <a:cubicBezTo>
                      <a:pt x="0" y="0"/>
                      <a:pt x="1" y="3"/>
                      <a:pt x="11" y="4"/>
                    </a:cubicBezTo>
                    <a:cubicBezTo>
                      <a:pt x="19" y="6"/>
                      <a:pt x="30" y="8"/>
                      <a:pt x="35" y="11"/>
                    </a:cubicBezTo>
                    <a:cubicBezTo>
                      <a:pt x="38" y="14"/>
                      <a:pt x="29" y="13"/>
                      <a:pt x="23" y="13"/>
                    </a:cubicBezTo>
                    <a:cubicBezTo>
                      <a:pt x="19" y="14"/>
                      <a:pt x="18" y="15"/>
                      <a:pt x="23" y="16"/>
                    </a:cubicBezTo>
                    <a:cubicBezTo>
                      <a:pt x="30" y="17"/>
                      <a:pt x="42" y="16"/>
                      <a:pt x="52" y="19"/>
                    </a:cubicBezTo>
                    <a:cubicBezTo>
                      <a:pt x="60" y="21"/>
                      <a:pt x="69" y="22"/>
                      <a:pt x="78" y="28"/>
                    </a:cubicBezTo>
                    <a:cubicBezTo>
                      <a:pt x="72" y="18"/>
                      <a:pt x="52" y="12"/>
                      <a:pt x="50" y="11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1" name="Freeform 601"/>
              <p:cNvSpPr/>
              <p:nvPr/>
            </p:nvSpPr>
            <p:spPr bwMode="auto">
              <a:xfrm>
                <a:off x="2879" y="1368"/>
                <a:ext cx="106" cy="76"/>
              </a:xfrm>
              <a:custGeom>
                <a:gdLst>
                  <a:gd fmla="*/ 1 w 45" name="T0"/>
                  <a:gd fmla="*/ 0 h 32" name="T1"/>
                  <a:gd fmla="*/ 9 w 45" name="T2"/>
                  <a:gd fmla="*/ 8 h 32" name="T3"/>
                  <a:gd fmla="*/ 14 w 45" name="T4"/>
                  <a:gd fmla="*/ 15 h 32" name="T5"/>
                  <a:gd fmla="*/ 27 w 45" name="T6"/>
                  <a:gd fmla="*/ 24 h 32" name="T7"/>
                  <a:gd fmla="*/ 31 w 45" name="T8"/>
                  <a:gd fmla="*/ 25 h 32" name="T9"/>
                  <a:gd fmla="*/ 41 w 45" name="T10"/>
                  <a:gd fmla="*/ 29 h 32" name="T11"/>
                  <a:gd fmla="*/ 37 w 45" name="T12"/>
                  <a:gd fmla="*/ 31 h 32" name="T13"/>
                  <a:gd fmla="*/ 25 w 45" name="T14"/>
                  <a:gd fmla="*/ 24 h 32" name="T15"/>
                  <a:gd fmla="*/ 18 w 45" name="T16"/>
                  <a:gd fmla="*/ 20 h 32" name="T17"/>
                  <a:gd fmla="*/ 11 w 45" name="T18"/>
                  <a:gd fmla="*/ 14 h 32" name="T19"/>
                  <a:gd fmla="*/ 11 w 45" name="T20"/>
                  <a:gd fmla="*/ 14 h 32" name="T21"/>
                  <a:gd fmla="*/ 2 w 45" name="T22"/>
                  <a:gd fmla="*/ 4 h 32" name="T23"/>
                  <a:gd fmla="*/ 1 w 45" name="T24"/>
                  <a:gd fmla="*/ 0 h 32" name="T25"/>
                  <a:gd fmla="*/ 1 w 45" name="T26"/>
                  <a:gd fmla="*/ 0 h 3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2" w="45">
                    <a:moveTo>
                      <a:pt x="1" y="0"/>
                    </a:moveTo>
                    <a:cubicBezTo>
                      <a:pt x="1" y="0"/>
                      <a:pt x="8" y="7"/>
                      <a:pt x="9" y="8"/>
                    </a:cubicBezTo>
                    <a:cubicBezTo>
                      <a:pt x="11" y="9"/>
                      <a:pt x="12" y="12"/>
                      <a:pt x="14" y="15"/>
                    </a:cubicBezTo>
                    <a:cubicBezTo>
                      <a:pt x="18" y="18"/>
                      <a:pt x="22" y="22"/>
                      <a:pt x="27" y="24"/>
                    </a:cubicBezTo>
                    <a:cubicBezTo>
                      <a:pt x="28" y="24"/>
                      <a:pt x="28" y="25"/>
                      <a:pt x="31" y="25"/>
                    </a:cubicBezTo>
                    <a:cubicBezTo>
                      <a:pt x="35" y="26"/>
                      <a:pt x="38" y="28"/>
                      <a:pt x="41" y="29"/>
                    </a:cubicBezTo>
                    <a:cubicBezTo>
                      <a:pt x="43" y="29"/>
                      <a:pt x="45" y="32"/>
                      <a:pt x="37" y="31"/>
                    </a:cubicBezTo>
                    <a:cubicBezTo>
                      <a:pt x="34" y="30"/>
                      <a:pt x="27" y="26"/>
                      <a:pt x="25" y="24"/>
                    </a:cubicBezTo>
                    <a:cubicBezTo>
                      <a:pt x="21" y="21"/>
                      <a:pt x="20" y="21"/>
                      <a:pt x="18" y="20"/>
                    </a:cubicBezTo>
                    <a:cubicBezTo>
                      <a:pt x="16" y="18"/>
                      <a:pt x="14" y="16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2"/>
                      <a:pt x="3" y="6"/>
                      <a:pt x="2" y="4"/>
                    </a:cubicBezTo>
                    <a:cubicBezTo>
                      <a:pt x="2" y="3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2" name="Freeform 602"/>
              <p:cNvSpPr/>
              <p:nvPr/>
            </p:nvSpPr>
            <p:spPr bwMode="auto">
              <a:xfrm>
                <a:off x="2846" y="1382"/>
                <a:ext cx="87" cy="50"/>
              </a:xfrm>
              <a:custGeom>
                <a:gdLst>
                  <a:gd fmla="*/ 11 w 37" name="T0"/>
                  <a:gd fmla="*/ 1 h 21" name="T1"/>
                  <a:gd fmla="*/ 20 w 37" name="T2"/>
                  <a:gd fmla="*/ 6 h 21" name="T3"/>
                  <a:gd fmla="*/ 29 w 37" name="T4"/>
                  <a:gd fmla="*/ 14 h 21" name="T5"/>
                  <a:gd fmla="*/ 35 w 37" name="T6"/>
                  <a:gd fmla="*/ 20 h 21" name="T7"/>
                  <a:gd fmla="*/ 25 w 37" name="T8"/>
                  <a:gd fmla="*/ 13 h 21" name="T9"/>
                  <a:gd fmla="*/ 20 w 37" name="T10"/>
                  <a:gd fmla="*/ 12 h 21" name="T11"/>
                  <a:gd fmla="*/ 10 w 37" name="T12"/>
                  <a:gd fmla="*/ 9 h 21" name="T13"/>
                  <a:gd fmla="*/ 3 w 37" name="T14"/>
                  <a:gd fmla="*/ 10 h 21" name="T15"/>
                  <a:gd fmla="*/ 3 w 37" name="T16"/>
                  <a:gd fmla="*/ 8 h 21" name="T17"/>
                  <a:gd fmla="*/ 4 w 37" name="T18"/>
                  <a:gd fmla="*/ 6 h 21" name="T19"/>
                  <a:gd fmla="*/ 11 w 37" name="T20"/>
                  <a:gd fmla="*/ 1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37">
                    <a:moveTo>
                      <a:pt x="11" y="1"/>
                    </a:moveTo>
                    <a:cubicBezTo>
                      <a:pt x="15" y="1"/>
                      <a:pt x="18" y="3"/>
                      <a:pt x="20" y="6"/>
                    </a:cubicBezTo>
                    <a:cubicBezTo>
                      <a:pt x="22" y="11"/>
                      <a:pt x="25" y="10"/>
                      <a:pt x="29" y="14"/>
                    </a:cubicBezTo>
                    <a:cubicBezTo>
                      <a:pt x="31" y="15"/>
                      <a:pt x="37" y="19"/>
                      <a:pt x="35" y="20"/>
                    </a:cubicBezTo>
                    <a:cubicBezTo>
                      <a:pt x="31" y="21"/>
                      <a:pt x="30" y="16"/>
                      <a:pt x="25" y="13"/>
                    </a:cubicBezTo>
                    <a:cubicBezTo>
                      <a:pt x="23" y="12"/>
                      <a:pt x="21" y="11"/>
                      <a:pt x="20" y="12"/>
                    </a:cubicBezTo>
                    <a:cubicBezTo>
                      <a:pt x="15" y="17"/>
                      <a:pt x="13" y="6"/>
                      <a:pt x="10" y="9"/>
                    </a:cubicBezTo>
                    <a:cubicBezTo>
                      <a:pt x="7" y="12"/>
                      <a:pt x="4" y="10"/>
                      <a:pt x="3" y="10"/>
                    </a:cubicBezTo>
                    <a:cubicBezTo>
                      <a:pt x="0" y="10"/>
                      <a:pt x="0" y="9"/>
                      <a:pt x="3" y="8"/>
                    </a:cubicBezTo>
                    <a:cubicBezTo>
                      <a:pt x="4" y="8"/>
                      <a:pt x="5" y="7"/>
                      <a:pt x="4" y="6"/>
                    </a:cubicBezTo>
                    <a:cubicBezTo>
                      <a:pt x="4" y="2"/>
                      <a:pt x="7" y="0"/>
                      <a:pt x="11" y="1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3" name="Freeform 603"/>
              <p:cNvSpPr/>
              <p:nvPr/>
            </p:nvSpPr>
            <p:spPr bwMode="auto">
              <a:xfrm>
                <a:off x="2876" y="1425"/>
                <a:ext cx="107" cy="45"/>
              </a:xfrm>
              <a:custGeom>
                <a:gdLst>
                  <a:gd fmla="*/ 27 w 45" name="T0"/>
                  <a:gd fmla="*/ 5 h 19" name="T1"/>
                  <a:gd fmla="*/ 44 w 45" name="T2"/>
                  <a:gd fmla="*/ 12 h 19" name="T3"/>
                  <a:gd fmla="*/ 33 w 45" name="T4"/>
                  <a:gd fmla="*/ 15 h 19" name="T5"/>
                  <a:gd fmla="*/ 26 w 45" name="T6"/>
                  <a:gd fmla="*/ 16 h 19" name="T7"/>
                  <a:gd fmla="*/ 12 w 45" name="T8"/>
                  <a:gd fmla="*/ 11 h 19" name="T9"/>
                  <a:gd fmla="*/ 3 w 45" name="T10"/>
                  <a:gd fmla="*/ 9 h 19" name="T11"/>
                  <a:gd fmla="*/ 17 w 45" name="T12"/>
                  <a:gd fmla="*/ 6 h 19" name="T13"/>
                  <a:gd fmla="*/ 27 w 45" name="T14"/>
                  <a:gd fmla="*/ 5 h 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" w="45">
                    <a:moveTo>
                      <a:pt x="27" y="5"/>
                    </a:moveTo>
                    <a:cubicBezTo>
                      <a:pt x="30" y="10"/>
                      <a:pt x="45" y="10"/>
                      <a:pt x="44" y="12"/>
                    </a:cubicBezTo>
                    <a:cubicBezTo>
                      <a:pt x="44" y="15"/>
                      <a:pt x="37" y="10"/>
                      <a:pt x="33" y="15"/>
                    </a:cubicBezTo>
                    <a:cubicBezTo>
                      <a:pt x="31" y="19"/>
                      <a:pt x="26" y="19"/>
                      <a:pt x="26" y="16"/>
                    </a:cubicBezTo>
                    <a:cubicBezTo>
                      <a:pt x="26" y="8"/>
                      <a:pt x="18" y="10"/>
                      <a:pt x="12" y="11"/>
                    </a:cubicBezTo>
                    <a:cubicBezTo>
                      <a:pt x="9" y="12"/>
                      <a:pt x="0" y="14"/>
                      <a:pt x="3" y="9"/>
                    </a:cubicBezTo>
                    <a:cubicBezTo>
                      <a:pt x="7" y="2"/>
                      <a:pt x="12" y="10"/>
                      <a:pt x="17" y="6"/>
                    </a:cubicBezTo>
                    <a:cubicBezTo>
                      <a:pt x="20" y="4"/>
                      <a:pt x="23" y="0"/>
                      <a:pt x="27" y="5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4" name="Freeform 604"/>
              <p:cNvSpPr/>
              <p:nvPr/>
            </p:nvSpPr>
            <p:spPr bwMode="auto">
              <a:xfrm>
                <a:off x="3013" y="1458"/>
                <a:ext cx="71" cy="26"/>
              </a:xfrm>
              <a:custGeom>
                <a:gdLst>
                  <a:gd fmla="*/ 21 w 30" name="T0"/>
                  <a:gd fmla="*/ 1 h 11" name="T1"/>
                  <a:gd fmla="*/ 7 w 30" name="T2"/>
                  <a:gd fmla="*/ 0 h 11" name="T3"/>
                  <a:gd fmla="*/ 2 w 30" name="T4"/>
                  <a:gd fmla="*/ 2 h 11" name="T5"/>
                  <a:gd fmla="*/ 3 w 30" name="T6"/>
                  <a:gd fmla="*/ 6 h 11" name="T7"/>
                  <a:gd fmla="*/ 6 w 30" name="T8"/>
                  <a:gd fmla="*/ 8 h 11" name="T9"/>
                  <a:gd fmla="*/ 11 w 30" name="T10"/>
                  <a:gd fmla="*/ 4 h 11" name="T11"/>
                  <a:gd fmla="*/ 25 w 30" name="T12"/>
                  <a:gd fmla="*/ 4 h 11" name="T13"/>
                  <a:gd fmla="*/ 21 w 30" name="T14"/>
                  <a:gd fmla="*/ 1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30">
                    <a:moveTo>
                      <a:pt x="21" y="1"/>
                    </a:moveTo>
                    <a:cubicBezTo>
                      <a:pt x="15" y="0"/>
                      <a:pt x="14" y="2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5"/>
                      <a:pt x="2" y="5"/>
                      <a:pt x="3" y="6"/>
                    </a:cubicBezTo>
                    <a:cubicBezTo>
                      <a:pt x="4" y="7"/>
                      <a:pt x="4" y="11"/>
                      <a:pt x="6" y="8"/>
                    </a:cubicBezTo>
                    <a:cubicBezTo>
                      <a:pt x="7" y="7"/>
                      <a:pt x="8" y="5"/>
                      <a:pt x="11" y="4"/>
                    </a:cubicBezTo>
                    <a:cubicBezTo>
                      <a:pt x="16" y="1"/>
                      <a:pt x="22" y="5"/>
                      <a:pt x="25" y="4"/>
                    </a:cubicBezTo>
                    <a:cubicBezTo>
                      <a:pt x="30" y="2"/>
                      <a:pt x="22" y="2"/>
                      <a:pt x="21" y="1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5" name="Freeform 605"/>
              <p:cNvSpPr/>
              <p:nvPr/>
            </p:nvSpPr>
            <p:spPr bwMode="auto">
              <a:xfrm>
                <a:off x="2853" y="1458"/>
                <a:ext cx="158" cy="80"/>
              </a:xfrm>
              <a:custGeom>
                <a:gdLst>
                  <a:gd fmla="*/ 61 w 67" name="T0"/>
                  <a:gd fmla="*/ 9 h 34" name="T1"/>
                  <a:gd fmla="*/ 61 w 67" name="T2"/>
                  <a:gd fmla="*/ 12 h 34" name="T3"/>
                  <a:gd fmla="*/ 65 w 67" name="T4"/>
                  <a:gd fmla="*/ 18 h 34" name="T5"/>
                  <a:gd fmla="*/ 58 w 67" name="T6"/>
                  <a:gd fmla="*/ 30 h 34" name="T7"/>
                  <a:gd fmla="*/ 51 w 67" name="T8"/>
                  <a:gd fmla="*/ 31 h 34" name="T9"/>
                  <a:gd fmla="*/ 48 w 67" name="T10"/>
                  <a:gd fmla="*/ 27 h 34" name="T11"/>
                  <a:gd fmla="*/ 45 w 67" name="T12"/>
                  <a:gd fmla="*/ 22 h 34" name="T13"/>
                  <a:gd fmla="*/ 35 w 67" name="T14"/>
                  <a:gd fmla="*/ 29 h 34" name="T15"/>
                  <a:gd fmla="*/ 19 w 67" name="T16"/>
                  <a:gd fmla="*/ 28 h 34" name="T17"/>
                  <a:gd fmla="*/ 15 w 67" name="T18"/>
                  <a:gd fmla="*/ 27 h 34" name="T19"/>
                  <a:gd fmla="*/ 11 w 67" name="T20"/>
                  <a:gd fmla="*/ 23 h 34" name="T21"/>
                  <a:gd fmla="*/ 13 w 67" name="T22"/>
                  <a:gd fmla="*/ 16 h 34" name="T23"/>
                  <a:gd fmla="*/ 8 w 67" name="T24"/>
                  <a:gd fmla="*/ 14 h 34" name="T25"/>
                  <a:gd fmla="*/ 3 w 67" name="T26"/>
                  <a:gd fmla="*/ 11 h 34" name="T27"/>
                  <a:gd fmla="*/ 12 w 67" name="T28"/>
                  <a:gd fmla="*/ 6 h 34" name="T29"/>
                  <a:gd fmla="*/ 23 w 67" name="T30"/>
                  <a:gd fmla="*/ 3 h 34" name="T31"/>
                  <a:gd fmla="*/ 27 w 67" name="T32"/>
                  <a:gd fmla="*/ 11 h 34" name="T33"/>
                  <a:gd fmla="*/ 50 w 67" name="T34"/>
                  <a:gd fmla="*/ 8 h 34" name="T35"/>
                  <a:gd fmla="*/ 48 w 67" name="T36"/>
                  <a:gd fmla="*/ 16 h 34" name="T37"/>
                  <a:gd fmla="*/ 54 w 67" name="T38"/>
                  <a:gd fmla="*/ 10 h 34" name="T39"/>
                  <a:gd fmla="*/ 61 w 67" name="T40"/>
                  <a:gd fmla="*/ 9 h 3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4" w="67">
                    <a:moveTo>
                      <a:pt x="61" y="9"/>
                    </a:moveTo>
                    <a:cubicBezTo>
                      <a:pt x="61" y="11"/>
                      <a:pt x="61" y="11"/>
                      <a:pt x="61" y="12"/>
                    </a:cubicBezTo>
                    <a:cubicBezTo>
                      <a:pt x="63" y="15"/>
                      <a:pt x="67" y="14"/>
                      <a:pt x="65" y="18"/>
                    </a:cubicBezTo>
                    <a:cubicBezTo>
                      <a:pt x="64" y="19"/>
                      <a:pt x="62" y="22"/>
                      <a:pt x="58" y="30"/>
                    </a:cubicBezTo>
                    <a:cubicBezTo>
                      <a:pt x="56" y="33"/>
                      <a:pt x="53" y="30"/>
                      <a:pt x="51" y="31"/>
                    </a:cubicBezTo>
                    <a:cubicBezTo>
                      <a:pt x="46" y="34"/>
                      <a:pt x="46" y="30"/>
                      <a:pt x="48" y="27"/>
                    </a:cubicBezTo>
                    <a:cubicBezTo>
                      <a:pt x="53" y="21"/>
                      <a:pt x="48" y="25"/>
                      <a:pt x="45" y="22"/>
                    </a:cubicBezTo>
                    <a:cubicBezTo>
                      <a:pt x="43" y="20"/>
                      <a:pt x="40" y="19"/>
                      <a:pt x="35" y="29"/>
                    </a:cubicBezTo>
                    <a:cubicBezTo>
                      <a:pt x="33" y="33"/>
                      <a:pt x="27" y="24"/>
                      <a:pt x="19" y="28"/>
                    </a:cubicBezTo>
                    <a:cubicBezTo>
                      <a:pt x="17" y="29"/>
                      <a:pt x="15" y="29"/>
                      <a:pt x="15" y="27"/>
                    </a:cubicBezTo>
                    <a:cubicBezTo>
                      <a:pt x="15" y="25"/>
                      <a:pt x="14" y="23"/>
                      <a:pt x="11" y="23"/>
                    </a:cubicBezTo>
                    <a:cubicBezTo>
                      <a:pt x="8" y="22"/>
                      <a:pt x="15" y="18"/>
                      <a:pt x="13" y="16"/>
                    </a:cubicBezTo>
                    <a:cubicBezTo>
                      <a:pt x="11" y="14"/>
                      <a:pt x="13" y="11"/>
                      <a:pt x="8" y="14"/>
                    </a:cubicBezTo>
                    <a:cubicBezTo>
                      <a:pt x="5" y="15"/>
                      <a:pt x="7" y="12"/>
                      <a:pt x="3" y="11"/>
                    </a:cubicBezTo>
                    <a:cubicBezTo>
                      <a:pt x="0" y="11"/>
                      <a:pt x="4" y="7"/>
                      <a:pt x="12" y="6"/>
                    </a:cubicBezTo>
                    <a:cubicBezTo>
                      <a:pt x="16" y="5"/>
                      <a:pt x="20" y="2"/>
                      <a:pt x="23" y="3"/>
                    </a:cubicBezTo>
                    <a:cubicBezTo>
                      <a:pt x="26" y="4"/>
                      <a:pt x="21" y="8"/>
                      <a:pt x="27" y="11"/>
                    </a:cubicBezTo>
                    <a:cubicBezTo>
                      <a:pt x="35" y="15"/>
                      <a:pt x="51" y="0"/>
                      <a:pt x="50" y="8"/>
                    </a:cubicBezTo>
                    <a:cubicBezTo>
                      <a:pt x="49" y="9"/>
                      <a:pt x="44" y="17"/>
                      <a:pt x="48" y="16"/>
                    </a:cubicBezTo>
                    <a:cubicBezTo>
                      <a:pt x="50" y="15"/>
                      <a:pt x="50" y="13"/>
                      <a:pt x="54" y="10"/>
                    </a:cubicBezTo>
                    <a:cubicBezTo>
                      <a:pt x="61" y="5"/>
                      <a:pt x="62" y="7"/>
                      <a:pt x="61" y="9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6" name="Freeform 606"/>
              <p:cNvSpPr/>
              <p:nvPr/>
            </p:nvSpPr>
            <p:spPr bwMode="auto">
              <a:xfrm>
                <a:off x="2820" y="1411"/>
                <a:ext cx="64" cy="52"/>
              </a:xfrm>
              <a:custGeom>
                <a:gdLst>
                  <a:gd fmla="*/ 8 w 27" name="T0"/>
                  <a:gd fmla="*/ 3 h 22" name="T1"/>
                  <a:gd fmla="*/ 16 w 27" name="T2"/>
                  <a:gd fmla="*/ 2 h 22" name="T3"/>
                  <a:gd fmla="*/ 24 w 27" name="T4"/>
                  <a:gd fmla="*/ 5 h 22" name="T5"/>
                  <a:gd fmla="*/ 22 w 27" name="T6"/>
                  <a:gd fmla="*/ 9 h 22" name="T7"/>
                  <a:gd fmla="*/ 21 w 27" name="T8"/>
                  <a:gd fmla="*/ 14 h 22" name="T9"/>
                  <a:gd fmla="*/ 15 w 27" name="T10"/>
                  <a:gd fmla="*/ 20 h 22" name="T11"/>
                  <a:gd fmla="*/ 11 w 27" name="T12"/>
                  <a:gd fmla="*/ 19 h 22" name="T13"/>
                  <a:gd fmla="*/ 8 w 27" name="T14"/>
                  <a:gd fmla="*/ 14 h 22" name="T15"/>
                  <a:gd fmla="*/ 3 w 27" name="T16"/>
                  <a:gd fmla="*/ 7 h 22" name="T17"/>
                  <a:gd fmla="*/ 8 w 27" name="T18"/>
                  <a:gd fmla="*/ 3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7">
                    <a:moveTo>
                      <a:pt x="8" y="3"/>
                    </a:moveTo>
                    <a:cubicBezTo>
                      <a:pt x="10" y="2"/>
                      <a:pt x="14" y="3"/>
                      <a:pt x="16" y="2"/>
                    </a:cubicBezTo>
                    <a:cubicBezTo>
                      <a:pt x="21" y="0"/>
                      <a:pt x="25" y="4"/>
                      <a:pt x="24" y="5"/>
                    </a:cubicBezTo>
                    <a:cubicBezTo>
                      <a:pt x="20" y="6"/>
                      <a:pt x="22" y="8"/>
                      <a:pt x="22" y="9"/>
                    </a:cubicBezTo>
                    <a:cubicBezTo>
                      <a:pt x="23" y="10"/>
                      <a:pt x="27" y="11"/>
                      <a:pt x="21" y="14"/>
                    </a:cubicBezTo>
                    <a:cubicBezTo>
                      <a:pt x="17" y="16"/>
                      <a:pt x="20" y="17"/>
                      <a:pt x="15" y="20"/>
                    </a:cubicBezTo>
                    <a:cubicBezTo>
                      <a:pt x="14" y="20"/>
                      <a:pt x="11" y="22"/>
                      <a:pt x="11" y="19"/>
                    </a:cubicBezTo>
                    <a:cubicBezTo>
                      <a:pt x="12" y="16"/>
                      <a:pt x="11" y="14"/>
                      <a:pt x="8" y="14"/>
                    </a:cubicBezTo>
                    <a:cubicBezTo>
                      <a:pt x="0" y="12"/>
                      <a:pt x="6" y="9"/>
                      <a:pt x="3" y="7"/>
                    </a:cubicBezTo>
                    <a:cubicBezTo>
                      <a:pt x="0" y="4"/>
                      <a:pt x="6" y="4"/>
                      <a:pt x="8" y="3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7" name="Freeform 607"/>
              <p:cNvSpPr/>
              <p:nvPr/>
            </p:nvSpPr>
            <p:spPr bwMode="auto">
              <a:xfrm>
                <a:off x="2869" y="1465"/>
                <a:ext cx="104" cy="61"/>
              </a:xfrm>
              <a:custGeom>
                <a:gdLst>
                  <a:gd fmla="*/ 15 w 44" name="T0"/>
                  <a:gd fmla="*/ 3 h 26" name="T1"/>
                  <a:gd fmla="*/ 19 w 44" name="T2"/>
                  <a:gd fmla="*/ 11 h 26" name="T3"/>
                  <a:gd fmla="*/ 29 w 44" name="T4"/>
                  <a:gd fmla="*/ 9 h 26" name="T5"/>
                  <a:gd fmla="*/ 38 w 44" name="T6"/>
                  <a:gd fmla="*/ 10 h 26" name="T7"/>
                  <a:gd fmla="*/ 27 w 44" name="T8"/>
                  <a:gd fmla="*/ 22 h 26" name="T9"/>
                  <a:gd fmla="*/ 12 w 44" name="T10"/>
                  <a:gd fmla="*/ 24 h 26" name="T11"/>
                  <a:gd fmla="*/ 9 w 44" name="T12"/>
                  <a:gd fmla="*/ 15 h 26" name="T13"/>
                  <a:gd fmla="*/ 4 w 44" name="T14"/>
                  <a:gd fmla="*/ 7 h 26" name="T15"/>
                  <a:gd fmla="*/ 15 w 44" name="T16"/>
                  <a:gd fmla="*/ 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44">
                    <a:moveTo>
                      <a:pt x="15" y="3"/>
                    </a:moveTo>
                    <a:cubicBezTo>
                      <a:pt x="15" y="6"/>
                      <a:pt x="14" y="13"/>
                      <a:pt x="19" y="11"/>
                    </a:cubicBezTo>
                    <a:cubicBezTo>
                      <a:pt x="21" y="9"/>
                      <a:pt x="25" y="11"/>
                      <a:pt x="29" y="9"/>
                    </a:cubicBezTo>
                    <a:cubicBezTo>
                      <a:pt x="30" y="8"/>
                      <a:pt x="44" y="0"/>
                      <a:pt x="38" y="10"/>
                    </a:cubicBezTo>
                    <a:cubicBezTo>
                      <a:pt x="36" y="14"/>
                      <a:pt x="31" y="15"/>
                      <a:pt x="27" y="22"/>
                    </a:cubicBezTo>
                    <a:cubicBezTo>
                      <a:pt x="24" y="26"/>
                      <a:pt x="21" y="20"/>
                      <a:pt x="12" y="24"/>
                    </a:cubicBezTo>
                    <a:cubicBezTo>
                      <a:pt x="7" y="26"/>
                      <a:pt x="12" y="16"/>
                      <a:pt x="9" y="15"/>
                    </a:cubicBezTo>
                    <a:cubicBezTo>
                      <a:pt x="5" y="15"/>
                      <a:pt x="8" y="8"/>
                      <a:pt x="4" y="7"/>
                    </a:cubicBezTo>
                    <a:cubicBezTo>
                      <a:pt x="0" y="5"/>
                      <a:pt x="14" y="0"/>
                      <a:pt x="15" y="3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8" name="Freeform 608"/>
              <p:cNvSpPr/>
              <p:nvPr/>
            </p:nvSpPr>
            <p:spPr bwMode="auto">
              <a:xfrm>
                <a:off x="2832" y="1344"/>
                <a:ext cx="33" cy="60"/>
              </a:xfrm>
              <a:custGeom>
                <a:gdLst>
                  <a:gd fmla="*/ 11 w 14" name="T0"/>
                  <a:gd fmla="*/ 3 h 25" name="T1"/>
                  <a:gd fmla="*/ 13 w 14" name="T2"/>
                  <a:gd fmla="*/ 5 h 25" name="T3"/>
                  <a:gd fmla="*/ 11 w 14" name="T4"/>
                  <a:gd fmla="*/ 11 h 25" name="T5"/>
                  <a:gd fmla="*/ 7 w 14" name="T6"/>
                  <a:gd fmla="*/ 19 h 25" name="T7"/>
                  <a:gd fmla="*/ 2 w 14" name="T8"/>
                  <a:gd fmla="*/ 19 h 25" name="T9"/>
                  <a:gd fmla="*/ 1 w 14" name="T10"/>
                  <a:gd fmla="*/ 12 h 25" name="T11"/>
                  <a:gd fmla="*/ 7 w 14" name="T12"/>
                  <a:gd fmla="*/ 10 h 25" name="T13"/>
                  <a:gd fmla="*/ 7 w 14" name="T14"/>
                  <a:gd fmla="*/ 2 h 25" name="T15"/>
                  <a:gd fmla="*/ 11 w 14" name="T16"/>
                  <a:gd fmla="*/ 3 h 2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5" w="14">
                    <a:moveTo>
                      <a:pt x="11" y="3"/>
                    </a:moveTo>
                    <a:cubicBezTo>
                      <a:pt x="13" y="3"/>
                      <a:pt x="14" y="4"/>
                      <a:pt x="13" y="5"/>
                    </a:cubicBezTo>
                    <a:cubicBezTo>
                      <a:pt x="12" y="6"/>
                      <a:pt x="10" y="7"/>
                      <a:pt x="11" y="11"/>
                    </a:cubicBezTo>
                    <a:cubicBezTo>
                      <a:pt x="13" y="14"/>
                      <a:pt x="8" y="13"/>
                      <a:pt x="7" y="19"/>
                    </a:cubicBezTo>
                    <a:cubicBezTo>
                      <a:pt x="6" y="25"/>
                      <a:pt x="4" y="21"/>
                      <a:pt x="2" y="19"/>
                    </a:cubicBezTo>
                    <a:cubicBezTo>
                      <a:pt x="0" y="17"/>
                      <a:pt x="1" y="13"/>
                      <a:pt x="1" y="12"/>
                    </a:cubicBezTo>
                    <a:cubicBezTo>
                      <a:pt x="0" y="7"/>
                      <a:pt x="2" y="13"/>
                      <a:pt x="7" y="10"/>
                    </a:cubicBezTo>
                    <a:cubicBezTo>
                      <a:pt x="11" y="7"/>
                      <a:pt x="7" y="4"/>
                      <a:pt x="7" y="2"/>
                    </a:cubicBezTo>
                    <a:cubicBezTo>
                      <a:pt x="8" y="0"/>
                      <a:pt x="9" y="4"/>
                      <a:pt x="11" y="3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69" name="Freeform 609"/>
              <p:cNvSpPr/>
              <p:nvPr/>
            </p:nvSpPr>
            <p:spPr bwMode="auto">
              <a:xfrm>
                <a:off x="3009" y="1292"/>
                <a:ext cx="21" cy="74"/>
              </a:xfrm>
              <a:custGeom>
                <a:gdLst>
                  <a:gd fmla="*/ 7 w 9" name="T0"/>
                  <a:gd fmla="*/ 16 h 31" name="T1"/>
                  <a:gd fmla="*/ 8 w 9" name="T2"/>
                  <a:gd fmla="*/ 27 h 31" name="T3"/>
                  <a:gd fmla="*/ 5 w 9" name="T4"/>
                  <a:gd fmla="*/ 24 h 31" name="T5"/>
                  <a:gd fmla="*/ 4 w 9" name="T6"/>
                  <a:gd fmla="*/ 17 h 31" name="T7"/>
                  <a:gd fmla="*/ 4 w 9" name="T8"/>
                  <a:gd fmla="*/ 11 h 31" name="T9"/>
                  <a:gd fmla="*/ 0 w 9" name="T10"/>
                  <a:gd fmla="*/ 11 h 31" name="T11"/>
                  <a:gd fmla="*/ 4 w 9" name="T12"/>
                  <a:gd fmla="*/ 6 h 31" name="T13"/>
                  <a:gd fmla="*/ 8 w 9" name="T14"/>
                  <a:gd fmla="*/ 9 h 31" name="T15"/>
                  <a:gd fmla="*/ 7 w 9" name="T16"/>
                  <a:gd fmla="*/ 16 h 3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" w="9">
                    <a:moveTo>
                      <a:pt x="7" y="16"/>
                    </a:moveTo>
                    <a:cubicBezTo>
                      <a:pt x="8" y="19"/>
                      <a:pt x="6" y="23"/>
                      <a:pt x="8" y="27"/>
                    </a:cubicBezTo>
                    <a:cubicBezTo>
                      <a:pt x="9" y="31"/>
                      <a:pt x="5" y="30"/>
                      <a:pt x="5" y="24"/>
                    </a:cubicBezTo>
                    <a:cubicBezTo>
                      <a:pt x="5" y="22"/>
                      <a:pt x="3" y="19"/>
                      <a:pt x="4" y="17"/>
                    </a:cubicBezTo>
                    <a:cubicBezTo>
                      <a:pt x="5" y="13"/>
                      <a:pt x="4" y="12"/>
                      <a:pt x="4" y="11"/>
                    </a:cubicBezTo>
                    <a:cubicBezTo>
                      <a:pt x="2" y="8"/>
                      <a:pt x="0" y="13"/>
                      <a:pt x="0" y="11"/>
                    </a:cubicBezTo>
                    <a:cubicBezTo>
                      <a:pt x="2" y="0"/>
                      <a:pt x="3" y="4"/>
                      <a:pt x="4" y="6"/>
                    </a:cubicBezTo>
                    <a:cubicBezTo>
                      <a:pt x="4" y="9"/>
                      <a:pt x="8" y="8"/>
                      <a:pt x="8" y="9"/>
                    </a:cubicBezTo>
                    <a:cubicBezTo>
                      <a:pt x="8" y="13"/>
                      <a:pt x="6" y="13"/>
                      <a:pt x="7" y="16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0" name="Freeform 610"/>
              <p:cNvSpPr/>
              <p:nvPr/>
            </p:nvSpPr>
            <p:spPr bwMode="auto">
              <a:xfrm>
                <a:off x="2879" y="1285"/>
                <a:ext cx="19" cy="31"/>
              </a:xfrm>
              <a:custGeom>
                <a:gdLst>
                  <a:gd fmla="*/ 0 w 8" name="T0"/>
                  <a:gd fmla="*/ 3 h 13" name="T1"/>
                  <a:gd fmla="*/ 2 w 8" name="T2"/>
                  <a:gd fmla="*/ 5 h 13" name="T3"/>
                  <a:gd fmla="*/ 7 w 8" name="T4"/>
                  <a:gd fmla="*/ 13 h 13" name="T5"/>
                  <a:gd fmla="*/ 6 w 8" name="T6"/>
                  <a:gd fmla="*/ 3 h 13" name="T7"/>
                  <a:gd fmla="*/ 0 w 8" name="T8"/>
                  <a:gd fmla="*/ 3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8">
                    <a:moveTo>
                      <a:pt x="0" y="3"/>
                    </a:moveTo>
                    <a:cubicBezTo>
                      <a:pt x="0" y="4"/>
                      <a:pt x="0" y="5"/>
                      <a:pt x="2" y="5"/>
                    </a:cubicBezTo>
                    <a:cubicBezTo>
                      <a:pt x="6" y="4"/>
                      <a:pt x="7" y="10"/>
                      <a:pt x="7" y="13"/>
                    </a:cubicBezTo>
                    <a:cubicBezTo>
                      <a:pt x="8" y="9"/>
                      <a:pt x="7" y="4"/>
                      <a:pt x="6" y="3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1" name="Freeform 611"/>
              <p:cNvSpPr/>
              <p:nvPr/>
            </p:nvSpPr>
            <p:spPr bwMode="auto">
              <a:xfrm>
                <a:off x="3108" y="1370"/>
                <a:ext cx="24" cy="62"/>
              </a:xfrm>
              <a:custGeom>
                <a:gdLst>
                  <a:gd fmla="*/ 6 w 10" name="T0"/>
                  <a:gd fmla="*/ 0 h 26" name="T1"/>
                  <a:gd fmla="*/ 10 w 10" name="T2"/>
                  <a:gd fmla="*/ 7 h 26" name="T3"/>
                  <a:gd fmla="*/ 6 w 10" name="T4"/>
                  <a:gd fmla="*/ 16 h 26" name="T5"/>
                  <a:gd fmla="*/ 2 w 10" name="T6"/>
                  <a:gd fmla="*/ 21 h 26" name="T7"/>
                  <a:gd fmla="*/ 1 w 10" name="T8"/>
                  <a:gd fmla="*/ 16 h 26" name="T9"/>
                  <a:gd fmla="*/ 3 w 10" name="T10"/>
                  <a:gd fmla="*/ 7 h 26" name="T11"/>
                  <a:gd fmla="*/ 3 w 10" name="T12"/>
                  <a:gd fmla="*/ 7 h 26" name="T13"/>
                  <a:gd fmla="*/ 6 w 10" name="T14"/>
                  <a:gd fmla="*/ 0 h 26" name="T15"/>
                  <a:gd fmla="*/ 6 w 10" name="T16"/>
                  <a:gd fmla="*/ 0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10">
                    <a:moveTo>
                      <a:pt x="6" y="0"/>
                    </a:moveTo>
                    <a:cubicBezTo>
                      <a:pt x="5" y="7"/>
                      <a:pt x="10" y="2"/>
                      <a:pt x="10" y="7"/>
                    </a:cubicBezTo>
                    <a:cubicBezTo>
                      <a:pt x="9" y="11"/>
                      <a:pt x="7" y="9"/>
                      <a:pt x="6" y="16"/>
                    </a:cubicBezTo>
                    <a:cubicBezTo>
                      <a:pt x="5" y="18"/>
                      <a:pt x="4" y="26"/>
                      <a:pt x="2" y="21"/>
                    </a:cubicBezTo>
                    <a:cubicBezTo>
                      <a:pt x="1" y="18"/>
                      <a:pt x="2" y="20"/>
                      <a:pt x="1" y="16"/>
                    </a:cubicBezTo>
                    <a:cubicBezTo>
                      <a:pt x="0" y="14"/>
                      <a:pt x="2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2" name="Freeform 612"/>
              <p:cNvSpPr/>
              <p:nvPr/>
            </p:nvSpPr>
            <p:spPr bwMode="auto">
              <a:xfrm>
                <a:off x="2824" y="1460"/>
                <a:ext cx="45" cy="33"/>
              </a:xfrm>
              <a:custGeom>
                <a:gdLst>
                  <a:gd fmla="*/ 15 w 19" name="T0"/>
                  <a:gd fmla="*/ 2 h 14" name="T1"/>
                  <a:gd fmla="*/ 17 w 19" name="T2"/>
                  <a:gd fmla="*/ 4 h 14" name="T3"/>
                  <a:gd fmla="*/ 13 w 19" name="T4"/>
                  <a:gd fmla="*/ 6 h 14" name="T5"/>
                  <a:gd fmla="*/ 11 w 19" name="T6"/>
                  <a:gd fmla="*/ 12 h 14" name="T7"/>
                  <a:gd fmla="*/ 9 w 19" name="T8"/>
                  <a:gd fmla="*/ 12 h 14" name="T9"/>
                  <a:gd fmla="*/ 6 w 19" name="T10"/>
                  <a:gd fmla="*/ 9 h 14" name="T11"/>
                  <a:gd fmla="*/ 2 w 19" name="T12"/>
                  <a:gd fmla="*/ 6 h 14" name="T13"/>
                  <a:gd fmla="*/ 5 w 19" name="T14"/>
                  <a:gd fmla="*/ 3 h 14" name="T15"/>
                  <a:gd fmla="*/ 7 w 19" name="T16"/>
                  <a:gd fmla="*/ 2 h 14" name="T17"/>
                  <a:gd fmla="*/ 12 w 19" name="T18"/>
                  <a:gd fmla="*/ 2 h 14" name="T19"/>
                  <a:gd fmla="*/ 15 w 19" name="T20"/>
                  <a:gd fmla="*/ 2 h 1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" w="19">
                    <a:moveTo>
                      <a:pt x="15" y="2"/>
                    </a:moveTo>
                    <a:cubicBezTo>
                      <a:pt x="15" y="4"/>
                      <a:pt x="19" y="4"/>
                      <a:pt x="17" y="4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11" y="8"/>
                      <a:pt x="9" y="10"/>
                      <a:pt x="11" y="12"/>
                    </a:cubicBezTo>
                    <a:cubicBezTo>
                      <a:pt x="11" y="13"/>
                      <a:pt x="10" y="14"/>
                      <a:pt x="9" y="12"/>
                    </a:cubicBezTo>
                    <a:cubicBezTo>
                      <a:pt x="8" y="11"/>
                      <a:pt x="7" y="9"/>
                      <a:pt x="6" y="9"/>
                    </a:cubicBezTo>
                    <a:cubicBezTo>
                      <a:pt x="3" y="9"/>
                      <a:pt x="0" y="8"/>
                      <a:pt x="2" y="6"/>
                    </a:cubicBezTo>
                    <a:cubicBezTo>
                      <a:pt x="3" y="4"/>
                      <a:pt x="6" y="7"/>
                      <a:pt x="5" y="3"/>
                    </a:cubicBezTo>
                    <a:cubicBezTo>
                      <a:pt x="4" y="1"/>
                      <a:pt x="6" y="0"/>
                      <a:pt x="7" y="2"/>
                    </a:cubicBezTo>
                    <a:cubicBezTo>
                      <a:pt x="8" y="3"/>
                      <a:pt x="11" y="2"/>
                      <a:pt x="12" y="2"/>
                    </a:cubicBezTo>
                    <a:cubicBezTo>
                      <a:pt x="13" y="1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3" name="Freeform 613"/>
              <p:cNvSpPr/>
              <p:nvPr/>
            </p:nvSpPr>
            <p:spPr bwMode="auto">
              <a:xfrm>
                <a:off x="3332" y="1278"/>
                <a:ext cx="3" cy="7"/>
              </a:xfrm>
              <a:custGeom>
                <a:gdLst>
                  <a:gd fmla="*/ 1 w 1" name="T0"/>
                  <a:gd fmla="*/ 3 h 3" name="T1"/>
                  <a:gd fmla="*/ 1 w 1" name="T2"/>
                  <a:gd fmla="*/ 0 h 3" name="T3"/>
                  <a:gd fmla="*/ 1 w 1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">
                    <a:moveTo>
                      <a:pt x="1" y="3"/>
                    </a:moveTo>
                    <a:cubicBezTo>
                      <a:pt x="0" y="2"/>
                      <a:pt x="0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4" name="Freeform 614"/>
              <p:cNvSpPr/>
              <p:nvPr/>
            </p:nvSpPr>
            <p:spPr bwMode="auto">
              <a:xfrm>
                <a:off x="3271" y="1241"/>
                <a:ext cx="7" cy="11"/>
              </a:xfrm>
              <a:custGeom>
                <a:gdLst>
                  <a:gd fmla="*/ 3 w 3" name="T0"/>
                  <a:gd fmla="*/ 2 h 5" name="T1"/>
                  <a:gd fmla="*/ 1 w 3" name="T2"/>
                  <a:gd fmla="*/ 4 h 5" name="T3"/>
                  <a:gd fmla="*/ 0 w 3" name="T4"/>
                  <a:gd fmla="*/ 3 h 5" name="T5"/>
                  <a:gd fmla="*/ 3 w 3" name="T6"/>
                  <a:gd fmla="*/ 2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3">
                    <a:moveTo>
                      <a:pt x="3" y="2"/>
                    </a:moveTo>
                    <a:cubicBezTo>
                      <a:pt x="2" y="3"/>
                      <a:pt x="2" y="3"/>
                      <a:pt x="1" y="4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3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5" name="Freeform 615"/>
              <p:cNvSpPr/>
              <p:nvPr/>
            </p:nvSpPr>
            <p:spPr bwMode="auto">
              <a:xfrm>
                <a:off x="3127" y="1219"/>
                <a:ext cx="208" cy="324"/>
              </a:xfrm>
              <a:custGeom>
                <a:gdLst>
                  <a:gd fmla="*/ 7 w 88" name="T0"/>
                  <a:gd fmla="*/ 93 h 137" name="T1"/>
                  <a:gd fmla="*/ 9 w 88" name="T2"/>
                  <a:gd fmla="*/ 79 h 137" name="T3"/>
                  <a:gd fmla="*/ 8 w 88" name="T4"/>
                  <a:gd fmla="*/ 72 h 137" name="T5"/>
                  <a:gd fmla="*/ 7 w 88" name="T6"/>
                  <a:gd fmla="*/ 61 h 137" name="T7"/>
                  <a:gd fmla="*/ 5 w 88" name="T8"/>
                  <a:gd fmla="*/ 53 h 137" name="T9"/>
                  <a:gd fmla="*/ 3 w 88" name="T10"/>
                  <a:gd fmla="*/ 41 h 137" name="T11"/>
                  <a:gd fmla="*/ 5 w 88" name="T12"/>
                  <a:gd fmla="*/ 33 h 137" name="T13"/>
                  <a:gd fmla="*/ 9 w 88" name="T14"/>
                  <a:gd fmla="*/ 28 h 137" name="T15"/>
                  <a:gd fmla="*/ 16 w 88" name="T16"/>
                  <a:gd fmla="*/ 27 h 137" name="T17"/>
                  <a:gd fmla="*/ 21 w 88" name="T18"/>
                  <a:gd fmla="*/ 21 h 137" name="T19"/>
                  <a:gd fmla="*/ 27 w 88" name="T20"/>
                  <a:gd fmla="*/ 18 h 137" name="T21"/>
                  <a:gd fmla="*/ 34 w 88" name="T22"/>
                  <a:gd fmla="*/ 11 h 137" name="T23"/>
                  <a:gd fmla="*/ 39 w 88" name="T24"/>
                  <a:gd fmla="*/ 11 h 137" name="T25"/>
                  <a:gd fmla="*/ 38 w 88" name="T26"/>
                  <a:gd fmla="*/ 3 h 137" name="T27"/>
                  <a:gd fmla="*/ 45 w 88" name="T28"/>
                  <a:gd fmla="*/ 2 h 137" name="T29"/>
                  <a:gd fmla="*/ 50 w 88" name="T30"/>
                  <a:gd fmla="*/ 4 h 137" name="T31"/>
                  <a:gd fmla="*/ 57 w 88" name="T32"/>
                  <a:gd fmla="*/ 6 h 137" name="T33"/>
                  <a:gd fmla="*/ 64 w 88" name="T34"/>
                  <a:gd fmla="*/ 11 h 137" name="T35"/>
                  <a:gd fmla="*/ 66 w 88" name="T36"/>
                  <a:gd fmla="*/ 11 h 137" name="T37"/>
                  <a:gd fmla="*/ 72 w 88" name="T38"/>
                  <a:gd fmla="*/ 16 h 137" name="T39"/>
                  <a:gd fmla="*/ 77 w 88" name="T40"/>
                  <a:gd fmla="*/ 20 h 137" name="T41"/>
                  <a:gd fmla="*/ 83 w 88" name="T42"/>
                  <a:gd fmla="*/ 23 h 137" name="T43"/>
                  <a:gd fmla="*/ 87 w 88" name="T44"/>
                  <a:gd fmla="*/ 14 h 137" name="T45"/>
                  <a:gd fmla="*/ 88 w 88" name="T46"/>
                  <a:gd fmla="*/ 14 h 137" name="T47"/>
                  <a:gd fmla="*/ 88 w 88" name="T48"/>
                  <a:gd fmla="*/ 131 h 137" name="T49"/>
                  <a:gd fmla="*/ 83 w 88" name="T50"/>
                  <a:gd fmla="*/ 129 h 137" name="T51"/>
                  <a:gd fmla="*/ 76 w 88" name="T52"/>
                  <a:gd fmla="*/ 132 h 137" name="T53"/>
                  <a:gd fmla="*/ 47 w 88" name="T54"/>
                  <a:gd fmla="*/ 118 h 137" name="T55"/>
                  <a:gd fmla="*/ 20 w 88" name="T56"/>
                  <a:gd fmla="*/ 109 h 137" name="T57"/>
                  <a:gd fmla="*/ 10 w 88" name="T58"/>
                  <a:gd fmla="*/ 114 h 137" name="T59"/>
                  <a:gd fmla="*/ 7 w 88" name="T60"/>
                  <a:gd fmla="*/ 93 h 137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7" w="88">
                    <a:moveTo>
                      <a:pt x="7" y="93"/>
                    </a:moveTo>
                    <a:cubicBezTo>
                      <a:pt x="12" y="85"/>
                      <a:pt x="13" y="82"/>
                      <a:pt x="9" y="79"/>
                    </a:cubicBezTo>
                    <a:cubicBezTo>
                      <a:pt x="5" y="80"/>
                      <a:pt x="7" y="73"/>
                      <a:pt x="8" y="72"/>
                    </a:cubicBezTo>
                    <a:cubicBezTo>
                      <a:pt x="12" y="67"/>
                      <a:pt x="3" y="63"/>
                      <a:pt x="7" y="61"/>
                    </a:cubicBezTo>
                    <a:cubicBezTo>
                      <a:pt x="8" y="60"/>
                      <a:pt x="9" y="55"/>
                      <a:pt x="5" y="53"/>
                    </a:cubicBezTo>
                    <a:cubicBezTo>
                      <a:pt x="2" y="52"/>
                      <a:pt x="7" y="44"/>
                      <a:pt x="3" y="41"/>
                    </a:cubicBezTo>
                    <a:cubicBezTo>
                      <a:pt x="0" y="38"/>
                      <a:pt x="2" y="30"/>
                      <a:pt x="5" y="33"/>
                    </a:cubicBezTo>
                    <a:cubicBezTo>
                      <a:pt x="3" y="28"/>
                      <a:pt x="9" y="32"/>
                      <a:pt x="9" y="28"/>
                    </a:cubicBezTo>
                    <a:cubicBezTo>
                      <a:pt x="10" y="25"/>
                      <a:pt x="13" y="24"/>
                      <a:pt x="16" y="27"/>
                    </a:cubicBezTo>
                    <a:cubicBezTo>
                      <a:pt x="14" y="21"/>
                      <a:pt x="19" y="26"/>
                      <a:pt x="21" y="21"/>
                    </a:cubicBezTo>
                    <a:cubicBezTo>
                      <a:pt x="22" y="18"/>
                      <a:pt x="24" y="25"/>
                      <a:pt x="27" y="18"/>
                    </a:cubicBezTo>
                    <a:cubicBezTo>
                      <a:pt x="30" y="12"/>
                      <a:pt x="34" y="21"/>
                      <a:pt x="34" y="11"/>
                    </a:cubicBezTo>
                    <a:cubicBezTo>
                      <a:pt x="33" y="9"/>
                      <a:pt x="38" y="10"/>
                      <a:pt x="39" y="11"/>
                    </a:cubicBezTo>
                    <a:cubicBezTo>
                      <a:pt x="40" y="7"/>
                      <a:pt x="39" y="4"/>
                      <a:pt x="38" y="3"/>
                    </a:cubicBezTo>
                    <a:cubicBezTo>
                      <a:pt x="42" y="0"/>
                      <a:pt x="44" y="4"/>
                      <a:pt x="45" y="2"/>
                    </a:cubicBezTo>
                    <a:cubicBezTo>
                      <a:pt x="46" y="0"/>
                      <a:pt x="49" y="1"/>
                      <a:pt x="50" y="4"/>
                    </a:cubicBezTo>
                    <a:cubicBezTo>
                      <a:pt x="54" y="1"/>
                      <a:pt x="55" y="8"/>
                      <a:pt x="57" y="6"/>
                    </a:cubicBezTo>
                    <a:cubicBezTo>
                      <a:pt x="58" y="5"/>
                      <a:pt x="65" y="5"/>
                      <a:pt x="64" y="11"/>
                    </a:cubicBezTo>
                    <a:cubicBezTo>
                      <a:pt x="61" y="11"/>
                      <a:pt x="63" y="14"/>
                      <a:pt x="66" y="11"/>
                    </a:cubicBezTo>
                    <a:cubicBezTo>
                      <a:pt x="67" y="10"/>
                      <a:pt x="68" y="14"/>
                      <a:pt x="72" y="16"/>
                    </a:cubicBezTo>
                    <a:cubicBezTo>
                      <a:pt x="75" y="12"/>
                      <a:pt x="75" y="22"/>
                      <a:pt x="77" y="20"/>
                    </a:cubicBezTo>
                    <a:cubicBezTo>
                      <a:pt x="79" y="17"/>
                      <a:pt x="81" y="22"/>
                      <a:pt x="83" y="23"/>
                    </a:cubicBezTo>
                    <a:cubicBezTo>
                      <a:pt x="83" y="22"/>
                      <a:pt x="87" y="15"/>
                      <a:pt x="87" y="14"/>
                    </a:cubicBezTo>
                    <a:cubicBezTo>
                      <a:pt x="87" y="14"/>
                      <a:pt x="88" y="14"/>
                      <a:pt x="88" y="14"/>
                    </a:cubicBezTo>
                    <a:cubicBezTo>
                      <a:pt x="88" y="131"/>
                      <a:pt x="88" y="131"/>
                      <a:pt x="88" y="131"/>
                    </a:cubicBezTo>
                    <a:cubicBezTo>
                      <a:pt x="87" y="129"/>
                      <a:pt x="86" y="127"/>
                      <a:pt x="83" y="129"/>
                    </a:cubicBezTo>
                    <a:cubicBezTo>
                      <a:pt x="81" y="130"/>
                      <a:pt x="78" y="137"/>
                      <a:pt x="76" y="132"/>
                    </a:cubicBezTo>
                    <a:cubicBezTo>
                      <a:pt x="72" y="125"/>
                      <a:pt x="59" y="114"/>
                      <a:pt x="47" y="118"/>
                    </a:cubicBezTo>
                    <a:cubicBezTo>
                      <a:pt x="35" y="122"/>
                      <a:pt x="34" y="110"/>
                      <a:pt x="20" y="109"/>
                    </a:cubicBezTo>
                    <a:cubicBezTo>
                      <a:pt x="16" y="109"/>
                      <a:pt x="14" y="113"/>
                      <a:pt x="10" y="114"/>
                    </a:cubicBezTo>
                    <a:cubicBezTo>
                      <a:pt x="4" y="106"/>
                      <a:pt x="6" y="96"/>
                      <a:pt x="7" y="93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6" name="Freeform 616"/>
              <p:cNvSpPr/>
              <p:nvPr/>
            </p:nvSpPr>
            <p:spPr bwMode="auto">
              <a:xfrm>
                <a:off x="3127" y="1219"/>
                <a:ext cx="208" cy="322"/>
              </a:xfrm>
              <a:custGeom>
                <a:gdLst>
                  <a:gd fmla="*/ 8 w 88" name="T0"/>
                  <a:gd fmla="*/ 93 h 136" name="T1"/>
                  <a:gd fmla="*/ 9 w 88" name="T2"/>
                  <a:gd fmla="*/ 79 h 136" name="T3"/>
                  <a:gd fmla="*/ 8 w 88" name="T4"/>
                  <a:gd fmla="*/ 72 h 136" name="T5"/>
                  <a:gd fmla="*/ 7 w 88" name="T6"/>
                  <a:gd fmla="*/ 61 h 136" name="T7"/>
                  <a:gd fmla="*/ 6 w 88" name="T8"/>
                  <a:gd fmla="*/ 53 h 136" name="T9"/>
                  <a:gd fmla="*/ 3 w 88" name="T10"/>
                  <a:gd fmla="*/ 40 h 136" name="T11"/>
                  <a:gd fmla="*/ 5 w 88" name="T12"/>
                  <a:gd fmla="*/ 33 h 136" name="T13"/>
                  <a:gd fmla="*/ 10 w 88" name="T14"/>
                  <a:gd fmla="*/ 28 h 136" name="T15"/>
                  <a:gd fmla="*/ 16 w 88" name="T16"/>
                  <a:gd fmla="*/ 27 h 136" name="T17"/>
                  <a:gd fmla="*/ 21 w 88" name="T18"/>
                  <a:gd fmla="*/ 22 h 136" name="T19"/>
                  <a:gd fmla="*/ 27 w 88" name="T20"/>
                  <a:gd fmla="*/ 18 h 136" name="T21"/>
                  <a:gd fmla="*/ 34 w 88" name="T22"/>
                  <a:gd fmla="*/ 12 h 136" name="T23"/>
                  <a:gd fmla="*/ 39 w 88" name="T24"/>
                  <a:gd fmla="*/ 11 h 136" name="T25"/>
                  <a:gd fmla="*/ 38 w 88" name="T26"/>
                  <a:gd fmla="*/ 3 h 136" name="T27"/>
                  <a:gd fmla="*/ 45 w 88" name="T28"/>
                  <a:gd fmla="*/ 3 h 136" name="T29"/>
                  <a:gd fmla="*/ 49 w 88" name="T30"/>
                  <a:gd fmla="*/ 5 h 136" name="T31"/>
                  <a:gd fmla="*/ 57 w 88" name="T32"/>
                  <a:gd fmla="*/ 6 h 136" name="T33"/>
                  <a:gd fmla="*/ 64 w 88" name="T34"/>
                  <a:gd fmla="*/ 11 h 136" name="T35"/>
                  <a:gd fmla="*/ 66 w 88" name="T36"/>
                  <a:gd fmla="*/ 12 h 136" name="T37"/>
                  <a:gd fmla="*/ 72 w 88" name="T38"/>
                  <a:gd fmla="*/ 16 h 136" name="T39"/>
                  <a:gd fmla="*/ 77 w 88" name="T40"/>
                  <a:gd fmla="*/ 21 h 136" name="T41"/>
                  <a:gd fmla="*/ 83 w 88" name="T42"/>
                  <a:gd fmla="*/ 23 h 136" name="T43"/>
                  <a:gd fmla="*/ 87 w 88" name="T44"/>
                  <a:gd fmla="*/ 14 h 136" name="T45"/>
                  <a:gd fmla="*/ 88 w 88" name="T46"/>
                  <a:gd fmla="*/ 14 h 136" name="T47"/>
                  <a:gd fmla="*/ 88 w 88" name="T48"/>
                  <a:gd fmla="*/ 130 h 136" name="T49"/>
                  <a:gd fmla="*/ 84 w 88" name="T50"/>
                  <a:gd fmla="*/ 128 h 136" name="T51"/>
                  <a:gd fmla="*/ 76 w 88" name="T52"/>
                  <a:gd fmla="*/ 131 h 136" name="T53"/>
                  <a:gd fmla="*/ 48 w 88" name="T54"/>
                  <a:gd fmla="*/ 116 h 136" name="T55"/>
                  <a:gd fmla="*/ 20 w 88" name="T56"/>
                  <a:gd fmla="*/ 109 h 136" name="T57"/>
                  <a:gd fmla="*/ 10 w 88" name="T58"/>
                  <a:gd fmla="*/ 114 h 136" name="T59"/>
                  <a:gd fmla="*/ 8 w 88" name="T60"/>
                  <a:gd fmla="*/ 93 h 13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6" w="88">
                    <a:moveTo>
                      <a:pt x="8" y="93"/>
                    </a:moveTo>
                    <a:cubicBezTo>
                      <a:pt x="13" y="85"/>
                      <a:pt x="13" y="80"/>
                      <a:pt x="9" y="79"/>
                    </a:cubicBezTo>
                    <a:cubicBezTo>
                      <a:pt x="7" y="79"/>
                      <a:pt x="7" y="73"/>
                      <a:pt x="8" y="72"/>
                    </a:cubicBezTo>
                    <a:cubicBezTo>
                      <a:pt x="12" y="67"/>
                      <a:pt x="4" y="63"/>
                      <a:pt x="7" y="61"/>
                    </a:cubicBezTo>
                    <a:cubicBezTo>
                      <a:pt x="9" y="61"/>
                      <a:pt x="10" y="55"/>
                      <a:pt x="6" y="53"/>
                    </a:cubicBezTo>
                    <a:cubicBezTo>
                      <a:pt x="3" y="52"/>
                      <a:pt x="8" y="44"/>
                      <a:pt x="3" y="40"/>
                    </a:cubicBezTo>
                    <a:cubicBezTo>
                      <a:pt x="0" y="38"/>
                      <a:pt x="2" y="30"/>
                      <a:pt x="5" y="33"/>
                    </a:cubicBezTo>
                    <a:cubicBezTo>
                      <a:pt x="4" y="29"/>
                      <a:pt x="9" y="32"/>
                      <a:pt x="10" y="28"/>
                    </a:cubicBezTo>
                    <a:cubicBezTo>
                      <a:pt x="10" y="25"/>
                      <a:pt x="14" y="26"/>
                      <a:pt x="16" y="27"/>
                    </a:cubicBezTo>
                    <a:cubicBezTo>
                      <a:pt x="15" y="21"/>
                      <a:pt x="19" y="26"/>
                      <a:pt x="21" y="22"/>
                    </a:cubicBezTo>
                    <a:cubicBezTo>
                      <a:pt x="23" y="19"/>
                      <a:pt x="24" y="26"/>
                      <a:pt x="27" y="18"/>
                    </a:cubicBezTo>
                    <a:cubicBezTo>
                      <a:pt x="30" y="13"/>
                      <a:pt x="34" y="22"/>
                      <a:pt x="34" y="12"/>
                    </a:cubicBezTo>
                    <a:cubicBezTo>
                      <a:pt x="34" y="10"/>
                      <a:pt x="38" y="11"/>
                      <a:pt x="39" y="11"/>
                    </a:cubicBezTo>
                    <a:cubicBezTo>
                      <a:pt x="40" y="7"/>
                      <a:pt x="39" y="4"/>
                      <a:pt x="38" y="3"/>
                    </a:cubicBezTo>
                    <a:cubicBezTo>
                      <a:pt x="42" y="0"/>
                      <a:pt x="44" y="5"/>
                      <a:pt x="45" y="3"/>
                    </a:cubicBezTo>
                    <a:cubicBezTo>
                      <a:pt x="46" y="1"/>
                      <a:pt x="49" y="2"/>
                      <a:pt x="49" y="5"/>
                    </a:cubicBezTo>
                    <a:cubicBezTo>
                      <a:pt x="53" y="2"/>
                      <a:pt x="55" y="8"/>
                      <a:pt x="57" y="6"/>
                    </a:cubicBezTo>
                    <a:cubicBezTo>
                      <a:pt x="57" y="6"/>
                      <a:pt x="64" y="5"/>
                      <a:pt x="64" y="11"/>
                    </a:cubicBezTo>
                    <a:cubicBezTo>
                      <a:pt x="60" y="11"/>
                      <a:pt x="63" y="14"/>
                      <a:pt x="66" y="12"/>
                    </a:cubicBezTo>
                    <a:cubicBezTo>
                      <a:pt x="67" y="10"/>
                      <a:pt x="68" y="14"/>
                      <a:pt x="72" y="16"/>
                    </a:cubicBezTo>
                    <a:cubicBezTo>
                      <a:pt x="75" y="12"/>
                      <a:pt x="75" y="23"/>
                      <a:pt x="77" y="21"/>
                    </a:cubicBezTo>
                    <a:cubicBezTo>
                      <a:pt x="79" y="19"/>
                      <a:pt x="81" y="22"/>
                      <a:pt x="83" y="23"/>
                    </a:cubicBezTo>
                    <a:cubicBezTo>
                      <a:pt x="83" y="22"/>
                      <a:pt x="87" y="15"/>
                      <a:pt x="87" y="14"/>
                    </a:cubicBezTo>
                    <a:cubicBezTo>
                      <a:pt x="87" y="14"/>
                      <a:pt x="88" y="14"/>
                      <a:pt x="88" y="14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7" y="128"/>
                      <a:pt x="86" y="126"/>
                      <a:pt x="84" y="128"/>
                    </a:cubicBezTo>
                    <a:cubicBezTo>
                      <a:pt x="82" y="129"/>
                      <a:pt x="78" y="136"/>
                      <a:pt x="76" y="131"/>
                    </a:cubicBezTo>
                    <a:cubicBezTo>
                      <a:pt x="73" y="125"/>
                      <a:pt x="61" y="112"/>
                      <a:pt x="48" y="116"/>
                    </a:cubicBezTo>
                    <a:cubicBezTo>
                      <a:pt x="36" y="120"/>
                      <a:pt x="34" y="110"/>
                      <a:pt x="20" y="109"/>
                    </a:cubicBezTo>
                    <a:cubicBezTo>
                      <a:pt x="16" y="109"/>
                      <a:pt x="14" y="113"/>
                      <a:pt x="10" y="114"/>
                    </a:cubicBezTo>
                    <a:cubicBezTo>
                      <a:pt x="6" y="107"/>
                      <a:pt x="6" y="96"/>
                      <a:pt x="8" y="93"/>
                    </a:cubicBezTo>
                    <a:close/>
                  </a:path>
                </a:pathLst>
              </a:custGeom>
              <a:solidFill>
                <a:srgbClr val="FAD0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7" name="Freeform 617"/>
              <p:cNvSpPr/>
              <p:nvPr/>
            </p:nvSpPr>
            <p:spPr bwMode="auto">
              <a:xfrm>
                <a:off x="3141" y="1326"/>
                <a:ext cx="194" cy="163"/>
              </a:xfrm>
              <a:custGeom>
                <a:gdLst>
                  <a:gd fmla="*/ 14 w 82" name="T0"/>
                  <a:gd fmla="*/ 61 h 69" name="T1"/>
                  <a:gd fmla="*/ 4 w 82" name="T2"/>
                  <a:gd fmla="*/ 69 h 69" name="T3"/>
                  <a:gd fmla="*/ 3 w 82" name="T4"/>
                  <a:gd fmla="*/ 49 h 69" name="T5"/>
                  <a:gd fmla="*/ 10 w 82" name="T6"/>
                  <a:gd fmla="*/ 41 h 69" name="T7"/>
                  <a:gd fmla="*/ 20 w 82" name="T8"/>
                  <a:gd fmla="*/ 34 h 69" name="T9"/>
                  <a:gd fmla="*/ 33 w 82" name="T10"/>
                  <a:gd fmla="*/ 31 h 69" name="T11"/>
                  <a:gd fmla="*/ 55 w 82" name="T12"/>
                  <a:gd fmla="*/ 14 h 69" name="T13"/>
                  <a:gd fmla="*/ 67 w 82" name="T14"/>
                  <a:gd fmla="*/ 4 h 69" name="T15"/>
                  <a:gd fmla="*/ 76 w 82" name="T16"/>
                  <a:gd fmla="*/ 3 h 69" name="T17"/>
                  <a:gd fmla="*/ 82 w 82" name="T18"/>
                  <a:gd fmla="*/ 3 h 69" name="T19"/>
                  <a:gd fmla="*/ 82 w 82" name="T20"/>
                  <a:gd fmla="*/ 3 h 69" name="T21"/>
                  <a:gd fmla="*/ 82 w 82" name="T22"/>
                  <a:gd fmla="*/ 12 h 69" name="T23"/>
                  <a:gd fmla="*/ 72 w 82" name="T24"/>
                  <a:gd fmla="*/ 18 h 69" name="T25"/>
                  <a:gd fmla="*/ 64 w 82" name="T26"/>
                  <a:gd fmla="*/ 29 h 69" name="T27"/>
                  <a:gd fmla="*/ 74 w 82" name="T28"/>
                  <a:gd fmla="*/ 27 h 69" name="T29"/>
                  <a:gd fmla="*/ 68 w 82" name="T30"/>
                  <a:gd fmla="*/ 32 h 69" name="T31"/>
                  <a:gd fmla="*/ 50 w 82" name="T32"/>
                  <a:gd fmla="*/ 38 h 69" name="T33"/>
                  <a:gd fmla="*/ 26 w 82" name="T34"/>
                  <a:gd fmla="*/ 43 h 69" name="T35"/>
                  <a:gd fmla="*/ 17 w 82" name="T36"/>
                  <a:gd fmla="*/ 49 h 69" name="T37"/>
                  <a:gd fmla="*/ 19 w 82" name="T38"/>
                  <a:gd fmla="*/ 59 h 69" name="T39"/>
                  <a:gd fmla="*/ 14 w 82" name="T40"/>
                  <a:gd fmla="*/ 61 h 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9" w="82">
                    <a:moveTo>
                      <a:pt x="14" y="61"/>
                    </a:moveTo>
                    <a:cubicBezTo>
                      <a:pt x="8" y="61"/>
                      <a:pt x="8" y="68"/>
                      <a:pt x="4" y="69"/>
                    </a:cubicBezTo>
                    <a:cubicBezTo>
                      <a:pt x="3" y="63"/>
                      <a:pt x="0" y="54"/>
                      <a:pt x="3" y="49"/>
                    </a:cubicBezTo>
                    <a:cubicBezTo>
                      <a:pt x="7" y="41"/>
                      <a:pt x="8" y="39"/>
                      <a:pt x="10" y="41"/>
                    </a:cubicBezTo>
                    <a:cubicBezTo>
                      <a:pt x="13" y="43"/>
                      <a:pt x="17" y="38"/>
                      <a:pt x="20" y="34"/>
                    </a:cubicBezTo>
                    <a:cubicBezTo>
                      <a:pt x="28" y="27"/>
                      <a:pt x="30" y="30"/>
                      <a:pt x="33" y="31"/>
                    </a:cubicBezTo>
                    <a:cubicBezTo>
                      <a:pt x="39" y="32"/>
                      <a:pt x="49" y="29"/>
                      <a:pt x="55" y="14"/>
                    </a:cubicBezTo>
                    <a:cubicBezTo>
                      <a:pt x="58" y="7"/>
                      <a:pt x="62" y="8"/>
                      <a:pt x="67" y="4"/>
                    </a:cubicBezTo>
                    <a:cubicBezTo>
                      <a:pt x="69" y="1"/>
                      <a:pt x="73" y="0"/>
                      <a:pt x="76" y="3"/>
                    </a:cubicBezTo>
                    <a:cubicBezTo>
                      <a:pt x="78" y="4"/>
                      <a:pt x="77" y="6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77" y="14"/>
                      <a:pt x="73" y="18"/>
                      <a:pt x="72" y="18"/>
                    </a:cubicBezTo>
                    <a:cubicBezTo>
                      <a:pt x="71" y="19"/>
                      <a:pt x="55" y="33"/>
                      <a:pt x="64" y="29"/>
                    </a:cubicBezTo>
                    <a:cubicBezTo>
                      <a:pt x="67" y="28"/>
                      <a:pt x="71" y="26"/>
                      <a:pt x="74" y="27"/>
                    </a:cubicBezTo>
                    <a:cubicBezTo>
                      <a:pt x="79" y="29"/>
                      <a:pt x="77" y="32"/>
                      <a:pt x="68" y="32"/>
                    </a:cubicBezTo>
                    <a:cubicBezTo>
                      <a:pt x="64" y="33"/>
                      <a:pt x="55" y="36"/>
                      <a:pt x="50" y="38"/>
                    </a:cubicBezTo>
                    <a:cubicBezTo>
                      <a:pt x="35" y="44"/>
                      <a:pt x="35" y="42"/>
                      <a:pt x="26" y="43"/>
                    </a:cubicBezTo>
                    <a:cubicBezTo>
                      <a:pt x="22" y="44"/>
                      <a:pt x="18" y="46"/>
                      <a:pt x="17" y="49"/>
                    </a:cubicBezTo>
                    <a:cubicBezTo>
                      <a:pt x="16" y="53"/>
                      <a:pt x="19" y="56"/>
                      <a:pt x="19" y="59"/>
                    </a:cubicBezTo>
                    <a:cubicBezTo>
                      <a:pt x="20" y="63"/>
                      <a:pt x="17" y="61"/>
                      <a:pt x="14" y="61"/>
                    </a:cubicBezTo>
                    <a:close/>
                  </a:path>
                </a:pathLst>
              </a:custGeom>
              <a:solidFill>
                <a:srgbClr val="F0C8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8" name="Freeform 618"/>
              <p:cNvSpPr/>
              <p:nvPr/>
            </p:nvSpPr>
            <p:spPr bwMode="auto">
              <a:xfrm>
                <a:off x="3179" y="1427"/>
                <a:ext cx="156" cy="109"/>
              </a:xfrm>
              <a:custGeom>
                <a:gdLst>
                  <a:gd fmla="*/ 12 w 66" name="T0"/>
                  <a:gd fmla="*/ 13 h 46" name="T1"/>
                  <a:gd fmla="*/ 28 w 66" name="T2"/>
                  <a:gd fmla="*/ 14 h 46" name="T3"/>
                  <a:gd fmla="*/ 59 w 66" name="T4"/>
                  <a:gd fmla="*/ 9 h 46" name="T5"/>
                  <a:gd fmla="*/ 66 w 66" name="T6"/>
                  <a:gd fmla="*/ 13 h 46" name="T7"/>
                  <a:gd fmla="*/ 66 w 66" name="T8"/>
                  <a:gd fmla="*/ 38 h 46" name="T9"/>
                  <a:gd fmla="*/ 63 w 66" name="T10"/>
                  <a:gd fmla="*/ 33 h 46" name="T11"/>
                  <a:gd fmla="*/ 55 w 66" name="T12"/>
                  <a:gd fmla="*/ 28 h 46" name="T13"/>
                  <a:gd fmla="*/ 55 w 66" name="T14"/>
                  <a:gd fmla="*/ 42 h 46" name="T15"/>
                  <a:gd fmla="*/ 49 w 66" name="T16"/>
                  <a:gd fmla="*/ 33 h 46" name="T17"/>
                  <a:gd fmla="*/ 24 w 66" name="T18"/>
                  <a:gd fmla="*/ 25 h 46" name="T19"/>
                  <a:gd fmla="*/ 7 w 66" name="T20"/>
                  <a:gd fmla="*/ 18 h 46" name="T21"/>
                  <a:gd fmla="*/ 12 w 66" name="T22"/>
                  <a:gd fmla="*/ 13 h 4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6" w="66">
                    <a:moveTo>
                      <a:pt x="12" y="13"/>
                    </a:moveTo>
                    <a:cubicBezTo>
                      <a:pt x="19" y="16"/>
                      <a:pt x="23" y="15"/>
                      <a:pt x="28" y="14"/>
                    </a:cubicBezTo>
                    <a:cubicBezTo>
                      <a:pt x="37" y="11"/>
                      <a:pt x="40" y="0"/>
                      <a:pt x="59" y="9"/>
                    </a:cubicBezTo>
                    <a:cubicBezTo>
                      <a:pt x="60" y="10"/>
                      <a:pt x="63" y="11"/>
                      <a:pt x="66" y="13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5" y="37"/>
                      <a:pt x="64" y="35"/>
                      <a:pt x="63" y="33"/>
                    </a:cubicBezTo>
                    <a:cubicBezTo>
                      <a:pt x="59" y="23"/>
                      <a:pt x="51" y="23"/>
                      <a:pt x="55" y="28"/>
                    </a:cubicBezTo>
                    <a:cubicBezTo>
                      <a:pt x="60" y="34"/>
                      <a:pt x="57" y="46"/>
                      <a:pt x="55" y="42"/>
                    </a:cubicBezTo>
                    <a:cubicBezTo>
                      <a:pt x="53" y="38"/>
                      <a:pt x="51" y="36"/>
                      <a:pt x="49" y="33"/>
                    </a:cubicBezTo>
                    <a:cubicBezTo>
                      <a:pt x="43" y="23"/>
                      <a:pt x="29" y="22"/>
                      <a:pt x="24" y="25"/>
                    </a:cubicBezTo>
                    <a:cubicBezTo>
                      <a:pt x="18" y="30"/>
                      <a:pt x="13" y="21"/>
                      <a:pt x="7" y="18"/>
                    </a:cubicBezTo>
                    <a:cubicBezTo>
                      <a:pt x="2" y="14"/>
                      <a:pt x="0" y="7"/>
                      <a:pt x="12" y="13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79" name="Freeform 619"/>
              <p:cNvSpPr/>
              <p:nvPr/>
            </p:nvSpPr>
            <p:spPr bwMode="auto">
              <a:xfrm>
                <a:off x="3127" y="1219"/>
                <a:ext cx="208" cy="192"/>
              </a:xfrm>
              <a:custGeom>
                <a:gdLst>
                  <a:gd fmla="*/ 58 w 88" name="T0"/>
                  <a:gd fmla="*/ 61 h 81" name="T1"/>
                  <a:gd fmla="*/ 32 w 88" name="T2"/>
                  <a:gd fmla="*/ 74 h 81" name="T3"/>
                  <a:gd fmla="*/ 11 w 88" name="T4"/>
                  <a:gd fmla="*/ 78 h 81" name="T5"/>
                  <a:gd fmla="*/ 10 w 88" name="T6"/>
                  <a:gd fmla="*/ 71 h 81" name="T7"/>
                  <a:gd fmla="*/ 7 w 88" name="T8"/>
                  <a:gd fmla="*/ 61 h 81" name="T9"/>
                  <a:gd fmla="*/ 6 w 88" name="T10"/>
                  <a:gd fmla="*/ 53 h 81" name="T11"/>
                  <a:gd fmla="*/ 3 w 88" name="T12"/>
                  <a:gd fmla="*/ 40 h 81" name="T13"/>
                  <a:gd fmla="*/ 5 w 88" name="T14"/>
                  <a:gd fmla="*/ 33 h 81" name="T15"/>
                  <a:gd fmla="*/ 10 w 88" name="T16"/>
                  <a:gd fmla="*/ 28 h 81" name="T17"/>
                  <a:gd fmla="*/ 16 w 88" name="T18"/>
                  <a:gd fmla="*/ 27 h 81" name="T19"/>
                  <a:gd fmla="*/ 21 w 88" name="T20"/>
                  <a:gd fmla="*/ 22 h 81" name="T21"/>
                  <a:gd fmla="*/ 27 w 88" name="T22"/>
                  <a:gd fmla="*/ 18 h 81" name="T23"/>
                  <a:gd fmla="*/ 33 w 88" name="T24"/>
                  <a:gd fmla="*/ 17 h 81" name="T25"/>
                  <a:gd fmla="*/ 32 w 88" name="T26"/>
                  <a:gd fmla="*/ 41 h 81" name="T27"/>
                  <a:gd fmla="*/ 39 w 88" name="T28"/>
                  <a:gd fmla="*/ 11 h 81" name="T29"/>
                  <a:gd fmla="*/ 38 w 88" name="T30"/>
                  <a:gd fmla="*/ 3 h 81" name="T31"/>
                  <a:gd fmla="*/ 45 w 88" name="T32"/>
                  <a:gd fmla="*/ 3 h 81" name="T33"/>
                  <a:gd fmla="*/ 49 w 88" name="T34"/>
                  <a:gd fmla="*/ 5 h 81" name="T35"/>
                  <a:gd fmla="*/ 57 w 88" name="T36"/>
                  <a:gd fmla="*/ 6 h 81" name="T37"/>
                  <a:gd fmla="*/ 64 w 88" name="T38"/>
                  <a:gd fmla="*/ 11 h 81" name="T39"/>
                  <a:gd fmla="*/ 66 w 88" name="T40"/>
                  <a:gd fmla="*/ 12 h 81" name="T41"/>
                  <a:gd fmla="*/ 69 w 88" name="T42"/>
                  <a:gd fmla="*/ 14 h 81" name="T43"/>
                  <a:gd fmla="*/ 60 w 88" name="T44"/>
                  <a:gd fmla="*/ 32 h 81" name="T45"/>
                  <a:gd fmla="*/ 55 w 88" name="T46"/>
                  <a:gd fmla="*/ 44 h 81" name="T47"/>
                  <a:gd fmla="*/ 71 w 88" name="T48"/>
                  <a:gd fmla="*/ 30 h 81" name="T49"/>
                  <a:gd fmla="*/ 83 w 88" name="T50"/>
                  <a:gd fmla="*/ 23 h 81" name="T51"/>
                  <a:gd fmla="*/ 86 w 88" name="T52"/>
                  <a:gd fmla="*/ 17 h 81" name="T53"/>
                  <a:gd fmla="*/ 87 w 88" name="T54"/>
                  <a:gd fmla="*/ 14 h 81" name="T55"/>
                  <a:gd fmla="*/ 88 w 88" name="T56"/>
                  <a:gd fmla="*/ 14 h 81" name="T57"/>
                  <a:gd fmla="*/ 88 w 88" name="T58"/>
                  <a:gd fmla="*/ 33 h 81" name="T59"/>
                  <a:gd fmla="*/ 80 w 88" name="T60"/>
                  <a:gd fmla="*/ 42 h 81" name="T61"/>
                  <a:gd fmla="*/ 58 w 88" name="T62"/>
                  <a:gd fmla="*/ 61 h 8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81" w="88">
                    <a:moveTo>
                      <a:pt x="58" y="61"/>
                    </a:moveTo>
                    <a:cubicBezTo>
                      <a:pt x="51" y="77"/>
                      <a:pt x="45" y="68"/>
                      <a:pt x="32" y="74"/>
                    </a:cubicBezTo>
                    <a:cubicBezTo>
                      <a:pt x="24" y="78"/>
                      <a:pt x="21" y="81"/>
                      <a:pt x="11" y="78"/>
                    </a:cubicBezTo>
                    <a:cubicBezTo>
                      <a:pt x="7" y="77"/>
                      <a:pt x="8" y="73"/>
                      <a:pt x="10" y="71"/>
                    </a:cubicBezTo>
                    <a:cubicBezTo>
                      <a:pt x="14" y="67"/>
                      <a:pt x="4" y="63"/>
                      <a:pt x="7" y="61"/>
                    </a:cubicBezTo>
                    <a:cubicBezTo>
                      <a:pt x="9" y="61"/>
                      <a:pt x="10" y="55"/>
                      <a:pt x="6" y="53"/>
                    </a:cubicBezTo>
                    <a:cubicBezTo>
                      <a:pt x="3" y="52"/>
                      <a:pt x="8" y="44"/>
                      <a:pt x="3" y="40"/>
                    </a:cubicBezTo>
                    <a:cubicBezTo>
                      <a:pt x="0" y="38"/>
                      <a:pt x="2" y="30"/>
                      <a:pt x="5" y="33"/>
                    </a:cubicBezTo>
                    <a:cubicBezTo>
                      <a:pt x="4" y="29"/>
                      <a:pt x="9" y="32"/>
                      <a:pt x="10" y="28"/>
                    </a:cubicBezTo>
                    <a:cubicBezTo>
                      <a:pt x="10" y="25"/>
                      <a:pt x="14" y="26"/>
                      <a:pt x="16" y="27"/>
                    </a:cubicBezTo>
                    <a:cubicBezTo>
                      <a:pt x="15" y="21"/>
                      <a:pt x="19" y="26"/>
                      <a:pt x="21" y="22"/>
                    </a:cubicBezTo>
                    <a:cubicBezTo>
                      <a:pt x="23" y="19"/>
                      <a:pt x="24" y="26"/>
                      <a:pt x="27" y="18"/>
                    </a:cubicBezTo>
                    <a:cubicBezTo>
                      <a:pt x="29" y="15"/>
                      <a:pt x="31" y="17"/>
                      <a:pt x="33" y="17"/>
                    </a:cubicBezTo>
                    <a:cubicBezTo>
                      <a:pt x="34" y="22"/>
                      <a:pt x="29" y="40"/>
                      <a:pt x="32" y="41"/>
                    </a:cubicBezTo>
                    <a:cubicBezTo>
                      <a:pt x="34" y="18"/>
                      <a:pt x="38" y="19"/>
                      <a:pt x="39" y="11"/>
                    </a:cubicBezTo>
                    <a:cubicBezTo>
                      <a:pt x="40" y="7"/>
                      <a:pt x="39" y="4"/>
                      <a:pt x="38" y="3"/>
                    </a:cubicBezTo>
                    <a:cubicBezTo>
                      <a:pt x="42" y="0"/>
                      <a:pt x="44" y="5"/>
                      <a:pt x="45" y="3"/>
                    </a:cubicBezTo>
                    <a:cubicBezTo>
                      <a:pt x="46" y="1"/>
                      <a:pt x="49" y="2"/>
                      <a:pt x="49" y="5"/>
                    </a:cubicBezTo>
                    <a:cubicBezTo>
                      <a:pt x="53" y="2"/>
                      <a:pt x="55" y="8"/>
                      <a:pt x="57" y="6"/>
                    </a:cubicBezTo>
                    <a:cubicBezTo>
                      <a:pt x="57" y="6"/>
                      <a:pt x="64" y="5"/>
                      <a:pt x="64" y="11"/>
                    </a:cubicBezTo>
                    <a:cubicBezTo>
                      <a:pt x="60" y="11"/>
                      <a:pt x="63" y="14"/>
                      <a:pt x="66" y="12"/>
                    </a:cubicBezTo>
                    <a:cubicBezTo>
                      <a:pt x="67" y="11"/>
                      <a:pt x="68" y="12"/>
                      <a:pt x="69" y="14"/>
                    </a:cubicBezTo>
                    <a:cubicBezTo>
                      <a:pt x="73" y="17"/>
                      <a:pt x="76" y="26"/>
                      <a:pt x="60" y="32"/>
                    </a:cubicBezTo>
                    <a:cubicBezTo>
                      <a:pt x="51" y="34"/>
                      <a:pt x="46" y="55"/>
                      <a:pt x="55" y="44"/>
                    </a:cubicBezTo>
                    <a:cubicBezTo>
                      <a:pt x="62" y="35"/>
                      <a:pt x="67" y="31"/>
                      <a:pt x="71" y="30"/>
                    </a:cubicBezTo>
                    <a:cubicBezTo>
                      <a:pt x="80" y="29"/>
                      <a:pt x="82" y="24"/>
                      <a:pt x="83" y="23"/>
                    </a:cubicBezTo>
                    <a:cubicBezTo>
                      <a:pt x="83" y="23"/>
                      <a:pt x="85" y="19"/>
                      <a:pt x="86" y="17"/>
                    </a:cubicBezTo>
                    <a:cubicBezTo>
                      <a:pt x="86" y="16"/>
                      <a:pt x="87" y="15"/>
                      <a:pt x="87" y="14"/>
                    </a:cubicBezTo>
                    <a:cubicBezTo>
                      <a:pt x="87" y="14"/>
                      <a:pt x="88" y="14"/>
                      <a:pt x="88" y="1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35"/>
                      <a:pt x="83" y="35"/>
                      <a:pt x="80" y="42"/>
                    </a:cubicBezTo>
                    <a:cubicBezTo>
                      <a:pt x="75" y="52"/>
                      <a:pt x="67" y="39"/>
                      <a:pt x="58" y="61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0" name="Freeform 620"/>
              <p:cNvSpPr/>
              <p:nvPr/>
            </p:nvSpPr>
            <p:spPr bwMode="auto">
              <a:xfrm>
                <a:off x="3309" y="1314"/>
                <a:ext cx="26" cy="16"/>
              </a:xfrm>
              <a:custGeom>
                <a:gdLst>
                  <a:gd fmla="*/ 5 w 11" name="T0"/>
                  <a:gd fmla="*/ 2 h 7" name="T1"/>
                  <a:gd fmla="*/ 11 w 11" name="T2"/>
                  <a:gd fmla="*/ 0 h 7" name="T3"/>
                  <a:gd fmla="*/ 11 w 11" name="T4"/>
                  <a:gd fmla="*/ 6 h 7" name="T5"/>
                  <a:gd fmla="*/ 5 w 11" name="T6"/>
                  <a:gd fmla="*/ 2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11">
                    <a:moveTo>
                      <a:pt x="5" y="2"/>
                    </a:moveTo>
                    <a:cubicBezTo>
                      <a:pt x="8" y="0"/>
                      <a:pt x="10" y="0"/>
                      <a:pt x="11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5" y="7"/>
                      <a:pt x="0" y="7"/>
                      <a:pt x="5" y="2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1" name="Freeform 621"/>
              <p:cNvSpPr/>
              <p:nvPr/>
            </p:nvSpPr>
            <p:spPr bwMode="auto">
              <a:xfrm>
                <a:off x="3155" y="1354"/>
                <a:ext cx="182" cy="104"/>
              </a:xfrm>
              <a:custGeom>
                <a:gdLst>
                  <a:gd fmla="*/ 63 w 77" name="T0"/>
                  <a:gd fmla="*/ 11 h 44" name="T1"/>
                  <a:gd fmla="*/ 76 w 77" name="T2"/>
                  <a:gd fmla="*/ 0 h 44" name="T3"/>
                  <a:gd fmla="*/ 76 w 77" name="T4"/>
                  <a:gd fmla="*/ 41 h 44" name="T5"/>
                  <a:gd fmla="*/ 46 w 77" name="T6"/>
                  <a:gd fmla="*/ 38 h 44" name="T7"/>
                  <a:gd fmla="*/ 26 w 77" name="T8"/>
                  <a:gd fmla="*/ 43 h 44" name="T9"/>
                  <a:gd fmla="*/ 25 w 77" name="T10"/>
                  <a:gd fmla="*/ 31 h 44" name="T11"/>
                  <a:gd fmla="*/ 65 w 77" name="T12"/>
                  <a:gd fmla="*/ 21 h 44" name="T13"/>
                  <a:gd fmla="*/ 68 w 77" name="T14"/>
                  <a:gd fmla="*/ 14 h 44" name="T15"/>
                  <a:gd fmla="*/ 63 w 77" name="T16"/>
                  <a:gd fmla="*/ 11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77">
                    <a:moveTo>
                      <a:pt x="63" y="11"/>
                    </a:moveTo>
                    <a:cubicBezTo>
                      <a:pt x="67" y="6"/>
                      <a:pt x="71" y="3"/>
                      <a:pt x="76" y="0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67" y="35"/>
                      <a:pt x="55" y="30"/>
                      <a:pt x="46" y="38"/>
                    </a:cubicBezTo>
                    <a:cubicBezTo>
                      <a:pt x="40" y="44"/>
                      <a:pt x="31" y="44"/>
                      <a:pt x="26" y="43"/>
                    </a:cubicBezTo>
                    <a:cubicBezTo>
                      <a:pt x="0" y="38"/>
                      <a:pt x="18" y="31"/>
                      <a:pt x="25" y="31"/>
                    </a:cubicBezTo>
                    <a:cubicBezTo>
                      <a:pt x="41" y="31"/>
                      <a:pt x="50" y="22"/>
                      <a:pt x="65" y="21"/>
                    </a:cubicBezTo>
                    <a:cubicBezTo>
                      <a:pt x="77" y="20"/>
                      <a:pt x="72" y="14"/>
                      <a:pt x="68" y="14"/>
                    </a:cubicBezTo>
                    <a:cubicBezTo>
                      <a:pt x="58" y="15"/>
                      <a:pt x="62" y="12"/>
                      <a:pt x="63" y="11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2" name="Freeform 622"/>
              <p:cNvSpPr/>
              <p:nvPr/>
            </p:nvSpPr>
            <p:spPr bwMode="auto">
              <a:xfrm>
                <a:off x="3167" y="1333"/>
                <a:ext cx="168" cy="115"/>
              </a:xfrm>
              <a:custGeom>
                <a:gdLst>
                  <a:gd fmla="*/ 71 w 71" name="T0"/>
                  <a:gd fmla="*/ 7 h 49" name="T1"/>
                  <a:gd fmla="*/ 33 w 71" name="T2"/>
                  <a:gd fmla="*/ 34 h 49" name="T3"/>
                  <a:gd fmla="*/ 0 w 71" name="T4"/>
                  <a:gd fmla="*/ 49 h 49" name="T5"/>
                  <a:gd fmla="*/ 42 w 71" name="T6"/>
                  <a:gd fmla="*/ 20 h 49" name="T7"/>
                  <a:gd fmla="*/ 62 w 71" name="T8"/>
                  <a:gd fmla="*/ 3 h 49" name="T9"/>
                  <a:gd fmla="*/ 58 w 71" name="T10"/>
                  <a:gd fmla="*/ 9 h 49" name="T11"/>
                  <a:gd fmla="*/ 48 w 71" name="T12"/>
                  <a:gd fmla="*/ 20 h 49" name="T13"/>
                  <a:gd fmla="*/ 71 w 71" name="T14"/>
                  <a:gd fmla="*/ 2 h 49" name="T15"/>
                  <a:gd fmla="*/ 71 w 71" name="T16"/>
                  <a:gd fmla="*/ 7 h 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9" w="71">
                    <a:moveTo>
                      <a:pt x="71" y="7"/>
                    </a:moveTo>
                    <a:cubicBezTo>
                      <a:pt x="53" y="15"/>
                      <a:pt x="49" y="30"/>
                      <a:pt x="33" y="34"/>
                    </a:cubicBezTo>
                    <a:cubicBezTo>
                      <a:pt x="21" y="37"/>
                      <a:pt x="3" y="40"/>
                      <a:pt x="0" y="49"/>
                    </a:cubicBezTo>
                    <a:cubicBezTo>
                      <a:pt x="5" y="30"/>
                      <a:pt x="27" y="39"/>
                      <a:pt x="42" y="20"/>
                    </a:cubicBezTo>
                    <a:cubicBezTo>
                      <a:pt x="44" y="17"/>
                      <a:pt x="52" y="8"/>
                      <a:pt x="62" y="3"/>
                    </a:cubicBezTo>
                    <a:cubicBezTo>
                      <a:pt x="71" y="0"/>
                      <a:pt x="61" y="7"/>
                      <a:pt x="58" y="9"/>
                    </a:cubicBezTo>
                    <a:cubicBezTo>
                      <a:pt x="55" y="12"/>
                      <a:pt x="49" y="14"/>
                      <a:pt x="48" y="20"/>
                    </a:cubicBezTo>
                    <a:cubicBezTo>
                      <a:pt x="53" y="18"/>
                      <a:pt x="63" y="6"/>
                      <a:pt x="71" y="2"/>
                    </a:cubicBez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3" name="Freeform 623"/>
              <p:cNvSpPr/>
              <p:nvPr/>
            </p:nvSpPr>
            <p:spPr bwMode="auto">
              <a:xfrm>
                <a:off x="3221" y="1337"/>
                <a:ext cx="104" cy="78"/>
              </a:xfrm>
              <a:custGeom>
                <a:gdLst>
                  <a:gd fmla="*/ 31 w 44" name="T0"/>
                  <a:gd fmla="*/ 9 h 33" name="T1"/>
                  <a:gd fmla="*/ 24 w 44" name="T2"/>
                  <a:gd fmla="*/ 20 h 33" name="T3"/>
                  <a:gd fmla="*/ 21 w 44" name="T4"/>
                  <a:gd fmla="*/ 25 h 33" name="T5"/>
                  <a:gd fmla="*/ 10 w 44" name="T6"/>
                  <a:gd fmla="*/ 31 h 33" name="T7"/>
                  <a:gd fmla="*/ 6 w 44" name="T8"/>
                  <a:gd fmla="*/ 30 h 33" name="T9"/>
                  <a:gd fmla="*/ 16 w 44" name="T10"/>
                  <a:gd fmla="*/ 23 h 33" name="T11"/>
                  <a:gd fmla="*/ 30 w 44" name="T12"/>
                  <a:gd fmla="*/ 8 h 33" name="T13"/>
                  <a:gd fmla="*/ 37 w 44" name="T14"/>
                  <a:gd fmla="*/ 3 h 33" name="T15"/>
                  <a:gd fmla="*/ 31 w 44" name="T16"/>
                  <a:gd fmla="*/ 9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44">
                    <a:moveTo>
                      <a:pt x="31" y="9"/>
                    </a:moveTo>
                    <a:cubicBezTo>
                      <a:pt x="26" y="12"/>
                      <a:pt x="16" y="24"/>
                      <a:pt x="24" y="20"/>
                    </a:cubicBezTo>
                    <a:cubicBezTo>
                      <a:pt x="28" y="18"/>
                      <a:pt x="25" y="23"/>
                      <a:pt x="21" y="25"/>
                    </a:cubicBezTo>
                    <a:cubicBezTo>
                      <a:pt x="17" y="28"/>
                      <a:pt x="14" y="30"/>
                      <a:pt x="10" y="31"/>
                    </a:cubicBezTo>
                    <a:cubicBezTo>
                      <a:pt x="0" y="33"/>
                      <a:pt x="2" y="31"/>
                      <a:pt x="6" y="30"/>
                    </a:cubicBezTo>
                    <a:cubicBezTo>
                      <a:pt x="6" y="30"/>
                      <a:pt x="13" y="27"/>
                      <a:pt x="16" y="23"/>
                    </a:cubicBezTo>
                    <a:cubicBezTo>
                      <a:pt x="20" y="17"/>
                      <a:pt x="24" y="11"/>
                      <a:pt x="30" y="8"/>
                    </a:cubicBezTo>
                    <a:cubicBezTo>
                      <a:pt x="31" y="7"/>
                      <a:pt x="34" y="4"/>
                      <a:pt x="37" y="3"/>
                    </a:cubicBezTo>
                    <a:cubicBezTo>
                      <a:pt x="44" y="0"/>
                      <a:pt x="31" y="9"/>
                      <a:pt x="31" y="9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4" name="Freeform 624"/>
              <p:cNvSpPr/>
              <p:nvPr/>
            </p:nvSpPr>
            <p:spPr bwMode="auto">
              <a:xfrm>
                <a:off x="3313" y="1340"/>
                <a:ext cx="22" cy="14"/>
              </a:xfrm>
              <a:custGeom>
                <a:gdLst>
                  <a:gd fmla="*/ 9 w 9" name="T0"/>
                  <a:gd fmla="*/ 1 h 6" name="T1"/>
                  <a:gd fmla="*/ 2 w 9" name="T2"/>
                  <a:gd fmla="*/ 5 h 6" name="T3"/>
                  <a:gd fmla="*/ 8 w 9" name="T4"/>
                  <a:gd fmla="*/ 0 h 6" name="T5"/>
                  <a:gd fmla="*/ 9 w 9" name="T6"/>
                  <a:gd fmla="*/ 0 h 6" name="T7"/>
                  <a:gd fmla="*/ 9 w 9" name="T8"/>
                  <a:gd fmla="*/ 1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9">
                    <a:moveTo>
                      <a:pt x="9" y="1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4" y="2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5" name="Freeform 625"/>
              <p:cNvSpPr/>
              <p:nvPr/>
            </p:nvSpPr>
            <p:spPr bwMode="auto">
              <a:xfrm>
                <a:off x="3129" y="1212"/>
                <a:ext cx="168" cy="194"/>
              </a:xfrm>
              <a:custGeom>
                <a:gdLst>
                  <a:gd fmla="*/ 69 w 71" name="T0"/>
                  <a:gd fmla="*/ 22 h 82" name="T1"/>
                  <a:gd fmla="*/ 59 w 71" name="T2"/>
                  <a:gd fmla="*/ 14 h 82" name="T3"/>
                  <a:gd fmla="*/ 52 w 71" name="T4"/>
                  <a:gd fmla="*/ 13 h 82" name="T5"/>
                  <a:gd fmla="*/ 40 w 71" name="T6"/>
                  <a:gd fmla="*/ 11 h 82" name="T7"/>
                  <a:gd fmla="*/ 33 w 71" name="T8"/>
                  <a:gd fmla="*/ 37 h 82" name="T9"/>
                  <a:gd fmla="*/ 28 w 71" name="T10"/>
                  <a:gd fmla="*/ 45 h 82" name="T11"/>
                  <a:gd fmla="*/ 29 w 71" name="T12"/>
                  <a:gd fmla="*/ 29 h 82" name="T13"/>
                  <a:gd fmla="*/ 29 w 71" name="T14"/>
                  <a:gd fmla="*/ 23 h 82" name="T15"/>
                  <a:gd fmla="*/ 21 w 71" name="T16"/>
                  <a:gd fmla="*/ 29 h 82" name="T17"/>
                  <a:gd fmla="*/ 17 w 71" name="T18"/>
                  <a:gd fmla="*/ 32 h 82" name="T19"/>
                  <a:gd fmla="*/ 10 w 71" name="T20"/>
                  <a:gd fmla="*/ 49 h 82" name="T21"/>
                  <a:gd fmla="*/ 11 w 71" name="T22"/>
                  <a:gd fmla="*/ 74 h 82" name="T23"/>
                  <a:gd fmla="*/ 21 w 71" name="T24"/>
                  <a:gd fmla="*/ 77 h 82" name="T25"/>
                  <a:gd fmla="*/ 27 w 71" name="T26"/>
                  <a:gd fmla="*/ 72 h 82" name="T27"/>
                  <a:gd fmla="*/ 52 w 71" name="T28"/>
                  <a:gd fmla="*/ 65 h 82" name="T29"/>
                  <a:gd fmla="*/ 62 w 71" name="T30"/>
                  <a:gd fmla="*/ 52 h 82" name="T31"/>
                  <a:gd fmla="*/ 51 w 71" name="T32"/>
                  <a:gd fmla="*/ 52 h 82" name="T33"/>
                  <a:gd fmla="*/ 43 w 71" name="T34"/>
                  <a:gd fmla="*/ 48 h 82" name="T35"/>
                  <a:gd fmla="*/ 54 w 71" name="T36"/>
                  <a:gd fmla="*/ 33 h 82" name="T37"/>
                  <a:gd fmla="*/ 69 w 71" name="T38"/>
                  <a:gd fmla="*/ 22 h 8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2" w="71">
                    <a:moveTo>
                      <a:pt x="69" y="22"/>
                    </a:moveTo>
                    <a:cubicBezTo>
                      <a:pt x="67" y="15"/>
                      <a:pt x="53" y="20"/>
                      <a:pt x="59" y="14"/>
                    </a:cubicBezTo>
                    <a:cubicBezTo>
                      <a:pt x="62" y="11"/>
                      <a:pt x="55" y="8"/>
                      <a:pt x="52" y="13"/>
                    </a:cubicBezTo>
                    <a:cubicBezTo>
                      <a:pt x="48" y="18"/>
                      <a:pt x="40" y="0"/>
                      <a:pt x="40" y="11"/>
                    </a:cubicBezTo>
                    <a:cubicBezTo>
                      <a:pt x="40" y="24"/>
                      <a:pt x="33" y="25"/>
                      <a:pt x="33" y="37"/>
                    </a:cubicBezTo>
                    <a:cubicBezTo>
                      <a:pt x="34" y="45"/>
                      <a:pt x="31" y="55"/>
                      <a:pt x="28" y="45"/>
                    </a:cubicBezTo>
                    <a:cubicBezTo>
                      <a:pt x="26" y="41"/>
                      <a:pt x="29" y="33"/>
                      <a:pt x="29" y="29"/>
                    </a:cubicBezTo>
                    <a:cubicBezTo>
                      <a:pt x="29" y="27"/>
                      <a:pt x="30" y="24"/>
                      <a:pt x="29" y="23"/>
                    </a:cubicBezTo>
                    <a:cubicBezTo>
                      <a:pt x="27" y="23"/>
                      <a:pt x="19" y="26"/>
                      <a:pt x="21" y="29"/>
                    </a:cubicBezTo>
                    <a:cubicBezTo>
                      <a:pt x="22" y="32"/>
                      <a:pt x="20" y="47"/>
                      <a:pt x="17" y="32"/>
                    </a:cubicBezTo>
                    <a:cubicBezTo>
                      <a:pt x="16" y="27"/>
                      <a:pt x="0" y="34"/>
                      <a:pt x="10" y="49"/>
                    </a:cubicBezTo>
                    <a:cubicBezTo>
                      <a:pt x="15" y="58"/>
                      <a:pt x="17" y="66"/>
                      <a:pt x="11" y="74"/>
                    </a:cubicBezTo>
                    <a:cubicBezTo>
                      <a:pt x="6" y="82"/>
                      <a:pt x="15" y="82"/>
                      <a:pt x="21" y="77"/>
                    </a:cubicBezTo>
                    <a:cubicBezTo>
                      <a:pt x="22" y="76"/>
                      <a:pt x="22" y="71"/>
                      <a:pt x="27" y="72"/>
                    </a:cubicBezTo>
                    <a:cubicBezTo>
                      <a:pt x="43" y="74"/>
                      <a:pt x="48" y="73"/>
                      <a:pt x="52" y="65"/>
                    </a:cubicBezTo>
                    <a:cubicBezTo>
                      <a:pt x="53" y="63"/>
                      <a:pt x="60" y="53"/>
                      <a:pt x="62" y="52"/>
                    </a:cubicBezTo>
                    <a:cubicBezTo>
                      <a:pt x="67" y="47"/>
                      <a:pt x="59" y="43"/>
                      <a:pt x="51" y="52"/>
                    </a:cubicBezTo>
                    <a:cubicBezTo>
                      <a:pt x="48" y="56"/>
                      <a:pt x="42" y="56"/>
                      <a:pt x="43" y="48"/>
                    </a:cubicBezTo>
                    <a:cubicBezTo>
                      <a:pt x="45" y="38"/>
                      <a:pt x="48" y="35"/>
                      <a:pt x="54" y="33"/>
                    </a:cubicBezTo>
                    <a:cubicBezTo>
                      <a:pt x="59" y="31"/>
                      <a:pt x="71" y="29"/>
                      <a:pt x="69" y="22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6" name="Freeform 626"/>
              <p:cNvSpPr/>
              <p:nvPr/>
            </p:nvSpPr>
            <p:spPr bwMode="auto">
              <a:xfrm>
                <a:off x="3269" y="1257"/>
                <a:ext cx="66" cy="64"/>
              </a:xfrm>
              <a:custGeom>
                <a:gdLst>
                  <a:gd fmla="*/ 28 w 28" name="T0"/>
                  <a:gd fmla="*/ 13 h 27" name="T1"/>
                  <a:gd fmla="*/ 22 w 28" name="T2"/>
                  <a:gd fmla="*/ 19 h 27" name="T3"/>
                  <a:gd fmla="*/ 10 w 28" name="T4"/>
                  <a:gd fmla="*/ 26 h 27" name="T5"/>
                  <a:gd fmla="*/ 11 w 28" name="T6"/>
                  <a:gd fmla="*/ 17 h 27" name="T7"/>
                  <a:gd fmla="*/ 22 w 28" name="T8"/>
                  <a:gd fmla="*/ 9 h 27" name="T9"/>
                  <a:gd fmla="*/ 28 w 28" name="T10"/>
                  <a:gd fmla="*/ 0 h 27" name="T11"/>
                  <a:gd fmla="*/ 28 w 28" name="T12"/>
                  <a:gd fmla="*/ 13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28">
                    <a:moveTo>
                      <a:pt x="28" y="13"/>
                    </a:moveTo>
                    <a:cubicBezTo>
                      <a:pt x="27" y="16"/>
                      <a:pt x="24" y="15"/>
                      <a:pt x="22" y="19"/>
                    </a:cubicBezTo>
                    <a:cubicBezTo>
                      <a:pt x="20" y="26"/>
                      <a:pt x="16" y="27"/>
                      <a:pt x="10" y="26"/>
                    </a:cubicBezTo>
                    <a:cubicBezTo>
                      <a:pt x="0" y="24"/>
                      <a:pt x="6" y="18"/>
                      <a:pt x="11" y="17"/>
                    </a:cubicBezTo>
                    <a:cubicBezTo>
                      <a:pt x="17" y="15"/>
                      <a:pt x="18" y="15"/>
                      <a:pt x="22" y="9"/>
                    </a:cubicBezTo>
                    <a:cubicBezTo>
                      <a:pt x="25" y="5"/>
                      <a:pt x="26" y="1"/>
                      <a:pt x="28" y="0"/>
                    </a:cubicBez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7" name="Freeform 627"/>
              <p:cNvSpPr/>
              <p:nvPr/>
            </p:nvSpPr>
            <p:spPr bwMode="auto">
              <a:xfrm>
                <a:off x="3226" y="1399"/>
                <a:ext cx="109" cy="45"/>
              </a:xfrm>
              <a:custGeom>
                <a:gdLst>
                  <a:gd fmla="*/ 2 w 46" name="T0"/>
                  <a:gd fmla="*/ 14 h 19" name="T1"/>
                  <a:gd fmla="*/ 21 w 46" name="T2"/>
                  <a:gd fmla="*/ 8 h 19" name="T3"/>
                  <a:gd fmla="*/ 46 w 46" name="T4"/>
                  <a:gd fmla="*/ 5 h 19" name="T5"/>
                  <a:gd fmla="*/ 46 w 46" name="T6"/>
                  <a:gd fmla="*/ 5 h 19" name="T7"/>
                  <a:gd fmla="*/ 46 w 46" name="T8"/>
                  <a:gd fmla="*/ 19 h 19" name="T9"/>
                  <a:gd fmla="*/ 31 w 46" name="T10"/>
                  <a:gd fmla="*/ 13 h 19" name="T11"/>
                  <a:gd fmla="*/ 11 w 46" name="T12"/>
                  <a:gd fmla="*/ 18 h 19" name="T13"/>
                  <a:gd fmla="*/ 0 w 46" name="T14"/>
                  <a:gd fmla="*/ 17 h 19" name="T15"/>
                  <a:gd fmla="*/ 1 w 46" name="T16"/>
                  <a:gd fmla="*/ 14 h 19" name="T17"/>
                  <a:gd fmla="*/ 2 w 46" name="T18"/>
                  <a:gd fmla="*/ 14 h 1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9" w="46">
                    <a:moveTo>
                      <a:pt x="2" y="14"/>
                    </a:moveTo>
                    <a:cubicBezTo>
                      <a:pt x="4" y="14"/>
                      <a:pt x="15" y="11"/>
                      <a:pt x="21" y="8"/>
                    </a:cubicBezTo>
                    <a:cubicBezTo>
                      <a:pt x="26" y="5"/>
                      <a:pt x="34" y="0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4" y="16"/>
                      <a:pt x="41" y="15"/>
                      <a:pt x="31" y="13"/>
                    </a:cubicBezTo>
                    <a:cubicBezTo>
                      <a:pt x="22" y="11"/>
                      <a:pt x="17" y="17"/>
                      <a:pt x="11" y="18"/>
                    </a:cubicBezTo>
                    <a:cubicBezTo>
                      <a:pt x="9" y="19"/>
                      <a:pt x="2" y="18"/>
                      <a:pt x="0" y="17"/>
                    </a:cubicBezTo>
                    <a:cubicBezTo>
                      <a:pt x="0" y="15"/>
                      <a:pt x="0" y="15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F9E1E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8" name="Freeform 628"/>
              <p:cNvSpPr/>
              <p:nvPr/>
            </p:nvSpPr>
            <p:spPr bwMode="auto">
              <a:xfrm>
                <a:off x="3202" y="1241"/>
                <a:ext cx="83" cy="92"/>
              </a:xfrm>
              <a:custGeom>
                <a:gdLst>
                  <a:gd fmla="*/ 33 w 35" name="T0"/>
                  <a:gd fmla="*/ 11 h 39" name="T1"/>
                  <a:gd fmla="*/ 17 w 35" name="T2"/>
                  <a:gd fmla="*/ 20 h 39" name="T3"/>
                  <a:gd fmla="*/ 9 w 35" name="T4"/>
                  <a:gd fmla="*/ 31 h 39" name="T5"/>
                  <a:gd fmla="*/ 4 w 35" name="T6"/>
                  <a:gd fmla="*/ 33 h 39" name="T7"/>
                  <a:gd fmla="*/ 11 w 35" name="T8"/>
                  <a:gd fmla="*/ 4 h 39" name="T9"/>
                  <a:gd fmla="*/ 19 w 35" name="T10"/>
                  <a:gd fmla="*/ 6 h 39" name="T11"/>
                  <a:gd fmla="*/ 28 w 35" name="T12"/>
                  <a:gd fmla="*/ 7 h 39" name="T13"/>
                  <a:gd fmla="*/ 33 w 35" name="T14"/>
                  <a:gd fmla="*/ 11 h 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9" w="35">
                    <a:moveTo>
                      <a:pt x="33" y="11"/>
                    </a:moveTo>
                    <a:cubicBezTo>
                      <a:pt x="29" y="18"/>
                      <a:pt x="23" y="18"/>
                      <a:pt x="17" y="20"/>
                    </a:cubicBezTo>
                    <a:cubicBezTo>
                      <a:pt x="12" y="22"/>
                      <a:pt x="10" y="26"/>
                      <a:pt x="9" y="31"/>
                    </a:cubicBezTo>
                    <a:cubicBezTo>
                      <a:pt x="9" y="33"/>
                      <a:pt x="6" y="39"/>
                      <a:pt x="4" y="33"/>
                    </a:cubicBezTo>
                    <a:cubicBezTo>
                      <a:pt x="0" y="17"/>
                      <a:pt x="10" y="13"/>
                      <a:pt x="11" y="4"/>
                    </a:cubicBezTo>
                    <a:cubicBezTo>
                      <a:pt x="11" y="0"/>
                      <a:pt x="17" y="2"/>
                      <a:pt x="19" y="6"/>
                    </a:cubicBezTo>
                    <a:cubicBezTo>
                      <a:pt x="20" y="9"/>
                      <a:pt x="25" y="8"/>
                      <a:pt x="28" y="7"/>
                    </a:cubicBezTo>
                    <a:cubicBezTo>
                      <a:pt x="30" y="6"/>
                      <a:pt x="35" y="8"/>
                      <a:pt x="33" y="11"/>
                    </a:cubicBezTo>
                    <a:close/>
                  </a:path>
                </a:pathLst>
              </a:custGeom>
              <a:solidFill>
                <a:srgbClr val="FCEEE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89" name="Freeform 629"/>
              <p:cNvSpPr/>
              <p:nvPr/>
            </p:nvSpPr>
            <p:spPr bwMode="auto">
              <a:xfrm>
                <a:off x="3318" y="1297"/>
                <a:ext cx="17" cy="19"/>
              </a:xfrm>
              <a:custGeom>
                <a:gdLst>
                  <a:gd fmla="*/ 7 w 7" name="T0"/>
                  <a:gd fmla="*/ 0 h 8" name="T1"/>
                  <a:gd fmla="*/ 2 w 7" name="T2"/>
                  <a:gd fmla="*/ 5 h 8" name="T3"/>
                  <a:gd fmla="*/ 4 w 7" name="T4"/>
                  <a:gd fmla="*/ 6 h 8" name="T5"/>
                  <a:gd fmla="*/ 7 w 7" name="T6"/>
                  <a:gd fmla="*/ 6 h 8" name="T7"/>
                  <a:gd fmla="*/ 7 w 7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0"/>
                    </a:moveTo>
                    <a:cubicBezTo>
                      <a:pt x="5" y="1"/>
                      <a:pt x="3" y="3"/>
                      <a:pt x="2" y="5"/>
                    </a:cubicBezTo>
                    <a:cubicBezTo>
                      <a:pt x="0" y="8"/>
                      <a:pt x="3" y="7"/>
                      <a:pt x="4" y="6"/>
                    </a:cubicBezTo>
                    <a:cubicBezTo>
                      <a:pt x="5" y="6"/>
                      <a:pt x="6" y="6"/>
                      <a:pt x="7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0" name="Freeform 630"/>
              <p:cNvSpPr/>
              <p:nvPr/>
            </p:nvSpPr>
            <p:spPr bwMode="auto">
              <a:xfrm>
                <a:off x="3285" y="1262"/>
                <a:ext cx="33" cy="28"/>
              </a:xfrm>
              <a:custGeom>
                <a:gdLst>
                  <a:gd fmla="*/ 6 w 14" name="T0"/>
                  <a:gd fmla="*/ 12 h 12" name="T1"/>
                  <a:gd fmla="*/ 3 w 14" name="T2"/>
                  <a:gd fmla="*/ 10 h 12" name="T3"/>
                  <a:gd fmla="*/ 6 w 14" name="T4"/>
                  <a:gd fmla="*/ 4 h 12" name="T5"/>
                  <a:gd fmla="*/ 8 w 14" name="T6"/>
                  <a:gd fmla="*/ 2 h 12" name="T7"/>
                  <a:gd fmla="*/ 10 w 14" name="T8"/>
                  <a:gd fmla="*/ 5 h 12" name="T9"/>
                  <a:gd fmla="*/ 14 w 14" name="T10"/>
                  <a:gd fmla="*/ 5 h 12" name="T11"/>
                  <a:gd fmla="*/ 6 w 14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14">
                    <a:moveTo>
                      <a:pt x="6" y="12"/>
                    </a:moveTo>
                    <a:cubicBezTo>
                      <a:pt x="3" y="12"/>
                      <a:pt x="0" y="12"/>
                      <a:pt x="3" y="10"/>
                    </a:cubicBezTo>
                    <a:cubicBezTo>
                      <a:pt x="5" y="8"/>
                      <a:pt x="6" y="6"/>
                      <a:pt x="6" y="4"/>
                    </a:cubicBezTo>
                    <a:cubicBezTo>
                      <a:pt x="6" y="1"/>
                      <a:pt x="7" y="0"/>
                      <a:pt x="8" y="2"/>
                    </a:cubicBezTo>
                    <a:cubicBezTo>
                      <a:pt x="8" y="2"/>
                      <a:pt x="10" y="7"/>
                      <a:pt x="10" y="5"/>
                    </a:cubicBezTo>
                    <a:cubicBezTo>
                      <a:pt x="11" y="0"/>
                      <a:pt x="13" y="3"/>
                      <a:pt x="14" y="5"/>
                    </a:cubicBezTo>
                    <a:cubicBezTo>
                      <a:pt x="14" y="9"/>
                      <a:pt x="9" y="11"/>
                      <a:pt x="6" y="12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1" name="Freeform 631"/>
              <p:cNvSpPr/>
              <p:nvPr/>
            </p:nvSpPr>
            <p:spPr bwMode="auto">
              <a:xfrm>
                <a:off x="2836" y="1429"/>
                <a:ext cx="319" cy="393"/>
              </a:xfrm>
              <a:custGeom>
                <a:gdLst>
                  <a:gd fmla="*/ 112 w 135" name="T0"/>
                  <a:gd fmla="*/ 3 h 166" name="T1"/>
                  <a:gd fmla="*/ 47 w 135" name="T2"/>
                  <a:gd fmla="*/ 60 h 166" name="T3"/>
                  <a:gd fmla="*/ 28 w 135" name="T4"/>
                  <a:gd fmla="*/ 155 h 166" name="T5"/>
                  <a:gd fmla="*/ 37 w 135" name="T6"/>
                  <a:gd fmla="*/ 156 h 166" name="T7"/>
                  <a:gd fmla="*/ 70 w 135" name="T8"/>
                  <a:gd fmla="*/ 121 h 166" name="T9"/>
                  <a:gd fmla="*/ 112 w 135" name="T10"/>
                  <a:gd fmla="*/ 3 h 1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6" w="135">
                    <a:moveTo>
                      <a:pt x="112" y="3"/>
                    </a:moveTo>
                    <a:cubicBezTo>
                      <a:pt x="87" y="0"/>
                      <a:pt x="70" y="52"/>
                      <a:pt x="47" y="60"/>
                    </a:cubicBezTo>
                    <a:cubicBezTo>
                      <a:pt x="11" y="72"/>
                      <a:pt x="0" y="134"/>
                      <a:pt x="28" y="155"/>
                    </a:cubicBezTo>
                    <a:cubicBezTo>
                      <a:pt x="35" y="160"/>
                      <a:pt x="35" y="154"/>
                      <a:pt x="37" y="156"/>
                    </a:cubicBezTo>
                    <a:cubicBezTo>
                      <a:pt x="52" y="166"/>
                      <a:pt x="53" y="141"/>
                      <a:pt x="70" y="121"/>
                    </a:cubicBezTo>
                    <a:cubicBezTo>
                      <a:pt x="106" y="80"/>
                      <a:pt x="135" y="70"/>
                      <a:pt x="112" y="3"/>
                    </a:cubicBezTo>
                    <a:close/>
                  </a:path>
                </a:pathLst>
              </a:custGeom>
              <a:solidFill>
                <a:srgbClr val="FBF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2" name="Freeform 632"/>
              <p:cNvSpPr/>
              <p:nvPr/>
            </p:nvSpPr>
            <p:spPr bwMode="auto">
              <a:xfrm>
                <a:off x="2836" y="1429"/>
                <a:ext cx="319" cy="390"/>
              </a:xfrm>
              <a:custGeom>
                <a:gdLst>
                  <a:gd fmla="*/ 111 w 135" name="T0"/>
                  <a:gd fmla="*/ 3 h 165" name="T1"/>
                  <a:gd fmla="*/ 47 w 135" name="T2"/>
                  <a:gd fmla="*/ 60 h 165" name="T3"/>
                  <a:gd fmla="*/ 28 w 135" name="T4"/>
                  <a:gd fmla="*/ 155 h 165" name="T5"/>
                  <a:gd fmla="*/ 37 w 135" name="T6"/>
                  <a:gd fmla="*/ 156 h 165" name="T7"/>
                  <a:gd fmla="*/ 70 w 135" name="T8"/>
                  <a:gd fmla="*/ 121 h 165" name="T9"/>
                  <a:gd fmla="*/ 111 w 135" name="T10"/>
                  <a:gd fmla="*/ 3 h 16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5" w="135">
                    <a:moveTo>
                      <a:pt x="111" y="3"/>
                    </a:moveTo>
                    <a:cubicBezTo>
                      <a:pt x="87" y="0"/>
                      <a:pt x="69" y="52"/>
                      <a:pt x="47" y="60"/>
                    </a:cubicBezTo>
                    <a:cubicBezTo>
                      <a:pt x="11" y="72"/>
                      <a:pt x="0" y="134"/>
                      <a:pt x="28" y="155"/>
                    </a:cubicBezTo>
                    <a:cubicBezTo>
                      <a:pt x="35" y="160"/>
                      <a:pt x="35" y="154"/>
                      <a:pt x="37" y="156"/>
                    </a:cubicBezTo>
                    <a:cubicBezTo>
                      <a:pt x="52" y="165"/>
                      <a:pt x="53" y="141"/>
                      <a:pt x="70" y="121"/>
                    </a:cubicBezTo>
                    <a:cubicBezTo>
                      <a:pt x="106" y="80"/>
                      <a:pt x="135" y="70"/>
                      <a:pt x="111" y="3"/>
                    </a:cubicBezTo>
                    <a:close/>
                  </a:path>
                </a:pathLst>
              </a:custGeom>
              <a:solidFill>
                <a:srgbClr val="F5C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3" name="Freeform 633"/>
              <p:cNvSpPr/>
              <p:nvPr/>
            </p:nvSpPr>
            <p:spPr bwMode="auto">
              <a:xfrm>
                <a:off x="2884" y="1441"/>
                <a:ext cx="229" cy="366"/>
              </a:xfrm>
              <a:custGeom>
                <a:gdLst>
                  <a:gd fmla="*/ 91 w 97" name="T0"/>
                  <a:gd fmla="*/ 0 h 155" name="T1"/>
                  <a:gd fmla="*/ 66 w 97" name="T2"/>
                  <a:gd fmla="*/ 57 h 155" name="T3"/>
                  <a:gd fmla="*/ 39 w 97" name="T4"/>
                  <a:gd fmla="*/ 92 h 155" name="T5"/>
                  <a:gd fmla="*/ 29 w 97" name="T6"/>
                  <a:gd fmla="*/ 102 h 155" name="T7"/>
                  <a:gd fmla="*/ 20 w 97" name="T8"/>
                  <a:gd fmla="*/ 121 h 155" name="T9"/>
                  <a:gd fmla="*/ 16 w 97" name="T10"/>
                  <a:gd fmla="*/ 139 h 155" name="T11"/>
                  <a:gd fmla="*/ 17 w 97" name="T12"/>
                  <a:gd fmla="*/ 149 h 155" name="T13"/>
                  <a:gd fmla="*/ 9 w 97" name="T14"/>
                  <a:gd fmla="*/ 135 h 155" name="T15"/>
                  <a:gd fmla="*/ 18 w 97" name="T16"/>
                  <a:gd fmla="*/ 98 h 155" name="T17"/>
                  <a:gd fmla="*/ 30 w 97" name="T18"/>
                  <a:gd fmla="*/ 75 h 155" name="T19"/>
                  <a:gd fmla="*/ 61 w 97" name="T20"/>
                  <a:gd fmla="*/ 44 h 155" name="T21"/>
                  <a:gd fmla="*/ 91 w 97" name="T22"/>
                  <a:gd fmla="*/ 0 h 15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5" w="97">
                    <a:moveTo>
                      <a:pt x="91" y="0"/>
                    </a:moveTo>
                    <a:cubicBezTo>
                      <a:pt x="97" y="26"/>
                      <a:pt x="75" y="45"/>
                      <a:pt x="66" y="57"/>
                    </a:cubicBezTo>
                    <a:cubicBezTo>
                      <a:pt x="54" y="73"/>
                      <a:pt x="42" y="69"/>
                      <a:pt x="39" y="92"/>
                    </a:cubicBezTo>
                    <a:cubicBezTo>
                      <a:pt x="38" y="101"/>
                      <a:pt x="33" y="95"/>
                      <a:pt x="29" y="102"/>
                    </a:cubicBezTo>
                    <a:cubicBezTo>
                      <a:pt x="25" y="110"/>
                      <a:pt x="20" y="109"/>
                      <a:pt x="20" y="121"/>
                    </a:cubicBezTo>
                    <a:cubicBezTo>
                      <a:pt x="20" y="130"/>
                      <a:pt x="15" y="133"/>
                      <a:pt x="16" y="139"/>
                    </a:cubicBezTo>
                    <a:cubicBezTo>
                      <a:pt x="16" y="143"/>
                      <a:pt x="19" y="145"/>
                      <a:pt x="17" y="149"/>
                    </a:cubicBezTo>
                    <a:cubicBezTo>
                      <a:pt x="16" y="155"/>
                      <a:pt x="9" y="136"/>
                      <a:pt x="9" y="135"/>
                    </a:cubicBezTo>
                    <a:cubicBezTo>
                      <a:pt x="0" y="109"/>
                      <a:pt x="18" y="111"/>
                      <a:pt x="18" y="98"/>
                    </a:cubicBezTo>
                    <a:cubicBezTo>
                      <a:pt x="18" y="91"/>
                      <a:pt x="25" y="79"/>
                      <a:pt x="30" y="75"/>
                    </a:cubicBezTo>
                    <a:cubicBezTo>
                      <a:pt x="42" y="64"/>
                      <a:pt x="51" y="61"/>
                      <a:pt x="61" y="44"/>
                    </a:cubicBezTo>
                    <a:cubicBezTo>
                      <a:pt x="64" y="38"/>
                      <a:pt x="88" y="18"/>
                      <a:pt x="91" y="0"/>
                    </a:cubicBezTo>
                    <a:close/>
                  </a:path>
                </a:pathLst>
              </a:custGeom>
              <a:solidFill>
                <a:srgbClr val="F3BF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  <p:sp>
            <p:nvSpPr>
              <p:cNvPr id="1494" name="Freeform 634"/>
              <p:cNvSpPr/>
              <p:nvPr/>
            </p:nvSpPr>
            <p:spPr bwMode="auto">
              <a:xfrm>
                <a:off x="2902" y="1555"/>
                <a:ext cx="128" cy="229"/>
              </a:xfrm>
              <a:custGeom>
                <a:gdLst>
                  <a:gd fmla="*/ 50 w 54" name="T0"/>
                  <a:gd fmla="*/ 13 h 97" name="T1"/>
                  <a:gd fmla="*/ 32 w 54" name="T2"/>
                  <a:gd fmla="*/ 29 h 97" name="T3"/>
                  <a:gd fmla="*/ 29 w 54" name="T4"/>
                  <a:gd fmla="*/ 42 h 97" name="T5"/>
                  <a:gd fmla="*/ 20 w 54" name="T6"/>
                  <a:gd fmla="*/ 51 h 97" name="T7"/>
                  <a:gd fmla="*/ 12 w 54" name="T8"/>
                  <a:gd fmla="*/ 62 h 97" name="T9"/>
                  <a:gd fmla="*/ 6 w 54" name="T10"/>
                  <a:gd fmla="*/ 82 h 97" name="T11"/>
                  <a:gd fmla="*/ 3 w 54" name="T12"/>
                  <a:gd fmla="*/ 87 h 97" name="T13"/>
                  <a:gd fmla="*/ 3 w 54" name="T14"/>
                  <a:gd fmla="*/ 68 h 97" name="T15"/>
                  <a:gd fmla="*/ 13 w 54" name="T16"/>
                  <a:gd fmla="*/ 51 h 97" name="T17"/>
                  <a:gd fmla="*/ 27 w 54" name="T18"/>
                  <a:gd fmla="*/ 26 h 97" name="T19"/>
                  <a:gd fmla="*/ 43 w 54" name="T20"/>
                  <a:gd fmla="*/ 14 h 97" name="T21"/>
                  <a:gd fmla="*/ 50 w 54" name="T22"/>
                  <a:gd fmla="*/ 13 h 9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7" w="54">
                    <a:moveTo>
                      <a:pt x="50" y="13"/>
                    </a:moveTo>
                    <a:cubicBezTo>
                      <a:pt x="47" y="18"/>
                      <a:pt x="36" y="22"/>
                      <a:pt x="32" y="29"/>
                    </a:cubicBezTo>
                    <a:cubicBezTo>
                      <a:pt x="30" y="33"/>
                      <a:pt x="29" y="37"/>
                      <a:pt x="29" y="42"/>
                    </a:cubicBezTo>
                    <a:cubicBezTo>
                      <a:pt x="30" y="47"/>
                      <a:pt x="23" y="43"/>
                      <a:pt x="20" y="51"/>
                    </a:cubicBezTo>
                    <a:cubicBezTo>
                      <a:pt x="20" y="54"/>
                      <a:pt x="14" y="59"/>
                      <a:pt x="12" y="62"/>
                    </a:cubicBezTo>
                    <a:cubicBezTo>
                      <a:pt x="8" y="69"/>
                      <a:pt x="11" y="74"/>
                      <a:pt x="6" y="82"/>
                    </a:cubicBezTo>
                    <a:cubicBezTo>
                      <a:pt x="5" y="84"/>
                      <a:pt x="6" y="97"/>
                      <a:pt x="3" y="87"/>
                    </a:cubicBezTo>
                    <a:cubicBezTo>
                      <a:pt x="1" y="80"/>
                      <a:pt x="0" y="74"/>
                      <a:pt x="3" y="68"/>
                    </a:cubicBezTo>
                    <a:cubicBezTo>
                      <a:pt x="6" y="64"/>
                      <a:pt x="13" y="59"/>
                      <a:pt x="13" y="51"/>
                    </a:cubicBezTo>
                    <a:cubicBezTo>
                      <a:pt x="14" y="42"/>
                      <a:pt x="20" y="31"/>
                      <a:pt x="27" y="26"/>
                    </a:cubicBezTo>
                    <a:cubicBezTo>
                      <a:pt x="32" y="22"/>
                      <a:pt x="39" y="19"/>
                      <a:pt x="43" y="14"/>
                    </a:cubicBezTo>
                    <a:cubicBezTo>
                      <a:pt x="53" y="0"/>
                      <a:pt x="54" y="8"/>
                      <a:pt x="50" y="13"/>
                    </a:cubicBezTo>
                    <a:close/>
                  </a:path>
                </a:pathLst>
              </a:custGeom>
              <a:solidFill>
                <a:srgbClr val="EDB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/>
              </a:p>
            </p:txBody>
          </p:sp>
        </p:grpSp>
        <p:sp>
          <p:nvSpPr>
            <p:cNvPr id="1244" name="Freeform 636"/>
            <p:cNvSpPr/>
            <p:nvPr/>
          </p:nvSpPr>
          <p:spPr bwMode="auto">
            <a:xfrm>
              <a:off x="2473796" y="3638097"/>
              <a:ext cx="153988" cy="307975"/>
            </a:xfrm>
            <a:custGeom>
              <a:gdLst>
                <a:gd fmla="*/ 25 w 41" name="T0"/>
                <a:gd fmla="*/ 27 h 82" name="T1"/>
                <a:gd fmla="*/ 15 w 41" name="T2"/>
                <a:gd fmla="*/ 35 h 82" name="T3"/>
                <a:gd fmla="*/ 5 w 41" name="T4"/>
                <a:gd fmla="*/ 59 h 82" name="T5"/>
                <a:gd fmla="*/ 5 w 41" name="T6"/>
                <a:gd fmla="*/ 74 h 82" name="T7"/>
                <a:gd fmla="*/ 18 w 41" name="T8"/>
                <a:gd fmla="*/ 67 h 82" name="T9"/>
                <a:gd fmla="*/ 35 w 41" name="T10"/>
                <a:gd fmla="*/ 36 h 82" name="T11"/>
                <a:gd fmla="*/ 40 w 41" name="T12"/>
                <a:gd fmla="*/ 16 h 82" name="T13"/>
                <a:gd fmla="*/ 39 w 41" name="T14"/>
                <a:gd fmla="*/ 9 h 82" name="T15"/>
                <a:gd fmla="*/ 36 w 41" name="T16"/>
                <a:gd fmla="*/ 4 h 82" name="T17"/>
                <a:gd fmla="*/ 30 w 41" name="T18"/>
                <a:gd fmla="*/ 3 h 82" name="T19"/>
                <a:gd fmla="*/ 25 w 41" name="T20"/>
                <a:gd fmla="*/ 27 h 8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2" w="41">
                  <a:moveTo>
                    <a:pt x="25" y="27"/>
                  </a:moveTo>
                  <a:cubicBezTo>
                    <a:pt x="22" y="34"/>
                    <a:pt x="22" y="30"/>
                    <a:pt x="15" y="35"/>
                  </a:cubicBezTo>
                  <a:cubicBezTo>
                    <a:pt x="0" y="43"/>
                    <a:pt x="16" y="49"/>
                    <a:pt x="5" y="59"/>
                  </a:cubicBezTo>
                  <a:cubicBezTo>
                    <a:pt x="1" y="63"/>
                    <a:pt x="3" y="71"/>
                    <a:pt x="5" y="74"/>
                  </a:cubicBezTo>
                  <a:cubicBezTo>
                    <a:pt x="10" y="82"/>
                    <a:pt x="16" y="72"/>
                    <a:pt x="18" y="67"/>
                  </a:cubicBezTo>
                  <a:cubicBezTo>
                    <a:pt x="21" y="63"/>
                    <a:pt x="24" y="44"/>
                    <a:pt x="35" y="36"/>
                  </a:cubicBezTo>
                  <a:cubicBezTo>
                    <a:pt x="40" y="32"/>
                    <a:pt x="35" y="23"/>
                    <a:pt x="40" y="16"/>
                  </a:cubicBezTo>
                  <a:cubicBezTo>
                    <a:pt x="41" y="14"/>
                    <a:pt x="38" y="11"/>
                    <a:pt x="39" y="9"/>
                  </a:cubicBezTo>
                  <a:cubicBezTo>
                    <a:pt x="40" y="8"/>
                    <a:pt x="37" y="7"/>
                    <a:pt x="36" y="4"/>
                  </a:cubicBezTo>
                  <a:cubicBezTo>
                    <a:pt x="36" y="2"/>
                    <a:pt x="32" y="0"/>
                    <a:pt x="30" y="3"/>
                  </a:cubicBezTo>
                  <a:cubicBezTo>
                    <a:pt x="24" y="13"/>
                    <a:pt x="28" y="21"/>
                    <a:pt x="25" y="27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45" name="Freeform 637"/>
            <p:cNvSpPr/>
            <p:nvPr/>
          </p:nvSpPr>
          <p:spPr bwMode="auto">
            <a:xfrm>
              <a:off x="2399183" y="3547610"/>
              <a:ext cx="209550" cy="376238"/>
            </a:xfrm>
            <a:custGeom>
              <a:gdLst>
                <a:gd fmla="*/ 19 w 56" name="T0"/>
                <a:gd fmla="*/ 12 h 100" name="T1"/>
                <a:gd fmla="*/ 9 w 56" name="T2"/>
                <a:gd fmla="*/ 49 h 100" name="T3"/>
                <a:gd fmla="*/ 4 w 56" name="T4"/>
                <a:gd fmla="*/ 66 h 100" name="T5"/>
                <a:gd fmla="*/ 5 w 56" name="T6"/>
                <a:gd fmla="*/ 87 h 100" name="T7"/>
                <a:gd fmla="*/ 16 w 56" name="T8"/>
                <a:gd fmla="*/ 100 h 100" name="T9"/>
                <a:gd fmla="*/ 13 w 56" name="T10"/>
                <a:gd fmla="*/ 91 h 100" name="T11"/>
                <a:gd fmla="*/ 9 w 56" name="T12"/>
                <a:gd fmla="*/ 76 h 100" name="T13"/>
                <a:gd fmla="*/ 19 w 56" name="T14"/>
                <a:gd fmla="*/ 49 h 100" name="T15"/>
                <a:gd fmla="*/ 25 w 56" name="T16"/>
                <a:gd fmla="*/ 28 h 100" name="T17"/>
                <a:gd fmla="*/ 46 w 56" name="T18"/>
                <a:gd fmla="*/ 10 h 100" name="T19"/>
                <a:gd fmla="*/ 19 w 56" name="T20"/>
                <a:gd fmla="*/ 12 h 1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56">
                  <a:moveTo>
                    <a:pt x="19" y="12"/>
                  </a:moveTo>
                  <a:cubicBezTo>
                    <a:pt x="1" y="28"/>
                    <a:pt x="15" y="38"/>
                    <a:pt x="9" y="49"/>
                  </a:cubicBezTo>
                  <a:cubicBezTo>
                    <a:pt x="6" y="55"/>
                    <a:pt x="9" y="57"/>
                    <a:pt x="4" y="66"/>
                  </a:cubicBezTo>
                  <a:cubicBezTo>
                    <a:pt x="3" y="70"/>
                    <a:pt x="0" y="80"/>
                    <a:pt x="5" y="87"/>
                  </a:cubicBezTo>
                  <a:cubicBezTo>
                    <a:pt x="8" y="90"/>
                    <a:pt x="9" y="98"/>
                    <a:pt x="16" y="100"/>
                  </a:cubicBezTo>
                  <a:cubicBezTo>
                    <a:pt x="20" y="100"/>
                    <a:pt x="15" y="93"/>
                    <a:pt x="13" y="91"/>
                  </a:cubicBezTo>
                  <a:cubicBezTo>
                    <a:pt x="8" y="83"/>
                    <a:pt x="11" y="81"/>
                    <a:pt x="9" y="76"/>
                  </a:cubicBezTo>
                  <a:cubicBezTo>
                    <a:pt x="6" y="64"/>
                    <a:pt x="19" y="56"/>
                    <a:pt x="19" y="49"/>
                  </a:cubicBezTo>
                  <a:cubicBezTo>
                    <a:pt x="18" y="46"/>
                    <a:pt x="20" y="34"/>
                    <a:pt x="25" y="28"/>
                  </a:cubicBezTo>
                  <a:cubicBezTo>
                    <a:pt x="30" y="21"/>
                    <a:pt x="39" y="18"/>
                    <a:pt x="46" y="10"/>
                  </a:cubicBezTo>
                  <a:cubicBezTo>
                    <a:pt x="56" y="0"/>
                    <a:pt x="34" y="1"/>
                    <a:pt x="19" y="12"/>
                  </a:cubicBezTo>
                  <a:close/>
                </a:path>
              </a:pathLst>
            </a:custGeom>
            <a:solidFill>
              <a:srgbClr val="F7CF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46" name="Freeform 638"/>
            <p:cNvSpPr/>
            <p:nvPr/>
          </p:nvSpPr>
          <p:spPr bwMode="auto">
            <a:xfrm>
              <a:off x="3026246" y="3382510"/>
              <a:ext cx="104775" cy="376238"/>
            </a:xfrm>
            <a:custGeom>
              <a:gdLst>
                <a:gd fmla="*/ 21 w 28" name="T0"/>
                <a:gd fmla="*/ 2 h 100" name="T1"/>
                <a:gd fmla="*/ 3 w 28" name="T2"/>
                <a:gd fmla="*/ 9 h 100" name="T3"/>
                <a:gd fmla="*/ 11 w 28" name="T4"/>
                <a:gd fmla="*/ 95 h 100" name="T5"/>
                <a:gd fmla="*/ 16 w 28" name="T6"/>
                <a:gd fmla="*/ 98 h 100" name="T7"/>
                <a:gd fmla="*/ 16 w 28" name="T8"/>
                <a:gd fmla="*/ 85 h 100" name="T9"/>
                <a:gd fmla="*/ 23 w 28" name="T10"/>
                <a:gd fmla="*/ 84 h 100" name="T11"/>
                <a:gd fmla="*/ 15 w 28" name="T12"/>
                <a:gd fmla="*/ 58 h 100" name="T13"/>
                <a:gd fmla="*/ 16 w 28" name="T14"/>
                <a:gd fmla="*/ 46 h 100" name="T15"/>
                <a:gd fmla="*/ 24 w 28" name="T16"/>
                <a:gd fmla="*/ 42 h 100" name="T17"/>
                <a:gd fmla="*/ 21 w 28" name="T18"/>
                <a:gd fmla="*/ 38 h 100" name="T19"/>
                <a:gd fmla="*/ 27 w 28" name="T20"/>
                <a:gd fmla="*/ 35 h 100" name="T21"/>
                <a:gd fmla="*/ 26 w 28" name="T22"/>
                <a:gd fmla="*/ 29 h 100" name="T23"/>
                <a:gd fmla="*/ 16 w 28" name="T24"/>
                <a:gd fmla="*/ 30 h 100" name="T25"/>
                <a:gd fmla="*/ 10 w 28" name="T26"/>
                <a:gd fmla="*/ 11 h 100" name="T27"/>
                <a:gd fmla="*/ 21 w 28" name="T28"/>
                <a:gd fmla="*/ 2 h 10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0" w="28">
                  <a:moveTo>
                    <a:pt x="21" y="2"/>
                  </a:moveTo>
                  <a:cubicBezTo>
                    <a:pt x="18" y="2"/>
                    <a:pt x="8" y="0"/>
                    <a:pt x="3" y="9"/>
                  </a:cubicBezTo>
                  <a:cubicBezTo>
                    <a:pt x="0" y="14"/>
                    <a:pt x="8" y="90"/>
                    <a:pt x="11" y="95"/>
                  </a:cubicBezTo>
                  <a:cubicBezTo>
                    <a:pt x="12" y="98"/>
                    <a:pt x="15" y="100"/>
                    <a:pt x="16" y="98"/>
                  </a:cubicBezTo>
                  <a:cubicBezTo>
                    <a:pt x="14" y="89"/>
                    <a:pt x="13" y="94"/>
                    <a:pt x="16" y="85"/>
                  </a:cubicBezTo>
                  <a:cubicBezTo>
                    <a:pt x="18" y="84"/>
                    <a:pt x="21" y="84"/>
                    <a:pt x="23" y="84"/>
                  </a:cubicBezTo>
                  <a:cubicBezTo>
                    <a:pt x="25" y="75"/>
                    <a:pt x="9" y="73"/>
                    <a:pt x="15" y="58"/>
                  </a:cubicBezTo>
                  <a:cubicBezTo>
                    <a:pt x="16" y="56"/>
                    <a:pt x="17" y="49"/>
                    <a:pt x="16" y="46"/>
                  </a:cubicBezTo>
                  <a:cubicBezTo>
                    <a:pt x="16" y="44"/>
                    <a:pt x="21" y="43"/>
                    <a:pt x="24" y="42"/>
                  </a:cubicBezTo>
                  <a:cubicBezTo>
                    <a:pt x="26" y="40"/>
                    <a:pt x="23" y="39"/>
                    <a:pt x="21" y="38"/>
                  </a:cubicBezTo>
                  <a:cubicBezTo>
                    <a:pt x="24" y="36"/>
                    <a:pt x="27" y="36"/>
                    <a:pt x="27" y="35"/>
                  </a:cubicBezTo>
                  <a:cubicBezTo>
                    <a:pt x="28" y="32"/>
                    <a:pt x="26" y="29"/>
                    <a:pt x="26" y="29"/>
                  </a:cubicBezTo>
                  <a:cubicBezTo>
                    <a:pt x="23" y="30"/>
                    <a:pt x="19" y="30"/>
                    <a:pt x="16" y="30"/>
                  </a:cubicBezTo>
                  <a:cubicBezTo>
                    <a:pt x="19" y="17"/>
                    <a:pt x="1" y="19"/>
                    <a:pt x="10" y="11"/>
                  </a:cubicBezTo>
                  <a:cubicBezTo>
                    <a:pt x="10" y="11"/>
                    <a:pt x="17" y="9"/>
                    <a:pt x="21" y="2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47" name="Freeform 639"/>
            <p:cNvSpPr/>
            <p:nvPr/>
          </p:nvSpPr>
          <p:spPr bwMode="auto">
            <a:xfrm>
              <a:off x="2575396" y="3428547"/>
              <a:ext cx="269875" cy="457200"/>
            </a:xfrm>
            <a:custGeom>
              <a:gdLst>
                <a:gd fmla="*/ 71 w 72" name="T0"/>
                <a:gd fmla="*/ 122 h 122" name="T1"/>
                <a:gd fmla="*/ 71 w 72" name="T2"/>
                <a:gd fmla="*/ 111 h 122" name="T3"/>
                <a:gd fmla="*/ 63 w 72" name="T4"/>
                <a:gd fmla="*/ 97 h 122" name="T5"/>
                <a:gd fmla="*/ 32 w 72" name="T6"/>
                <a:gd fmla="*/ 7 h 122" name="T7"/>
                <a:gd fmla="*/ 12 w 72" name="T8"/>
                <a:gd fmla="*/ 1 h 122" name="T9"/>
                <a:gd fmla="*/ 18 w 72" name="T10"/>
                <a:gd fmla="*/ 9 h 122" name="T11"/>
                <a:gd fmla="*/ 0 w 72" name="T12"/>
                <a:gd fmla="*/ 22 h 122" name="T13"/>
                <a:gd fmla="*/ 12 w 72" name="T14"/>
                <a:gd fmla="*/ 27 h 122" name="T15"/>
                <a:gd fmla="*/ 20 w 72" name="T16"/>
                <a:gd fmla="*/ 68 h 122" name="T17"/>
                <a:gd fmla="*/ 15 w 72" name="T18"/>
                <a:gd fmla="*/ 72 h 122" name="T19"/>
                <a:gd fmla="*/ 15 w 72" name="T20"/>
                <a:gd fmla="*/ 91 h 122" name="T21"/>
                <a:gd fmla="*/ 26 w 72" name="T22"/>
                <a:gd fmla="*/ 89 h 122" name="T23"/>
                <a:gd fmla="*/ 21 w 72" name="T24"/>
                <a:gd fmla="*/ 96 h 122" name="T25"/>
                <a:gd fmla="*/ 51 w 72" name="T26"/>
                <a:gd fmla="*/ 105 h 122" name="T27"/>
                <a:gd fmla="*/ 54 w 72" name="T28"/>
                <a:gd fmla="*/ 113 h 122" name="T29"/>
                <a:gd fmla="*/ 71 w 72" name="T30"/>
                <a:gd fmla="*/ 122 h 1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2" w="72">
                  <a:moveTo>
                    <a:pt x="71" y="122"/>
                  </a:moveTo>
                  <a:cubicBezTo>
                    <a:pt x="71" y="120"/>
                    <a:pt x="72" y="116"/>
                    <a:pt x="71" y="111"/>
                  </a:cubicBezTo>
                  <a:cubicBezTo>
                    <a:pt x="68" y="102"/>
                    <a:pt x="69" y="103"/>
                    <a:pt x="63" y="97"/>
                  </a:cubicBezTo>
                  <a:cubicBezTo>
                    <a:pt x="37" y="71"/>
                    <a:pt x="38" y="41"/>
                    <a:pt x="32" y="7"/>
                  </a:cubicBezTo>
                  <a:cubicBezTo>
                    <a:pt x="31" y="0"/>
                    <a:pt x="19" y="4"/>
                    <a:pt x="12" y="1"/>
                  </a:cubicBezTo>
                  <a:cubicBezTo>
                    <a:pt x="12" y="3"/>
                    <a:pt x="14" y="5"/>
                    <a:pt x="18" y="9"/>
                  </a:cubicBezTo>
                  <a:cubicBezTo>
                    <a:pt x="15" y="13"/>
                    <a:pt x="5" y="20"/>
                    <a:pt x="0" y="22"/>
                  </a:cubicBezTo>
                  <a:cubicBezTo>
                    <a:pt x="1" y="25"/>
                    <a:pt x="9" y="28"/>
                    <a:pt x="12" y="27"/>
                  </a:cubicBezTo>
                  <a:cubicBezTo>
                    <a:pt x="12" y="28"/>
                    <a:pt x="20" y="68"/>
                    <a:pt x="20" y="68"/>
                  </a:cubicBezTo>
                  <a:cubicBezTo>
                    <a:pt x="19" y="70"/>
                    <a:pt x="15" y="71"/>
                    <a:pt x="15" y="72"/>
                  </a:cubicBezTo>
                  <a:cubicBezTo>
                    <a:pt x="15" y="77"/>
                    <a:pt x="22" y="87"/>
                    <a:pt x="15" y="91"/>
                  </a:cubicBezTo>
                  <a:cubicBezTo>
                    <a:pt x="19" y="93"/>
                    <a:pt x="25" y="88"/>
                    <a:pt x="26" y="89"/>
                  </a:cubicBezTo>
                  <a:cubicBezTo>
                    <a:pt x="26" y="91"/>
                    <a:pt x="22" y="94"/>
                    <a:pt x="21" y="96"/>
                  </a:cubicBezTo>
                  <a:cubicBezTo>
                    <a:pt x="28" y="96"/>
                    <a:pt x="48" y="102"/>
                    <a:pt x="51" y="105"/>
                  </a:cubicBezTo>
                  <a:cubicBezTo>
                    <a:pt x="53" y="107"/>
                    <a:pt x="52" y="112"/>
                    <a:pt x="54" y="113"/>
                  </a:cubicBezTo>
                  <a:cubicBezTo>
                    <a:pt x="59" y="109"/>
                    <a:pt x="64" y="114"/>
                    <a:pt x="71" y="122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49" name="Freeform 640"/>
            <p:cNvSpPr/>
            <p:nvPr/>
          </p:nvSpPr>
          <p:spPr bwMode="auto">
            <a:xfrm>
              <a:off x="2564283" y="3255510"/>
              <a:ext cx="577850" cy="644525"/>
            </a:xfrm>
            <a:custGeom>
              <a:gdLst>
                <a:gd fmla="*/ 71 w 154" name="T0"/>
                <a:gd fmla="*/ 11 h 172" name="T1"/>
                <a:gd fmla="*/ 81 w 154" name="T2"/>
                <a:gd fmla="*/ 11 h 172" name="T3"/>
                <a:gd fmla="*/ 96 w 154" name="T4"/>
                <a:gd fmla="*/ 15 h 172" name="T5"/>
                <a:gd fmla="*/ 132 w 154" name="T6"/>
                <a:gd fmla="*/ 20 h 172" name="T7"/>
                <a:gd fmla="*/ 144 w 154" name="T8"/>
                <a:gd fmla="*/ 36 h 172" name="T9"/>
                <a:gd fmla="*/ 140 w 154" name="T10"/>
                <a:gd fmla="*/ 52 h 172" name="T11"/>
                <a:gd fmla="*/ 149 w 154" name="T12"/>
                <a:gd fmla="*/ 63 h 172" name="T13"/>
                <a:gd fmla="*/ 146 w 154" name="T14"/>
                <a:gd fmla="*/ 76 h 172" name="T15"/>
                <a:gd fmla="*/ 145 w 154" name="T16"/>
                <a:gd fmla="*/ 82 h 172" name="T17"/>
                <a:gd fmla="*/ 151 w 154" name="T18"/>
                <a:gd fmla="*/ 87 h 172" name="T19"/>
                <a:gd fmla="*/ 151 w 154" name="T20"/>
                <a:gd fmla="*/ 95 h 172" name="T21"/>
                <a:gd fmla="*/ 140 w 154" name="T22"/>
                <a:gd fmla="*/ 100 h 172" name="T23"/>
                <a:gd fmla="*/ 147 w 154" name="T24"/>
                <a:gd fmla="*/ 106 h 172" name="T25"/>
                <a:gd fmla="*/ 146 w 154" name="T26"/>
                <a:gd fmla="*/ 118 h 172" name="T27"/>
                <a:gd fmla="*/ 141 w 154" name="T28"/>
                <a:gd fmla="*/ 121 h 172" name="T29"/>
                <a:gd fmla="*/ 140 w 154" name="T30"/>
                <a:gd fmla="*/ 129 h 172" name="T31"/>
                <a:gd fmla="*/ 136 w 154" name="T32"/>
                <a:gd fmla="*/ 131 h 172" name="T33"/>
                <a:gd fmla="*/ 129 w 154" name="T34"/>
                <a:gd fmla="*/ 137 h 172" name="T35"/>
                <a:gd fmla="*/ 128 w 154" name="T36"/>
                <a:gd fmla="*/ 146 h 172" name="T37"/>
                <a:gd fmla="*/ 123 w 154" name="T38"/>
                <a:gd fmla="*/ 148 h 172" name="T39"/>
                <a:gd fmla="*/ 117 w 154" name="T40"/>
                <a:gd fmla="*/ 148 h 172" name="T41"/>
                <a:gd fmla="*/ 116 w 154" name="T42"/>
                <a:gd fmla="*/ 155 h 172" name="T43"/>
                <a:gd fmla="*/ 112 w 154" name="T44"/>
                <a:gd fmla="*/ 158 h 172" name="T45"/>
                <a:gd fmla="*/ 99 w 154" name="T46"/>
                <a:gd fmla="*/ 153 h 172" name="T47"/>
                <a:gd fmla="*/ 97 w 154" name="T48"/>
                <a:gd fmla="*/ 147 h 172" name="T49"/>
                <a:gd fmla="*/ 89 w 154" name="T50"/>
                <a:gd fmla="*/ 135 h 172" name="T51"/>
                <a:gd fmla="*/ 80 w 154" name="T52"/>
                <a:gd fmla="*/ 110 h 172" name="T53"/>
                <a:gd fmla="*/ 75 w 154" name="T54"/>
                <a:gd fmla="*/ 139 h 172" name="T55"/>
                <a:gd fmla="*/ 80 w 154" name="T56"/>
                <a:gd fmla="*/ 156 h 172" name="T57"/>
                <a:gd fmla="*/ 74 w 154" name="T58"/>
                <a:gd fmla="*/ 163 h 172" name="T59"/>
                <a:gd fmla="*/ 66 w 154" name="T60"/>
                <a:gd fmla="*/ 164 h 172" name="T61"/>
                <a:gd fmla="*/ 53 w 154" name="T62"/>
                <a:gd fmla="*/ 151 h 172" name="T63"/>
                <a:gd fmla="*/ 37 w 154" name="T64"/>
                <a:gd fmla="*/ 166 h 172" name="T65"/>
                <a:gd fmla="*/ 34 w 154" name="T66"/>
                <a:gd fmla="*/ 164 h 172" name="T67"/>
                <a:gd fmla="*/ 28 w 154" name="T68"/>
                <a:gd fmla="*/ 154 h 172" name="T69"/>
                <a:gd fmla="*/ 27 w 154" name="T70"/>
                <a:gd fmla="*/ 141 h 172" name="T71"/>
                <a:gd fmla="*/ 22 w 154" name="T72"/>
                <a:gd fmla="*/ 136 h 172" name="T73"/>
                <a:gd fmla="*/ 17 w 154" name="T74"/>
                <a:gd fmla="*/ 133 h 172" name="T75"/>
                <a:gd fmla="*/ 20 w 154" name="T76"/>
                <a:gd fmla="*/ 118 h 172" name="T77"/>
                <a:gd fmla="*/ 19 w 154" name="T78"/>
                <a:gd fmla="*/ 106 h 172" name="T79"/>
                <a:gd fmla="*/ 7 w 154" name="T80"/>
                <a:gd fmla="*/ 93 h 172" name="T81"/>
                <a:gd fmla="*/ 9 w 154" name="T82"/>
                <a:gd fmla="*/ 77 h 172" name="T83"/>
                <a:gd fmla="*/ 4 w 154" name="T84"/>
                <a:gd fmla="*/ 63 h 172" name="T85"/>
                <a:gd fmla="*/ 18 w 154" name="T86"/>
                <a:gd fmla="*/ 50 h 172" name="T87"/>
                <a:gd fmla="*/ 25 w 154" name="T88"/>
                <a:gd fmla="*/ 28 h 172" name="T89"/>
                <a:gd fmla="*/ 37 w 154" name="T90"/>
                <a:gd fmla="*/ 22 h 172" name="T91"/>
                <a:gd fmla="*/ 56 w 154" name="T92"/>
                <a:gd fmla="*/ 18 h 17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72" w="154">
                  <a:moveTo>
                    <a:pt x="68" y="29"/>
                  </a:moveTo>
                  <a:cubicBezTo>
                    <a:pt x="62" y="25"/>
                    <a:pt x="66" y="8"/>
                    <a:pt x="71" y="11"/>
                  </a:cubicBezTo>
                  <a:cubicBezTo>
                    <a:pt x="71" y="7"/>
                    <a:pt x="76" y="7"/>
                    <a:pt x="76" y="10"/>
                  </a:cubicBezTo>
                  <a:cubicBezTo>
                    <a:pt x="75" y="12"/>
                    <a:pt x="80" y="13"/>
                    <a:pt x="81" y="11"/>
                  </a:cubicBezTo>
                  <a:cubicBezTo>
                    <a:pt x="87" y="3"/>
                    <a:pt x="84" y="16"/>
                    <a:pt x="88" y="15"/>
                  </a:cubicBezTo>
                  <a:cubicBezTo>
                    <a:pt x="90" y="9"/>
                    <a:pt x="96" y="11"/>
                    <a:pt x="96" y="15"/>
                  </a:cubicBezTo>
                  <a:cubicBezTo>
                    <a:pt x="104" y="20"/>
                    <a:pt x="114" y="0"/>
                    <a:pt x="118" y="15"/>
                  </a:cubicBezTo>
                  <a:cubicBezTo>
                    <a:pt x="118" y="22"/>
                    <a:pt x="130" y="12"/>
                    <a:pt x="132" y="20"/>
                  </a:cubicBezTo>
                  <a:cubicBezTo>
                    <a:pt x="133" y="24"/>
                    <a:pt x="140" y="15"/>
                    <a:pt x="139" y="26"/>
                  </a:cubicBezTo>
                  <a:cubicBezTo>
                    <a:pt x="136" y="36"/>
                    <a:pt x="147" y="27"/>
                    <a:pt x="144" y="36"/>
                  </a:cubicBezTo>
                  <a:cubicBezTo>
                    <a:pt x="136" y="39"/>
                    <a:pt x="142" y="41"/>
                    <a:pt x="136" y="42"/>
                  </a:cubicBezTo>
                  <a:cubicBezTo>
                    <a:pt x="131" y="50"/>
                    <a:pt x="147" y="48"/>
                    <a:pt x="140" y="52"/>
                  </a:cubicBezTo>
                  <a:cubicBezTo>
                    <a:pt x="134" y="55"/>
                    <a:pt x="150" y="57"/>
                    <a:pt x="146" y="60"/>
                  </a:cubicBezTo>
                  <a:cubicBezTo>
                    <a:pt x="142" y="64"/>
                    <a:pt x="147" y="66"/>
                    <a:pt x="149" y="63"/>
                  </a:cubicBezTo>
                  <a:cubicBezTo>
                    <a:pt x="154" y="73"/>
                    <a:pt x="146" y="67"/>
                    <a:pt x="146" y="71"/>
                  </a:cubicBezTo>
                  <a:cubicBezTo>
                    <a:pt x="150" y="73"/>
                    <a:pt x="149" y="77"/>
                    <a:pt x="146" y="76"/>
                  </a:cubicBezTo>
                  <a:cubicBezTo>
                    <a:pt x="145" y="76"/>
                    <a:pt x="140" y="77"/>
                    <a:pt x="141" y="80"/>
                  </a:cubicBezTo>
                  <a:cubicBezTo>
                    <a:pt x="144" y="77"/>
                    <a:pt x="143" y="85"/>
                    <a:pt x="145" y="82"/>
                  </a:cubicBezTo>
                  <a:cubicBezTo>
                    <a:pt x="150" y="80"/>
                    <a:pt x="144" y="88"/>
                    <a:pt x="149" y="85"/>
                  </a:cubicBezTo>
                  <a:cubicBezTo>
                    <a:pt x="150" y="86"/>
                    <a:pt x="150" y="86"/>
                    <a:pt x="151" y="87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47" y="95"/>
                    <a:pt x="145" y="95"/>
                    <a:pt x="140" y="96"/>
                  </a:cubicBezTo>
                  <a:cubicBezTo>
                    <a:pt x="140" y="97"/>
                    <a:pt x="143" y="98"/>
                    <a:pt x="140" y="100"/>
                  </a:cubicBezTo>
                  <a:cubicBezTo>
                    <a:pt x="140" y="100"/>
                    <a:pt x="137" y="102"/>
                    <a:pt x="145" y="101"/>
                  </a:cubicBezTo>
                  <a:cubicBezTo>
                    <a:pt x="148" y="101"/>
                    <a:pt x="151" y="104"/>
                    <a:pt x="147" y="106"/>
                  </a:cubicBezTo>
                  <a:cubicBezTo>
                    <a:pt x="149" y="108"/>
                    <a:pt x="144" y="110"/>
                    <a:pt x="146" y="113"/>
                  </a:cubicBezTo>
                  <a:cubicBezTo>
                    <a:pt x="148" y="113"/>
                    <a:pt x="147" y="117"/>
                    <a:pt x="146" y="118"/>
                  </a:cubicBezTo>
                  <a:cubicBezTo>
                    <a:pt x="144" y="118"/>
                    <a:pt x="142" y="117"/>
                    <a:pt x="143" y="119"/>
                  </a:cubicBezTo>
                  <a:cubicBezTo>
                    <a:pt x="144" y="122"/>
                    <a:pt x="141" y="120"/>
                    <a:pt x="141" y="121"/>
                  </a:cubicBezTo>
                  <a:cubicBezTo>
                    <a:pt x="144" y="122"/>
                    <a:pt x="146" y="127"/>
                    <a:pt x="142" y="127"/>
                  </a:cubicBezTo>
                  <a:cubicBezTo>
                    <a:pt x="141" y="127"/>
                    <a:pt x="139" y="127"/>
                    <a:pt x="140" y="129"/>
                  </a:cubicBezTo>
                  <a:cubicBezTo>
                    <a:pt x="138" y="130"/>
                    <a:pt x="141" y="131"/>
                    <a:pt x="139" y="132"/>
                  </a:cubicBezTo>
                  <a:cubicBezTo>
                    <a:pt x="137" y="134"/>
                    <a:pt x="136" y="130"/>
                    <a:pt x="136" y="131"/>
                  </a:cubicBezTo>
                  <a:cubicBezTo>
                    <a:pt x="135" y="131"/>
                    <a:pt x="133" y="134"/>
                    <a:pt x="136" y="134"/>
                  </a:cubicBezTo>
                  <a:cubicBezTo>
                    <a:pt x="136" y="137"/>
                    <a:pt x="133" y="139"/>
                    <a:pt x="129" y="137"/>
                  </a:cubicBezTo>
                  <a:cubicBezTo>
                    <a:pt x="128" y="140"/>
                    <a:pt x="136" y="140"/>
                    <a:pt x="131" y="144"/>
                  </a:cubicBezTo>
                  <a:cubicBezTo>
                    <a:pt x="130" y="145"/>
                    <a:pt x="130" y="146"/>
                    <a:pt x="128" y="146"/>
                  </a:cubicBezTo>
                  <a:cubicBezTo>
                    <a:pt x="126" y="146"/>
                    <a:pt x="127" y="141"/>
                    <a:pt x="125" y="143"/>
                  </a:cubicBezTo>
                  <a:cubicBezTo>
                    <a:pt x="126" y="146"/>
                    <a:pt x="126" y="148"/>
                    <a:pt x="123" y="148"/>
                  </a:cubicBezTo>
                  <a:cubicBezTo>
                    <a:pt x="122" y="147"/>
                    <a:pt x="121" y="146"/>
                    <a:pt x="120" y="145"/>
                  </a:cubicBezTo>
                  <a:cubicBezTo>
                    <a:pt x="119" y="145"/>
                    <a:pt x="117" y="146"/>
                    <a:pt x="117" y="148"/>
                  </a:cubicBezTo>
                  <a:cubicBezTo>
                    <a:pt x="118" y="150"/>
                    <a:pt x="118" y="150"/>
                    <a:pt x="119" y="152"/>
                  </a:cubicBezTo>
                  <a:cubicBezTo>
                    <a:pt x="119" y="152"/>
                    <a:pt x="119" y="155"/>
                    <a:pt x="116" y="155"/>
                  </a:cubicBezTo>
                  <a:cubicBezTo>
                    <a:pt x="115" y="153"/>
                    <a:pt x="113" y="154"/>
                    <a:pt x="114" y="156"/>
                  </a:cubicBezTo>
                  <a:cubicBezTo>
                    <a:pt x="114" y="157"/>
                    <a:pt x="113" y="158"/>
                    <a:pt x="112" y="158"/>
                  </a:cubicBezTo>
                  <a:cubicBezTo>
                    <a:pt x="109" y="156"/>
                    <a:pt x="107" y="160"/>
                    <a:pt x="104" y="157"/>
                  </a:cubicBezTo>
                  <a:cubicBezTo>
                    <a:pt x="102" y="159"/>
                    <a:pt x="97" y="158"/>
                    <a:pt x="99" y="153"/>
                  </a:cubicBezTo>
                  <a:cubicBezTo>
                    <a:pt x="97" y="153"/>
                    <a:pt x="97" y="150"/>
                    <a:pt x="98" y="150"/>
                  </a:cubicBezTo>
                  <a:cubicBezTo>
                    <a:pt x="99" y="150"/>
                    <a:pt x="100" y="147"/>
                    <a:pt x="97" y="147"/>
                  </a:cubicBezTo>
                  <a:cubicBezTo>
                    <a:pt x="97" y="150"/>
                    <a:pt x="90" y="150"/>
                    <a:pt x="93" y="143"/>
                  </a:cubicBezTo>
                  <a:cubicBezTo>
                    <a:pt x="85" y="141"/>
                    <a:pt x="92" y="137"/>
                    <a:pt x="89" y="135"/>
                  </a:cubicBezTo>
                  <a:cubicBezTo>
                    <a:pt x="78" y="126"/>
                    <a:pt x="82" y="120"/>
                    <a:pt x="81" y="110"/>
                  </a:cubicBezTo>
                  <a:cubicBezTo>
                    <a:pt x="81" y="109"/>
                    <a:pt x="80" y="108"/>
                    <a:pt x="80" y="110"/>
                  </a:cubicBezTo>
                  <a:cubicBezTo>
                    <a:pt x="80" y="117"/>
                    <a:pt x="77" y="123"/>
                    <a:pt x="78" y="127"/>
                  </a:cubicBezTo>
                  <a:cubicBezTo>
                    <a:pt x="81" y="133"/>
                    <a:pt x="75" y="134"/>
                    <a:pt x="75" y="139"/>
                  </a:cubicBezTo>
                  <a:cubicBezTo>
                    <a:pt x="74" y="143"/>
                    <a:pt x="75" y="144"/>
                    <a:pt x="78" y="146"/>
                  </a:cubicBezTo>
                  <a:cubicBezTo>
                    <a:pt x="80" y="148"/>
                    <a:pt x="81" y="152"/>
                    <a:pt x="80" y="156"/>
                  </a:cubicBezTo>
                  <a:cubicBezTo>
                    <a:pt x="77" y="161"/>
                    <a:pt x="74" y="154"/>
                    <a:pt x="72" y="158"/>
                  </a:cubicBezTo>
                  <a:cubicBezTo>
                    <a:pt x="73" y="161"/>
                    <a:pt x="72" y="162"/>
                    <a:pt x="74" y="163"/>
                  </a:cubicBezTo>
                  <a:cubicBezTo>
                    <a:pt x="76" y="164"/>
                    <a:pt x="73" y="166"/>
                    <a:pt x="74" y="168"/>
                  </a:cubicBezTo>
                  <a:cubicBezTo>
                    <a:pt x="70" y="172"/>
                    <a:pt x="65" y="168"/>
                    <a:pt x="66" y="164"/>
                  </a:cubicBezTo>
                  <a:cubicBezTo>
                    <a:pt x="58" y="165"/>
                    <a:pt x="63" y="160"/>
                    <a:pt x="59" y="159"/>
                  </a:cubicBezTo>
                  <a:cubicBezTo>
                    <a:pt x="53" y="160"/>
                    <a:pt x="59" y="149"/>
                    <a:pt x="53" y="151"/>
                  </a:cubicBezTo>
                  <a:cubicBezTo>
                    <a:pt x="51" y="159"/>
                    <a:pt x="49" y="164"/>
                    <a:pt x="46" y="170"/>
                  </a:cubicBezTo>
                  <a:cubicBezTo>
                    <a:pt x="44" y="170"/>
                    <a:pt x="39" y="172"/>
                    <a:pt x="37" y="166"/>
                  </a:cubicBezTo>
                  <a:cubicBezTo>
                    <a:pt x="36" y="164"/>
                    <a:pt x="34" y="167"/>
                    <a:pt x="32" y="165"/>
                  </a:cubicBezTo>
                  <a:cubicBezTo>
                    <a:pt x="33" y="164"/>
                    <a:pt x="33" y="164"/>
                    <a:pt x="34" y="164"/>
                  </a:cubicBezTo>
                  <a:cubicBezTo>
                    <a:pt x="32" y="164"/>
                    <a:pt x="30" y="162"/>
                    <a:pt x="32" y="161"/>
                  </a:cubicBezTo>
                  <a:cubicBezTo>
                    <a:pt x="36" y="158"/>
                    <a:pt x="26" y="160"/>
                    <a:pt x="28" y="154"/>
                  </a:cubicBezTo>
                  <a:cubicBezTo>
                    <a:pt x="21" y="153"/>
                    <a:pt x="25" y="147"/>
                    <a:pt x="24" y="142"/>
                  </a:cubicBezTo>
                  <a:cubicBezTo>
                    <a:pt x="25" y="141"/>
                    <a:pt x="26" y="142"/>
                    <a:pt x="27" y="141"/>
                  </a:cubicBezTo>
                  <a:cubicBezTo>
                    <a:pt x="28" y="137"/>
                    <a:pt x="23" y="139"/>
                    <a:pt x="24" y="134"/>
                  </a:cubicBezTo>
                  <a:cubicBezTo>
                    <a:pt x="23" y="134"/>
                    <a:pt x="22" y="134"/>
                    <a:pt x="22" y="136"/>
                  </a:cubicBezTo>
                  <a:cubicBezTo>
                    <a:pt x="22" y="137"/>
                    <a:pt x="20" y="138"/>
                    <a:pt x="18" y="137"/>
                  </a:cubicBezTo>
                  <a:cubicBezTo>
                    <a:pt x="19" y="136"/>
                    <a:pt x="18" y="134"/>
                    <a:pt x="17" y="133"/>
                  </a:cubicBezTo>
                  <a:cubicBezTo>
                    <a:pt x="17" y="132"/>
                    <a:pt x="11" y="131"/>
                    <a:pt x="18" y="124"/>
                  </a:cubicBezTo>
                  <a:cubicBezTo>
                    <a:pt x="16" y="122"/>
                    <a:pt x="17" y="117"/>
                    <a:pt x="20" y="118"/>
                  </a:cubicBezTo>
                  <a:cubicBezTo>
                    <a:pt x="24" y="117"/>
                    <a:pt x="18" y="116"/>
                    <a:pt x="21" y="112"/>
                  </a:cubicBezTo>
                  <a:cubicBezTo>
                    <a:pt x="15" y="111"/>
                    <a:pt x="20" y="109"/>
                    <a:pt x="19" y="106"/>
                  </a:cubicBezTo>
                  <a:cubicBezTo>
                    <a:pt x="16" y="107"/>
                    <a:pt x="12" y="108"/>
                    <a:pt x="12" y="101"/>
                  </a:cubicBezTo>
                  <a:cubicBezTo>
                    <a:pt x="5" y="101"/>
                    <a:pt x="13" y="95"/>
                    <a:pt x="7" y="93"/>
                  </a:cubicBezTo>
                  <a:cubicBezTo>
                    <a:pt x="2" y="90"/>
                    <a:pt x="4" y="87"/>
                    <a:pt x="9" y="87"/>
                  </a:cubicBezTo>
                  <a:cubicBezTo>
                    <a:pt x="10" y="87"/>
                    <a:pt x="3" y="78"/>
                    <a:pt x="9" y="77"/>
                  </a:cubicBezTo>
                  <a:cubicBezTo>
                    <a:pt x="6" y="74"/>
                    <a:pt x="9" y="72"/>
                    <a:pt x="8" y="69"/>
                  </a:cubicBezTo>
                  <a:cubicBezTo>
                    <a:pt x="6" y="70"/>
                    <a:pt x="0" y="69"/>
                    <a:pt x="4" y="63"/>
                  </a:cubicBezTo>
                  <a:cubicBezTo>
                    <a:pt x="8" y="66"/>
                    <a:pt x="3" y="53"/>
                    <a:pt x="11" y="57"/>
                  </a:cubicBezTo>
                  <a:cubicBezTo>
                    <a:pt x="14" y="50"/>
                    <a:pt x="18" y="60"/>
                    <a:pt x="18" y="50"/>
                  </a:cubicBezTo>
                  <a:cubicBezTo>
                    <a:pt x="8" y="42"/>
                    <a:pt x="29" y="45"/>
                    <a:pt x="22" y="38"/>
                  </a:cubicBezTo>
                  <a:cubicBezTo>
                    <a:pt x="20" y="36"/>
                    <a:pt x="19" y="28"/>
                    <a:pt x="25" y="28"/>
                  </a:cubicBezTo>
                  <a:cubicBezTo>
                    <a:pt x="22" y="26"/>
                    <a:pt x="22" y="20"/>
                    <a:pt x="29" y="19"/>
                  </a:cubicBezTo>
                  <a:cubicBezTo>
                    <a:pt x="29" y="24"/>
                    <a:pt x="36" y="17"/>
                    <a:pt x="37" y="22"/>
                  </a:cubicBezTo>
                  <a:cubicBezTo>
                    <a:pt x="42" y="25"/>
                    <a:pt x="44" y="22"/>
                    <a:pt x="44" y="18"/>
                  </a:cubicBezTo>
                  <a:cubicBezTo>
                    <a:pt x="45" y="13"/>
                    <a:pt x="54" y="9"/>
                    <a:pt x="56" y="18"/>
                  </a:cubicBezTo>
                  <a:cubicBezTo>
                    <a:pt x="69" y="17"/>
                    <a:pt x="61" y="27"/>
                    <a:pt x="6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0" name="Freeform 641"/>
            <p:cNvSpPr/>
            <p:nvPr/>
          </p:nvSpPr>
          <p:spPr bwMode="auto">
            <a:xfrm>
              <a:off x="2564283" y="3255510"/>
              <a:ext cx="573088" cy="644525"/>
            </a:xfrm>
            <a:custGeom>
              <a:gdLst>
                <a:gd fmla="*/ 72 w 153" name="T0"/>
                <a:gd fmla="*/ 11 h 172" name="T1"/>
                <a:gd fmla="*/ 81 w 153" name="T2"/>
                <a:gd fmla="*/ 11 h 172" name="T3"/>
                <a:gd fmla="*/ 96 w 153" name="T4"/>
                <a:gd fmla="*/ 15 h 172" name="T5"/>
                <a:gd fmla="*/ 132 w 153" name="T6"/>
                <a:gd fmla="*/ 21 h 172" name="T7"/>
                <a:gd fmla="*/ 144 w 153" name="T8"/>
                <a:gd fmla="*/ 36 h 172" name="T9"/>
                <a:gd fmla="*/ 140 w 153" name="T10"/>
                <a:gd fmla="*/ 52 h 172" name="T11"/>
                <a:gd fmla="*/ 149 w 153" name="T12"/>
                <a:gd fmla="*/ 63 h 172" name="T13"/>
                <a:gd fmla="*/ 145 w 153" name="T14"/>
                <a:gd fmla="*/ 76 h 172" name="T15"/>
                <a:gd fmla="*/ 145 w 153" name="T16"/>
                <a:gd fmla="*/ 82 h 172" name="T17"/>
                <a:gd fmla="*/ 151 w 153" name="T18"/>
                <a:gd fmla="*/ 88 h 172" name="T19"/>
                <a:gd fmla="*/ 151 w 153" name="T20"/>
                <a:gd fmla="*/ 95 h 172" name="T21"/>
                <a:gd fmla="*/ 140 w 153" name="T22"/>
                <a:gd fmla="*/ 100 h 172" name="T23"/>
                <a:gd fmla="*/ 147 w 153" name="T24"/>
                <a:gd fmla="*/ 106 h 172" name="T25"/>
                <a:gd fmla="*/ 145 w 153" name="T26"/>
                <a:gd fmla="*/ 117 h 172" name="T27"/>
                <a:gd fmla="*/ 141 w 153" name="T28"/>
                <a:gd fmla="*/ 121 h 172" name="T29"/>
                <a:gd fmla="*/ 140 w 153" name="T30"/>
                <a:gd fmla="*/ 129 h 172" name="T31"/>
                <a:gd fmla="*/ 136 w 153" name="T32"/>
                <a:gd fmla="*/ 131 h 172" name="T33"/>
                <a:gd fmla="*/ 129 w 153" name="T34"/>
                <a:gd fmla="*/ 137 h 172" name="T35"/>
                <a:gd fmla="*/ 128 w 153" name="T36"/>
                <a:gd fmla="*/ 146 h 172" name="T37"/>
                <a:gd fmla="*/ 123 w 153" name="T38"/>
                <a:gd fmla="*/ 148 h 172" name="T39"/>
                <a:gd fmla="*/ 117 w 153" name="T40"/>
                <a:gd fmla="*/ 148 h 172" name="T41"/>
                <a:gd fmla="*/ 116 w 153" name="T42"/>
                <a:gd fmla="*/ 154 h 172" name="T43"/>
                <a:gd fmla="*/ 111 w 153" name="T44"/>
                <a:gd fmla="*/ 157 h 172" name="T45"/>
                <a:gd fmla="*/ 99 w 153" name="T46"/>
                <a:gd fmla="*/ 153 h 172" name="T47"/>
                <a:gd fmla="*/ 97 w 153" name="T48"/>
                <a:gd fmla="*/ 147 h 172" name="T49"/>
                <a:gd fmla="*/ 89 w 153" name="T50"/>
                <a:gd fmla="*/ 135 h 172" name="T51"/>
                <a:gd fmla="*/ 80 w 153" name="T52"/>
                <a:gd fmla="*/ 110 h 172" name="T53"/>
                <a:gd fmla="*/ 75 w 153" name="T54"/>
                <a:gd fmla="*/ 139 h 172" name="T55"/>
                <a:gd fmla="*/ 80 w 153" name="T56"/>
                <a:gd fmla="*/ 156 h 172" name="T57"/>
                <a:gd fmla="*/ 74 w 153" name="T58"/>
                <a:gd fmla="*/ 164 h 172" name="T59"/>
                <a:gd fmla="*/ 66 w 153" name="T60"/>
                <a:gd fmla="*/ 164 h 172" name="T61"/>
                <a:gd fmla="*/ 53 w 153" name="T62"/>
                <a:gd fmla="*/ 151 h 172" name="T63"/>
                <a:gd fmla="*/ 39 w 153" name="T64"/>
                <a:gd fmla="*/ 165 h 172" name="T65"/>
                <a:gd fmla="*/ 34 w 153" name="T66"/>
                <a:gd fmla="*/ 164 h 172" name="T67"/>
                <a:gd fmla="*/ 28 w 153" name="T68"/>
                <a:gd fmla="*/ 154 h 172" name="T69"/>
                <a:gd fmla="*/ 27 w 153" name="T70"/>
                <a:gd fmla="*/ 141 h 172" name="T71"/>
                <a:gd fmla="*/ 22 w 153" name="T72"/>
                <a:gd fmla="*/ 135 h 172" name="T73"/>
                <a:gd fmla="*/ 18 w 153" name="T74"/>
                <a:gd fmla="*/ 133 h 172" name="T75"/>
                <a:gd fmla="*/ 20 w 153" name="T76"/>
                <a:gd fmla="*/ 118 h 172" name="T77"/>
                <a:gd fmla="*/ 19 w 153" name="T78"/>
                <a:gd fmla="*/ 106 h 172" name="T79"/>
                <a:gd fmla="*/ 8 w 153" name="T80"/>
                <a:gd fmla="*/ 93 h 172" name="T81"/>
                <a:gd fmla="*/ 10 w 153" name="T82"/>
                <a:gd fmla="*/ 77 h 172" name="T83"/>
                <a:gd fmla="*/ 4 w 153" name="T84"/>
                <a:gd fmla="*/ 63 h 172" name="T85"/>
                <a:gd fmla="*/ 18 w 153" name="T86"/>
                <a:gd fmla="*/ 50 h 172" name="T87"/>
                <a:gd fmla="*/ 26 w 153" name="T88"/>
                <a:gd fmla="*/ 28 h 172" name="T89"/>
                <a:gd fmla="*/ 36 w 153" name="T90"/>
                <a:gd fmla="*/ 23 h 172" name="T91"/>
                <a:gd fmla="*/ 55 w 153" name="T92"/>
                <a:gd fmla="*/ 18 h 17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72" w="153">
                  <a:moveTo>
                    <a:pt x="68" y="29"/>
                  </a:moveTo>
                  <a:cubicBezTo>
                    <a:pt x="63" y="24"/>
                    <a:pt x="67" y="8"/>
                    <a:pt x="72" y="11"/>
                  </a:cubicBezTo>
                  <a:cubicBezTo>
                    <a:pt x="72" y="7"/>
                    <a:pt x="76" y="8"/>
                    <a:pt x="76" y="10"/>
                  </a:cubicBezTo>
                  <a:cubicBezTo>
                    <a:pt x="75" y="13"/>
                    <a:pt x="80" y="13"/>
                    <a:pt x="81" y="11"/>
                  </a:cubicBezTo>
                  <a:cubicBezTo>
                    <a:pt x="87" y="3"/>
                    <a:pt x="84" y="17"/>
                    <a:pt x="88" y="15"/>
                  </a:cubicBezTo>
                  <a:cubicBezTo>
                    <a:pt x="90" y="9"/>
                    <a:pt x="96" y="12"/>
                    <a:pt x="96" y="15"/>
                  </a:cubicBezTo>
                  <a:cubicBezTo>
                    <a:pt x="105" y="22"/>
                    <a:pt x="114" y="0"/>
                    <a:pt x="118" y="16"/>
                  </a:cubicBezTo>
                  <a:cubicBezTo>
                    <a:pt x="118" y="22"/>
                    <a:pt x="130" y="12"/>
                    <a:pt x="132" y="21"/>
                  </a:cubicBezTo>
                  <a:cubicBezTo>
                    <a:pt x="133" y="24"/>
                    <a:pt x="139" y="16"/>
                    <a:pt x="139" y="27"/>
                  </a:cubicBezTo>
                  <a:cubicBezTo>
                    <a:pt x="135" y="36"/>
                    <a:pt x="147" y="27"/>
                    <a:pt x="144" y="36"/>
                  </a:cubicBezTo>
                  <a:cubicBezTo>
                    <a:pt x="135" y="40"/>
                    <a:pt x="141" y="40"/>
                    <a:pt x="136" y="42"/>
                  </a:cubicBezTo>
                  <a:cubicBezTo>
                    <a:pt x="130" y="50"/>
                    <a:pt x="146" y="48"/>
                    <a:pt x="140" y="52"/>
                  </a:cubicBezTo>
                  <a:cubicBezTo>
                    <a:pt x="133" y="56"/>
                    <a:pt x="150" y="57"/>
                    <a:pt x="145" y="61"/>
                  </a:cubicBezTo>
                  <a:cubicBezTo>
                    <a:pt x="141" y="64"/>
                    <a:pt x="147" y="66"/>
                    <a:pt x="149" y="63"/>
                  </a:cubicBezTo>
                  <a:cubicBezTo>
                    <a:pt x="153" y="73"/>
                    <a:pt x="146" y="67"/>
                    <a:pt x="145" y="72"/>
                  </a:cubicBezTo>
                  <a:cubicBezTo>
                    <a:pt x="150" y="73"/>
                    <a:pt x="148" y="76"/>
                    <a:pt x="145" y="76"/>
                  </a:cubicBezTo>
                  <a:cubicBezTo>
                    <a:pt x="144" y="76"/>
                    <a:pt x="140" y="77"/>
                    <a:pt x="141" y="80"/>
                  </a:cubicBezTo>
                  <a:cubicBezTo>
                    <a:pt x="143" y="79"/>
                    <a:pt x="143" y="85"/>
                    <a:pt x="145" y="82"/>
                  </a:cubicBezTo>
                  <a:cubicBezTo>
                    <a:pt x="150" y="80"/>
                    <a:pt x="144" y="89"/>
                    <a:pt x="148" y="86"/>
                  </a:cubicBezTo>
                  <a:cubicBezTo>
                    <a:pt x="150" y="87"/>
                    <a:pt x="151" y="88"/>
                    <a:pt x="151" y="8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1" y="94"/>
                    <a:pt x="151" y="94"/>
                    <a:pt x="151" y="95"/>
                  </a:cubicBezTo>
                  <a:cubicBezTo>
                    <a:pt x="147" y="95"/>
                    <a:pt x="145" y="95"/>
                    <a:pt x="140" y="96"/>
                  </a:cubicBezTo>
                  <a:cubicBezTo>
                    <a:pt x="140" y="97"/>
                    <a:pt x="143" y="98"/>
                    <a:pt x="140" y="100"/>
                  </a:cubicBezTo>
                  <a:cubicBezTo>
                    <a:pt x="140" y="100"/>
                    <a:pt x="137" y="102"/>
                    <a:pt x="145" y="101"/>
                  </a:cubicBezTo>
                  <a:cubicBezTo>
                    <a:pt x="148" y="101"/>
                    <a:pt x="150" y="104"/>
                    <a:pt x="147" y="106"/>
                  </a:cubicBezTo>
                  <a:cubicBezTo>
                    <a:pt x="148" y="108"/>
                    <a:pt x="144" y="110"/>
                    <a:pt x="146" y="113"/>
                  </a:cubicBezTo>
                  <a:cubicBezTo>
                    <a:pt x="148" y="113"/>
                    <a:pt x="146" y="116"/>
                    <a:pt x="145" y="117"/>
                  </a:cubicBezTo>
                  <a:cubicBezTo>
                    <a:pt x="144" y="117"/>
                    <a:pt x="142" y="117"/>
                    <a:pt x="143" y="119"/>
                  </a:cubicBezTo>
                  <a:cubicBezTo>
                    <a:pt x="143" y="122"/>
                    <a:pt x="141" y="119"/>
                    <a:pt x="141" y="121"/>
                  </a:cubicBezTo>
                  <a:cubicBezTo>
                    <a:pt x="144" y="122"/>
                    <a:pt x="145" y="126"/>
                    <a:pt x="142" y="127"/>
                  </a:cubicBezTo>
                  <a:cubicBezTo>
                    <a:pt x="141" y="126"/>
                    <a:pt x="139" y="127"/>
                    <a:pt x="140" y="129"/>
                  </a:cubicBezTo>
                  <a:cubicBezTo>
                    <a:pt x="138" y="130"/>
                    <a:pt x="141" y="131"/>
                    <a:pt x="139" y="132"/>
                  </a:cubicBezTo>
                  <a:cubicBezTo>
                    <a:pt x="137" y="134"/>
                    <a:pt x="136" y="130"/>
                    <a:pt x="136" y="131"/>
                  </a:cubicBezTo>
                  <a:cubicBezTo>
                    <a:pt x="135" y="131"/>
                    <a:pt x="132" y="134"/>
                    <a:pt x="135" y="134"/>
                  </a:cubicBezTo>
                  <a:cubicBezTo>
                    <a:pt x="135" y="138"/>
                    <a:pt x="133" y="139"/>
                    <a:pt x="129" y="137"/>
                  </a:cubicBezTo>
                  <a:cubicBezTo>
                    <a:pt x="128" y="140"/>
                    <a:pt x="135" y="140"/>
                    <a:pt x="130" y="143"/>
                  </a:cubicBezTo>
                  <a:cubicBezTo>
                    <a:pt x="130" y="144"/>
                    <a:pt x="130" y="145"/>
                    <a:pt x="128" y="146"/>
                  </a:cubicBezTo>
                  <a:cubicBezTo>
                    <a:pt x="126" y="145"/>
                    <a:pt x="127" y="141"/>
                    <a:pt x="125" y="143"/>
                  </a:cubicBezTo>
                  <a:cubicBezTo>
                    <a:pt x="126" y="146"/>
                    <a:pt x="125" y="147"/>
                    <a:pt x="123" y="148"/>
                  </a:cubicBezTo>
                  <a:cubicBezTo>
                    <a:pt x="122" y="147"/>
                    <a:pt x="121" y="146"/>
                    <a:pt x="120" y="145"/>
                  </a:cubicBezTo>
                  <a:cubicBezTo>
                    <a:pt x="119" y="145"/>
                    <a:pt x="117" y="146"/>
                    <a:pt x="117" y="148"/>
                  </a:cubicBezTo>
                  <a:cubicBezTo>
                    <a:pt x="118" y="150"/>
                    <a:pt x="118" y="150"/>
                    <a:pt x="119" y="152"/>
                  </a:cubicBezTo>
                  <a:cubicBezTo>
                    <a:pt x="119" y="152"/>
                    <a:pt x="119" y="155"/>
                    <a:pt x="116" y="154"/>
                  </a:cubicBezTo>
                  <a:cubicBezTo>
                    <a:pt x="115" y="152"/>
                    <a:pt x="113" y="154"/>
                    <a:pt x="114" y="156"/>
                  </a:cubicBezTo>
                  <a:cubicBezTo>
                    <a:pt x="114" y="157"/>
                    <a:pt x="112" y="158"/>
                    <a:pt x="111" y="157"/>
                  </a:cubicBezTo>
                  <a:cubicBezTo>
                    <a:pt x="109" y="156"/>
                    <a:pt x="108" y="160"/>
                    <a:pt x="104" y="157"/>
                  </a:cubicBezTo>
                  <a:cubicBezTo>
                    <a:pt x="103" y="158"/>
                    <a:pt x="98" y="158"/>
                    <a:pt x="99" y="153"/>
                  </a:cubicBezTo>
                  <a:cubicBezTo>
                    <a:pt x="97" y="153"/>
                    <a:pt x="97" y="150"/>
                    <a:pt x="99" y="150"/>
                  </a:cubicBezTo>
                  <a:cubicBezTo>
                    <a:pt x="100" y="150"/>
                    <a:pt x="100" y="146"/>
                    <a:pt x="97" y="147"/>
                  </a:cubicBezTo>
                  <a:cubicBezTo>
                    <a:pt x="97" y="150"/>
                    <a:pt x="90" y="150"/>
                    <a:pt x="93" y="143"/>
                  </a:cubicBezTo>
                  <a:cubicBezTo>
                    <a:pt x="85" y="141"/>
                    <a:pt x="92" y="137"/>
                    <a:pt x="89" y="135"/>
                  </a:cubicBezTo>
                  <a:cubicBezTo>
                    <a:pt x="78" y="126"/>
                    <a:pt x="82" y="120"/>
                    <a:pt x="81" y="110"/>
                  </a:cubicBezTo>
                  <a:cubicBezTo>
                    <a:pt x="81" y="109"/>
                    <a:pt x="80" y="108"/>
                    <a:pt x="80" y="110"/>
                  </a:cubicBezTo>
                  <a:cubicBezTo>
                    <a:pt x="80" y="117"/>
                    <a:pt x="77" y="123"/>
                    <a:pt x="78" y="127"/>
                  </a:cubicBezTo>
                  <a:cubicBezTo>
                    <a:pt x="81" y="133"/>
                    <a:pt x="75" y="134"/>
                    <a:pt x="75" y="139"/>
                  </a:cubicBezTo>
                  <a:cubicBezTo>
                    <a:pt x="74" y="143"/>
                    <a:pt x="75" y="144"/>
                    <a:pt x="77" y="147"/>
                  </a:cubicBezTo>
                  <a:cubicBezTo>
                    <a:pt x="79" y="149"/>
                    <a:pt x="81" y="153"/>
                    <a:pt x="80" y="156"/>
                  </a:cubicBezTo>
                  <a:cubicBezTo>
                    <a:pt x="76" y="160"/>
                    <a:pt x="74" y="153"/>
                    <a:pt x="72" y="158"/>
                  </a:cubicBezTo>
                  <a:cubicBezTo>
                    <a:pt x="73" y="161"/>
                    <a:pt x="71" y="163"/>
                    <a:pt x="74" y="164"/>
                  </a:cubicBezTo>
                  <a:cubicBezTo>
                    <a:pt x="75" y="164"/>
                    <a:pt x="73" y="166"/>
                    <a:pt x="74" y="168"/>
                  </a:cubicBezTo>
                  <a:cubicBezTo>
                    <a:pt x="70" y="172"/>
                    <a:pt x="65" y="168"/>
                    <a:pt x="66" y="164"/>
                  </a:cubicBezTo>
                  <a:cubicBezTo>
                    <a:pt x="58" y="164"/>
                    <a:pt x="64" y="160"/>
                    <a:pt x="60" y="159"/>
                  </a:cubicBezTo>
                  <a:cubicBezTo>
                    <a:pt x="53" y="160"/>
                    <a:pt x="59" y="149"/>
                    <a:pt x="53" y="151"/>
                  </a:cubicBezTo>
                  <a:cubicBezTo>
                    <a:pt x="51" y="159"/>
                    <a:pt x="49" y="164"/>
                    <a:pt x="46" y="170"/>
                  </a:cubicBezTo>
                  <a:cubicBezTo>
                    <a:pt x="43" y="170"/>
                    <a:pt x="39" y="168"/>
                    <a:pt x="39" y="165"/>
                  </a:cubicBezTo>
                  <a:cubicBezTo>
                    <a:pt x="38" y="163"/>
                    <a:pt x="34" y="167"/>
                    <a:pt x="32" y="165"/>
                  </a:cubicBezTo>
                  <a:cubicBezTo>
                    <a:pt x="33" y="164"/>
                    <a:pt x="33" y="164"/>
                    <a:pt x="34" y="164"/>
                  </a:cubicBezTo>
                  <a:cubicBezTo>
                    <a:pt x="32" y="164"/>
                    <a:pt x="31" y="162"/>
                    <a:pt x="32" y="161"/>
                  </a:cubicBezTo>
                  <a:cubicBezTo>
                    <a:pt x="36" y="158"/>
                    <a:pt x="27" y="159"/>
                    <a:pt x="28" y="154"/>
                  </a:cubicBezTo>
                  <a:cubicBezTo>
                    <a:pt x="22" y="153"/>
                    <a:pt x="26" y="148"/>
                    <a:pt x="24" y="143"/>
                  </a:cubicBezTo>
                  <a:cubicBezTo>
                    <a:pt x="25" y="141"/>
                    <a:pt x="26" y="142"/>
                    <a:pt x="27" y="141"/>
                  </a:cubicBezTo>
                  <a:cubicBezTo>
                    <a:pt x="30" y="137"/>
                    <a:pt x="25" y="138"/>
                    <a:pt x="24" y="134"/>
                  </a:cubicBezTo>
                  <a:cubicBezTo>
                    <a:pt x="23" y="134"/>
                    <a:pt x="22" y="134"/>
                    <a:pt x="22" y="135"/>
                  </a:cubicBezTo>
                  <a:cubicBezTo>
                    <a:pt x="21" y="137"/>
                    <a:pt x="20" y="138"/>
                    <a:pt x="18" y="137"/>
                  </a:cubicBezTo>
                  <a:cubicBezTo>
                    <a:pt x="19" y="136"/>
                    <a:pt x="19" y="134"/>
                    <a:pt x="18" y="133"/>
                  </a:cubicBezTo>
                  <a:cubicBezTo>
                    <a:pt x="17" y="132"/>
                    <a:pt x="12" y="131"/>
                    <a:pt x="18" y="124"/>
                  </a:cubicBezTo>
                  <a:cubicBezTo>
                    <a:pt x="16" y="122"/>
                    <a:pt x="17" y="117"/>
                    <a:pt x="20" y="118"/>
                  </a:cubicBezTo>
                  <a:cubicBezTo>
                    <a:pt x="24" y="117"/>
                    <a:pt x="19" y="116"/>
                    <a:pt x="21" y="112"/>
                  </a:cubicBezTo>
                  <a:cubicBezTo>
                    <a:pt x="15" y="111"/>
                    <a:pt x="20" y="109"/>
                    <a:pt x="19" y="106"/>
                  </a:cubicBezTo>
                  <a:cubicBezTo>
                    <a:pt x="16" y="107"/>
                    <a:pt x="13" y="107"/>
                    <a:pt x="12" y="101"/>
                  </a:cubicBezTo>
                  <a:cubicBezTo>
                    <a:pt x="5" y="100"/>
                    <a:pt x="14" y="95"/>
                    <a:pt x="8" y="93"/>
                  </a:cubicBezTo>
                  <a:cubicBezTo>
                    <a:pt x="2" y="90"/>
                    <a:pt x="4" y="87"/>
                    <a:pt x="9" y="87"/>
                  </a:cubicBezTo>
                  <a:cubicBezTo>
                    <a:pt x="10" y="87"/>
                    <a:pt x="4" y="78"/>
                    <a:pt x="10" y="77"/>
                  </a:cubicBezTo>
                  <a:cubicBezTo>
                    <a:pt x="6" y="74"/>
                    <a:pt x="9" y="72"/>
                    <a:pt x="8" y="69"/>
                  </a:cubicBezTo>
                  <a:cubicBezTo>
                    <a:pt x="6" y="70"/>
                    <a:pt x="0" y="68"/>
                    <a:pt x="4" y="63"/>
                  </a:cubicBezTo>
                  <a:cubicBezTo>
                    <a:pt x="8" y="66"/>
                    <a:pt x="3" y="53"/>
                    <a:pt x="12" y="58"/>
                  </a:cubicBezTo>
                  <a:cubicBezTo>
                    <a:pt x="14" y="50"/>
                    <a:pt x="18" y="60"/>
                    <a:pt x="18" y="50"/>
                  </a:cubicBezTo>
                  <a:cubicBezTo>
                    <a:pt x="10" y="42"/>
                    <a:pt x="29" y="45"/>
                    <a:pt x="22" y="38"/>
                  </a:cubicBezTo>
                  <a:cubicBezTo>
                    <a:pt x="20" y="36"/>
                    <a:pt x="20" y="28"/>
                    <a:pt x="26" y="28"/>
                  </a:cubicBezTo>
                  <a:cubicBezTo>
                    <a:pt x="23" y="26"/>
                    <a:pt x="22" y="20"/>
                    <a:pt x="29" y="19"/>
                  </a:cubicBezTo>
                  <a:cubicBezTo>
                    <a:pt x="29" y="24"/>
                    <a:pt x="35" y="18"/>
                    <a:pt x="36" y="23"/>
                  </a:cubicBezTo>
                  <a:cubicBezTo>
                    <a:pt x="41" y="26"/>
                    <a:pt x="45" y="23"/>
                    <a:pt x="45" y="19"/>
                  </a:cubicBezTo>
                  <a:cubicBezTo>
                    <a:pt x="45" y="13"/>
                    <a:pt x="54" y="10"/>
                    <a:pt x="55" y="18"/>
                  </a:cubicBezTo>
                  <a:cubicBezTo>
                    <a:pt x="69" y="17"/>
                    <a:pt x="61" y="27"/>
                    <a:pt x="68" y="29"/>
                  </a:cubicBezTo>
                  <a:close/>
                </a:path>
              </a:pathLst>
            </a:custGeom>
            <a:solidFill>
              <a:srgbClr val="FCA6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1" name="Freeform 642"/>
            <p:cNvSpPr/>
            <p:nvPr/>
          </p:nvSpPr>
          <p:spPr bwMode="auto">
            <a:xfrm>
              <a:off x="3010371" y="3795260"/>
              <a:ext cx="15875" cy="15875"/>
            </a:xfrm>
            <a:custGeom>
              <a:gdLst>
                <a:gd fmla="*/ 3 w 4" name="T0"/>
                <a:gd fmla="*/ 1 h 4" name="T1"/>
                <a:gd fmla="*/ 4 w 4" name="T2"/>
                <a:gd fmla="*/ 4 h 4" name="T3"/>
                <a:gd fmla="*/ 0 w 4" name="T4"/>
                <a:gd fmla="*/ 0 h 4" name="T5"/>
                <a:gd fmla="*/ 3 w 4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3" y="1"/>
                  </a:move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1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2" name="Freeform 643"/>
            <p:cNvSpPr/>
            <p:nvPr/>
          </p:nvSpPr>
          <p:spPr bwMode="auto">
            <a:xfrm>
              <a:off x="2996083" y="3803198"/>
              <a:ext cx="14288" cy="22225"/>
            </a:xfrm>
            <a:custGeom>
              <a:gdLst>
                <a:gd fmla="*/ 4 w 4" name="T0"/>
                <a:gd fmla="*/ 6 h 6" name="T1"/>
                <a:gd fmla="*/ 1 w 4" name="T2"/>
                <a:gd fmla="*/ 4 h 6" name="T3"/>
                <a:gd fmla="*/ 1 w 4" name="T4"/>
                <a:gd fmla="*/ 0 h 6" name="T5"/>
                <a:gd fmla="*/ 4 w 4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6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1" y="1"/>
                    <a:pt x="4" y="5"/>
                    <a:pt x="4" y="6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5" name="Freeform 644"/>
            <p:cNvSpPr/>
            <p:nvPr/>
          </p:nvSpPr>
          <p:spPr bwMode="auto">
            <a:xfrm>
              <a:off x="2638896" y="3353935"/>
              <a:ext cx="492125" cy="542925"/>
            </a:xfrm>
            <a:custGeom>
              <a:gdLst>
                <a:gd fmla="*/ 131 w 131" name="T0"/>
                <a:gd fmla="*/ 61 h 145" name="T1"/>
                <a:gd fmla="*/ 131 w 131" name="T2"/>
                <a:gd fmla="*/ 69 h 145" name="T3"/>
                <a:gd fmla="*/ 124 w 131" name="T4"/>
                <a:gd fmla="*/ 75 h 145" name="T5"/>
                <a:gd fmla="*/ 126 w 131" name="T6"/>
                <a:gd fmla="*/ 87 h 145" name="T7"/>
                <a:gd fmla="*/ 123 w 131" name="T8"/>
                <a:gd fmla="*/ 93 h 145" name="T9"/>
                <a:gd fmla="*/ 98 w 131" name="T10"/>
                <a:gd fmla="*/ 85 h 145" name="T11"/>
                <a:gd fmla="*/ 115 w 131" name="T12"/>
                <a:gd fmla="*/ 104 h 145" name="T13"/>
                <a:gd fmla="*/ 110 w 131" name="T14"/>
                <a:gd fmla="*/ 111 h 145" name="T15"/>
                <a:gd fmla="*/ 106 w 131" name="T16"/>
                <a:gd fmla="*/ 116 h 145" name="T17"/>
                <a:gd fmla="*/ 94 w 131" name="T18"/>
                <a:gd fmla="*/ 108 h 145" name="T19"/>
                <a:gd fmla="*/ 98 w 131" name="T20"/>
                <a:gd fmla="*/ 120 h 145" name="T21"/>
                <a:gd fmla="*/ 95 w 131" name="T22"/>
                <a:gd fmla="*/ 122 h 145" name="T23"/>
                <a:gd fmla="*/ 93 w 131" name="T24"/>
                <a:gd fmla="*/ 129 h 145" name="T25"/>
                <a:gd fmla="*/ 81 w 131" name="T26"/>
                <a:gd fmla="*/ 117 h 145" name="T27"/>
                <a:gd fmla="*/ 68 w 131" name="T28"/>
                <a:gd fmla="*/ 87 h 145" name="T29"/>
                <a:gd fmla="*/ 59 w 131" name="T30"/>
                <a:gd fmla="*/ 70 h 145" name="T31"/>
                <a:gd fmla="*/ 54 w 131" name="T32"/>
                <a:gd fmla="*/ 93 h 145" name="T33"/>
                <a:gd fmla="*/ 51 w 131" name="T34"/>
                <a:gd fmla="*/ 116 h 145" name="T35"/>
                <a:gd fmla="*/ 41 w 131" name="T36"/>
                <a:gd fmla="*/ 136 h 145" name="T37"/>
                <a:gd fmla="*/ 38 w 131" name="T38"/>
                <a:gd fmla="*/ 132 h 145" name="T39"/>
                <a:gd fmla="*/ 26 w 131" name="T40"/>
                <a:gd fmla="*/ 144 h 145" name="T41"/>
                <a:gd fmla="*/ 12 w 131" name="T42"/>
                <a:gd fmla="*/ 139 h 145" name="T43"/>
                <a:gd fmla="*/ 21 w 131" name="T44"/>
                <a:gd fmla="*/ 109 h 145" name="T45"/>
                <a:gd fmla="*/ 7 w 131" name="T46"/>
                <a:gd fmla="*/ 115 h 145" name="T47"/>
                <a:gd fmla="*/ 4 w 131" name="T48"/>
                <a:gd fmla="*/ 94 h 145" name="T49"/>
                <a:gd fmla="*/ 14 w 131" name="T50"/>
                <a:gd fmla="*/ 80 h 145" name="T51"/>
                <a:gd fmla="*/ 12 w 131" name="T52"/>
                <a:gd fmla="*/ 62 h 145" name="T53"/>
                <a:gd fmla="*/ 10 w 131" name="T54"/>
                <a:gd fmla="*/ 47 h 145" name="T55"/>
                <a:gd fmla="*/ 16 w 131" name="T56"/>
                <a:gd fmla="*/ 33 h 145" name="T57"/>
                <a:gd fmla="*/ 23 w 131" name="T58"/>
                <a:gd fmla="*/ 23 h 145" name="T59"/>
                <a:gd fmla="*/ 31 w 131" name="T60"/>
                <a:gd fmla="*/ 8 h 145" name="T61"/>
                <a:gd fmla="*/ 45 w 131" name="T62"/>
                <a:gd fmla="*/ 5 h 145" name="T63"/>
                <a:gd fmla="*/ 51 w 131" name="T64"/>
                <a:gd fmla="*/ 8 h 145" name="T65"/>
                <a:gd fmla="*/ 57 w 131" name="T66"/>
                <a:gd fmla="*/ 2 h 145" name="T67"/>
                <a:gd fmla="*/ 69 w 131" name="T68"/>
                <a:gd fmla="*/ 8 h 145" name="T69"/>
                <a:gd fmla="*/ 83 w 131" name="T70"/>
                <a:gd fmla="*/ 20 h 145" name="T71"/>
                <a:gd fmla="*/ 95 w 131" name="T72"/>
                <a:gd fmla="*/ 35 h 145" name="T73"/>
                <a:gd fmla="*/ 91 w 131" name="T74"/>
                <a:gd fmla="*/ 54 h 145" name="T75"/>
                <a:gd fmla="*/ 119 w 131" name="T76"/>
                <a:gd fmla="*/ 55 h 145" name="T77"/>
                <a:gd fmla="*/ 125 w 131" name="T78"/>
                <a:gd fmla="*/ 61 h 14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5" w="131">
                  <a:moveTo>
                    <a:pt x="128" y="60"/>
                  </a:moveTo>
                  <a:cubicBezTo>
                    <a:pt x="130" y="60"/>
                    <a:pt x="130" y="61"/>
                    <a:pt x="131" y="61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8"/>
                    <a:pt x="131" y="69"/>
                    <a:pt x="131" y="69"/>
                  </a:cubicBezTo>
                  <a:cubicBezTo>
                    <a:pt x="124" y="71"/>
                    <a:pt x="113" y="72"/>
                    <a:pt x="107" y="72"/>
                  </a:cubicBezTo>
                  <a:cubicBezTo>
                    <a:pt x="107" y="72"/>
                    <a:pt x="116" y="75"/>
                    <a:pt x="124" y="75"/>
                  </a:cubicBezTo>
                  <a:cubicBezTo>
                    <a:pt x="127" y="76"/>
                    <a:pt x="128" y="79"/>
                    <a:pt x="126" y="80"/>
                  </a:cubicBezTo>
                  <a:cubicBezTo>
                    <a:pt x="128" y="83"/>
                    <a:pt x="123" y="85"/>
                    <a:pt x="126" y="87"/>
                  </a:cubicBezTo>
                  <a:cubicBezTo>
                    <a:pt x="128" y="87"/>
                    <a:pt x="126" y="90"/>
                    <a:pt x="125" y="91"/>
                  </a:cubicBezTo>
                  <a:cubicBezTo>
                    <a:pt x="124" y="91"/>
                    <a:pt x="122" y="91"/>
                    <a:pt x="123" y="93"/>
                  </a:cubicBezTo>
                  <a:cubicBezTo>
                    <a:pt x="123" y="96"/>
                    <a:pt x="121" y="93"/>
                    <a:pt x="121" y="95"/>
                  </a:cubicBezTo>
                  <a:cubicBezTo>
                    <a:pt x="113" y="88"/>
                    <a:pt x="99" y="85"/>
                    <a:pt x="98" y="85"/>
                  </a:cubicBezTo>
                  <a:cubicBezTo>
                    <a:pt x="103" y="89"/>
                    <a:pt x="109" y="89"/>
                    <a:pt x="111" y="96"/>
                  </a:cubicBezTo>
                  <a:cubicBezTo>
                    <a:pt x="110" y="101"/>
                    <a:pt x="119" y="102"/>
                    <a:pt x="115" y="104"/>
                  </a:cubicBezTo>
                  <a:cubicBezTo>
                    <a:pt x="113" y="105"/>
                    <a:pt x="111" y="109"/>
                    <a:pt x="115" y="109"/>
                  </a:cubicBezTo>
                  <a:cubicBezTo>
                    <a:pt x="115" y="112"/>
                    <a:pt x="111" y="111"/>
                    <a:pt x="110" y="111"/>
                  </a:cubicBezTo>
                  <a:cubicBezTo>
                    <a:pt x="109" y="110"/>
                    <a:pt x="108" y="111"/>
                    <a:pt x="108" y="113"/>
                  </a:cubicBezTo>
                  <a:cubicBezTo>
                    <a:pt x="109" y="115"/>
                    <a:pt x="107" y="117"/>
                    <a:pt x="106" y="116"/>
                  </a:cubicBezTo>
                  <a:cubicBezTo>
                    <a:pt x="106" y="114"/>
                    <a:pt x="104" y="115"/>
                    <a:pt x="104" y="115"/>
                  </a:cubicBezTo>
                  <a:cubicBezTo>
                    <a:pt x="104" y="117"/>
                    <a:pt x="98" y="112"/>
                    <a:pt x="94" y="108"/>
                  </a:cubicBezTo>
                  <a:cubicBezTo>
                    <a:pt x="95" y="110"/>
                    <a:pt x="100" y="115"/>
                    <a:pt x="102" y="119"/>
                  </a:cubicBezTo>
                  <a:cubicBezTo>
                    <a:pt x="100" y="119"/>
                    <a:pt x="99" y="120"/>
                    <a:pt x="98" y="120"/>
                  </a:cubicBezTo>
                  <a:cubicBezTo>
                    <a:pt x="98" y="121"/>
                    <a:pt x="97" y="122"/>
                    <a:pt x="96" y="124"/>
                  </a:cubicBezTo>
                  <a:cubicBezTo>
                    <a:pt x="96" y="123"/>
                    <a:pt x="95" y="121"/>
                    <a:pt x="95" y="122"/>
                  </a:cubicBezTo>
                  <a:cubicBezTo>
                    <a:pt x="95" y="123"/>
                    <a:pt x="97" y="126"/>
                    <a:pt x="95" y="126"/>
                  </a:cubicBezTo>
                  <a:cubicBezTo>
                    <a:pt x="95" y="125"/>
                    <a:pt x="93" y="127"/>
                    <a:pt x="93" y="129"/>
                  </a:cubicBezTo>
                  <a:cubicBezTo>
                    <a:pt x="90" y="126"/>
                    <a:pt x="84" y="135"/>
                    <a:pt x="85" y="123"/>
                  </a:cubicBezTo>
                  <a:cubicBezTo>
                    <a:pt x="83" y="122"/>
                    <a:pt x="80" y="120"/>
                    <a:pt x="81" y="117"/>
                  </a:cubicBezTo>
                  <a:cubicBezTo>
                    <a:pt x="74" y="118"/>
                    <a:pt x="75" y="110"/>
                    <a:pt x="71" y="106"/>
                  </a:cubicBezTo>
                  <a:cubicBezTo>
                    <a:pt x="60" y="97"/>
                    <a:pt x="71" y="88"/>
                    <a:pt x="68" y="87"/>
                  </a:cubicBezTo>
                  <a:cubicBezTo>
                    <a:pt x="62" y="85"/>
                    <a:pt x="71" y="81"/>
                    <a:pt x="63" y="77"/>
                  </a:cubicBezTo>
                  <a:cubicBezTo>
                    <a:pt x="61" y="75"/>
                    <a:pt x="59" y="73"/>
                    <a:pt x="59" y="70"/>
                  </a:cubicBezTo>
                  <a:cubicBezTo>
                    <a:pt x="59" y="66"/>
                    <a:pt x="56" y="72"/>
                    <a:pt x="57" y="75"/>
                  </a:cubicBezTo>
                  <a:cubicBezTo>
                    <a:pt x="58" y="78"/>
                    <a:pt x="59" y="88"/>
                    <a:pt x="54" y="93"/>
                  </a:cubicBezTo>
                  <a:cubicBezTo>
                    <a:pt x="50" y="96"/>
                    <a:pt x="60" y="101"/>
                    <a:pt x="52" y="107"/>
                  </a:cubicBezTo>
                  <a:cubicBezTo>
                    <a:pt x="49" y="110"/>
                    <a:pt x="50" y="111"/>
                    <a:pt x="51" y="116"/>
                  </a:cubicBezTo>
                  <a:cubicBezTo>
                    <a:pt x="52" y="128"/>
                    <a:pt x="47" y="136"/>
                    <a:pt x="46" y="136"/>
                  </a:cubicBezTo>
                  <a:cubicBezTo>
                    <a:pt x="45" y="134"/>
                    <a:pt x="43" y="139"/>
                    <a:pt x="41" y="136"/>
                  </a:cubicBezTo>
                  <a:cubicBezTo>
                    <a:pt x="41" y="135"/>
                    <a:pt x="42" y="133"/>
                    <a:pt x="40" y="133"/>
                  </a:cubicBezTo>
                  <a:cubicBezTo>
                    <a:pt x="39" y="133"/>
                    <a:pt x="38" y="133"/>
                    <a:pt x="38" y="132"/>
                  </a:cubicBezTo>
                  <a:cubicBezTo>
                    <a:pt x="37" y="131"/>
                    <a:pt x="38" y="119"/>
                    <a:pt x="41" y="105"/>
                  </a:cubicBezTo>
                  <a:cubicBezTo>
                    <a:pt x="35" y="114"/>
                    <a:pt x="33" y="135"/>
                    <a:pt x="26" y="144"/>
                  </a:cubicBezTo>
                  <a:cubicBezTo>
                    <a:pt x="24" y="145"/>
                    <a:pt x="19" y="144"/>
                    <a:pt x="17" y="140"/>
                  </a:cubicBezTo>
                  <a:cubicBezTo>
                    <a:pt x="17" y="137"/>
                    <a:pt x="14" y="141"/>
                    <a:pt x="12" y="139"/>
                  </a:cubicBezTo>
                  <a:cubicBezTo>
                    <a:pt x="20" y="133"/>
                    <a:pt x="26" y="115"/>
                    <a:pt x="21" y="120"/>
                  </a:cubicBezTo>
                  <a:cubicBezTo>
                    <a:pt x="14" y="127"/>
                    <a:pt x="19" y="114"/>
                    <a:pt x="21" y="109"/>
                  </a:cubicBezTo>
                  <a:cubicBezTo>
                    <a:pt x="20" y="110"/>
                    <a:pt x="17" y="112"/>
                    <a:pt x="16" y="113"/>
                  </a:cubicBezTo>
                  <a:cubicBezTo>
                    <a:pt x="13" y="117"/>
                    <a:pt x="10" y="117"/>
                    <a:pt x="7" y="115"/>
                  </a:cubicBezTo>
                  <a:cubicBezTo>
                    <a:pt x="9" y="110"/>
                    <a:pt x="4" y="114"/>
                    <a:pt x="4" y="109"/>
                  </a:cubicBezTo>
                  <a:cubicBezTo>
                    <a:pt x="8" y="105"/>
                    <a:pt x="10" y="97"/>
                    <a:pt x="4" y="94"/>
                  </a:cubicBezTo>
                  <a:cubicBezTo>
                    <a:pt x="6" y="92"/>
                    <a:pt x="7" y="91"/>
                    <a:pt x="5" y="88"/>
                  </a:cubicBezTo>
                  <a:cubicBezTo>
                    <a:pt x="0" y="84"/>
                    <a:pt x="12" y="87"/>
                    <a:pt x="14" y="80"/>
                  </a:cubicBezTo>
                  <a:cubicBezTo>
                    <a:pt x="16" y="74"/>
                    <a:pt x="9" y="73"/>
                    <a:pt x="15" y="67"/>
                  </a:cubicBezTo>
                  <a:cubicBezTo>
                    <a:pt x="17" y="65"/>
                    <a:pt x="14" y="63"/>
                    <a:pt x="12" y="62"/>
                  </a:cubicBezTo>
                  <a:cubicBezTo>
                    <a:pt x="6" y="58"/>
                    <a:pt x="8" y="51"/>
                    <a:pt x="12" y="53"/>
                  </a:cubicBezTo>
                  <a:cubicBezTo>
                    <a:pt x="11" y="50"/>
                    <a:pt x="15" y="49"/>
                    <a:pt x="10" y="47"/>
                  </a:cubicBezTo>
                  <a:cubicBezTo>
                    <a:pt x="7" y="46"/>
                    <a:pt x="7" y="38"/>
                    <a:pt x="11" y="32"/>
                  </a:cubicBezTo>
                  <a:cubicBezTo>
                    <a:pt x="12" y="36"/>
                    <a:pt x="15" y="30"/>
                    <a:pt x="16" y="33"/>
                  </a:cubicBezTo>
                  <a:cubicBezTo>
                    <a:pt x="17" y="35"/>
                    <a:pt x="20" y="35"/>
                    <a:pt x="19" y="31"/>
                  </a:cubicBezTo>
                  <a:cubicBezTo>
                    <a:pt x="17" y="28"/>
                    <a:pt x="24" y="28"/>
                    <a:pt x="23" y="23"/>
                  </a:cubicBezTo>
                  <a:cubicBezTo>
                    <a:pt x="23" y="21"/>
                    <a:pt x="21" y="16"/>
                    <a:pt x="24" y="14"/>
                  </a:cubicBezTo>
                  <a:cubicBezTo>
                    <a:pt x="28" y="12"/>
                    <a:pt x="27" y="9"/>
                    <a:pt x="31" y="8"/>
                  </a:cubicBezTo>
                  <a:cubicBezTo>
                    <a:pt x="33" y="7"/>
                    <a:pt x="39" y="8"/>
                    <a:pt x="39" y="5"/>
                  </a:cubicBezTo>
                  <a:cubicBezTo>
                    <a:pt x="40" y="3"/>
                    <a:pt x="45" y="3"/>
                    <a:pt x="45" y="5"/>
                  </a:cubicBezTo>
                  <a:cubicBezTo>
                    <a:pt x="46" y="7"/>
                    <a:pt x="47" y="4"/>
                    <a:pt x="49" y="7"/>
                  </a:cubicBezTo>
                  <a:cubicBezTo>
                    <a:pt x="50" y="9"/>
                    <a:pt x="52" y="9"/>
                    <a:pt x="51" y="8"/>
                  </a:cubicBezTo>
                  <a:cubicBezTo>
                    <a:pt x="49" y="3"/>
                    <a:pt x="53" y="4"/>
                    <a:pt x="53" y="3"/>
                  </a:cubicBezTo>
                  <a:cubicBezTo>
                    <a:pt x="52" y="1"/>
                    <a:pt x="56" y="0"/>
                    <a:pt x="57" y="2"/>
                  </a:cubicBezTo>
                  <a:cubicBezTo>
                    <a:pt x="62" y="6"/>
                    <a:pt x="64" y="3"/>
                    <a:pt x="65" y="5"/>
                  </a:cubicBezTo>
                  <a:cubicBezTo>
                    <a:pt x="66" y="8"/>
                    <a:pt x="68" y="9"/>
                    <a:pt x="69" y="8"/>
                  </a:cubicBezTo>
                  <a:cubicBezTo>
                    <a:pt x="78" y="0"/>
                    <a:pt x="80" y="12"/>
                    <a:pt x="80" y="15"/>
                  </a:cubicBezTo>
                  <a:cubicBezTo>
                    <a:pt x="83" y="15"/>
                    <a:pt x="83" y="18"/>
                    <a:pt x="83" y="20"/>
                  </a:cubicBezTo>
                  <a:cubicBezTo>
                    <a:pt x="83" y="26"/>
                    <a:pt x="90" y="23"/>
                    <a:pt x="89" y="29"/>
                  </a:cubicBezTo>
                  <a:cubicBezTo>
                    <a:pt x="88" y="33"/>
                    <a:pt x="91" y="30"/>
                    <a:pt x="95" y="35"/>
                  </a:cubicBezTo>
                  <a:cubicBezTo>
                    <a:pt x="97" y="38"/>
                    <a:pt x="94" y="43"/>
                    <a:pt x="98" y="45"/>
                  </a:cubicBezTo>
                  <a:cubicBezTo>
                    <a:pt x="101" y="47"/>
                    <a:pt x="97" y="51"/>
                    <a:pt x="91" y="54"/>
                  </a:cubicBezTo>
                  <a:cubicBezTo>
                    <a:pt x="86" y="58"/>
                    <a:pt x="105" y="67"/>
                    <a:pt x="112" y="53"/>
                  </a:cubicBezTo>
                  <a:cubicBezTo>
                    <a:pt x="113" y="51"/>
                    <a:pt x="113" y="58"/>
                    <a:pt x="119" y="55"/>
                  </a:cubicBezTo>
                  <a:cubicBezTo>
                    <a:pt x="121" y="55"/>
                    <a:pt x="123" y="55"/>
                    <a:pt x="123" y="59"/>
                  </a:cubicBezTo>
                  <a:cubicBezTo>
                    <a:pt x="124" y="57"/>
                    <a:pt x="125" y="59"/>
                    <a:pt x="125" y="61"/>
                  </a:cubicBezTo>
                  <a:cubicBezTo>
                    <a:pt x="126" y="61"/>
                    <a:pt x="128" y="60"/>
                    <a:pt x="128" y="60"/>
                  </a:cubicBezTo>
                  <a:close/>
                </a:path>
              </a:pathLst>
            </a:custGeom>
            <a:solidFill>
              <a:srgbClr val="FCAE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6" name="Freeform 645"/>
            <p:cNvSpPr/>
            <p:nvPr/>
          </p:nvSpPr>
          <p:spPr bwMode="auto">
            <a:xfrm>
              <a:off x="2657946" y="3588885"/>
              <a:ext cx="195263" cy="307975"/>
            </a:xfrm>
            <a:custGeom>
              <a:gdLst>
                <a:gd fmla="*/ 51 w 52" name="T0"/>
                <a:gd fmla="*/ 9 h 82" name="T1"/>
                <a:gd fmla="*/ 48 w 52" name="T2"/>
                <a:gd fmla="*/ 25 h 82" name="T3"/>
                <a:gd fmla="*/ 46 w 52" name="T4"/>
                <a:gd fmla="*/ 37 h 82" name="T5"/>
                <a:gd fmla="*/ 42 w 52" name="T6"/>
                <a:gd fmla="*/ 48 h 82" name="T7"/>
                <a:gd fmla="*/ 42 w 52" name="T8"/>
                <a:gd fmla="*/ 69 h 82" name="T9"/>
                <a:gd fmla="*/ 36 w 52" name="T10"/>
                <a:gd fmla="*/ 68 h 82" name="T11"/>
                <a:gd fmla="*/ 37 w 52" name="T12"/>
                <a:gd fmla="*/ 42 h 82" name="T13"/>
                <a:gd fmla="*/ 31 w 52" name="T14"/>
                <a:gd fmla="*/ 50 h 82" name="T15"/>
                <a:gd fmla="*/ 21 w 52" name="T16"/>
                <a:gd fmla="*/ 81 h 82" name="T17"/>
                <a:gd fmla="*/ 13 w 52" name="T18"/>
                <a:gd fmla="*/ 77 h 82" name="T19"/>
                <a:gd fmla="*/ 17 w 52" name="T20"/>
                <a:gd fmla="*/ 68 h 82" name="T21"/>
                <a:gd fmla="*/ 21 w 52" name="T22"/>
                <a:gd fmla="*/ 55 h 82" name="T23"/>
                <a:gd fmla="*/ 16 w 52" name="T24"/>
                <a:gd fmla="*/ 53 h 82" name="T25"/>
                <a:gd fmla="*/ 15 w 52" name="T26"/>
                <a:gd fmla="*/ 43 h 82" name="T27"/>
                <a:gd fmla="*/ 7 w 52" name="T28"/>
                <a:gd fmla="*/ 45 h 82" name="T29"/>
                <a:gd fmla="*/ 7 w 52" name="T30"/>
                <a:gd fmla="*/ 34 h 82" name="T31"/>
                <a:gd fmla="*/ 5 w 52" name="T32"/>
                <a:gd fmla="*/ 24 h 82" name="T33"/>
                <a:gd fmla="*/ 12 w 52" name="T34"/>
                <a:gd fmla="*/ 17 h 82" name="T35"/>
                <a:gd fmla="*/ 9 w 52" name="T36"/>
                <a:gd fmla="*/ 9 h 82" name="T37"/>
                <a:gd fmla="*/ 51 w 52" name="T38"/>
                <a:gd fmla="*/ 9 h 8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2" w="52">
                  <a:moveTo>
                    <a:pt x="51" y="9"/>
                  </a:moveTo>
                  <a:cubicBezTo>
                    <a:pt x="52" y="19"/>
                    <a:pt x="48" y="18"/>
                    <a:pt x="48" y="25"/>
                  </a:cubicBezTo>
                  <a:cubicBezTo>
                    <a:pt x="48" y="30"/>
                    <a:pt x="42" y="29"/>
                    <a:pt x="46" y="37"/>
                  </a:cubicBezTo>
                  <a:cubicBezTo>
                    <a:pt x="49" y="42"/>
                    <a:pt x="43" y="38"/>
                    <a:pt x="42" y="48"/>
                  </a:cubicBezTo>
                  <a:cubicBezTo>
                    <a:pt x="42" y="50"/>
                    <a:pt x="46" y="58"/>
                    <a:pt x="42" y="69"/>
                  </a:cubicBezTo>
                  <a:cubicBezTo>
                    <a:pt x="39" y="76"/>
                    <a:pt x="40" y="66"/>
                    <a:pt x="36" y="68"/>
                  </a:cubicBezTo>
                  <a:cubicBezTo>
                    <a:pt x="31" y="70"/>
                    <a:pt x="36" y="47"/>
                    <a:pt x="37" y="42"/>
                  </a:cubicBezTo>
                  <a:cubicBezTo>
                    <a:pt x="39" y="36"/>
                    <a:pt x="34" y="40"/>
                    <a:pt x="31" y="50"/>
                  </a:cubicBezTo>
                  <a:cubicBezTo>
                    <a:pt x="30" y="56"/>
                    <a:pt x="27" y="74"/>
                    <a:pt x="21" y="81"/>
                  </a:cubicBezTo>
                  <a:cubicBezTo>
                    <a:pt x="17" y="82"/>
                    <a:pt x="13" y="80"/>
                    <a:pt x="13" y="77"/>
                  </a:cubicBezTo>
                  <a:cubicBezTo>
                    <a:pt x="12" y="74"/>
                    <a:pt x="14" y="74"/>
                    <a:pt x="17" y="68"/>
                  </a:cubicBezTo>
                  <a:cubicBezTo>
                    <a:pt x="18" y="66"/>
                    <a:pt x="23" y="58"/>
                    <a:pt x="21" y="55"/>
                  </a:cubicBezTo>
                  <a:cubicBezTo>
                    <a:pt x="19" y="53"/>
                    <a:pt x="16" y="57"/>
                    <a:pt x="16" y="53"/>
                  </a:cubicBezTo>
                  <a:cubicBezTo>
                    <a:pt x="16" y="51"/>
                    <a:pt x="22" y="40"/>
                    <a:pt x="15" y="43"/>
                  </a:cubicBezTo>
                  <a:cubicBezTo>
                    <a:pt x="13" y="44"/>
                    <a:pt x="6" y="49"/>
                    <a:pt x="7" y="45"/>
                  </a:cubicBezTo>
                  <a:cubicBezTo>
                    <a:pt x="9" y="41"/>
                    <a:pt x="4" y="40"/>
                    <a:pt x="7" y="34"/>
                  </a:cubicBezTo>
                  <a:cubicBezTo>
                    <a:pt x="9" y="31"/>
                    <a:pt x="0" y="28"/>
                    <a:pt x="5" y="24"/>
                  </a:cubicBezTo>
                  <a:cubicBezTo>
                    <a:pt x="8" y="20"/>
                    <a:pt x="14" y="22"/>
                    <a:pt x="12" y="17"/>
                  </a:cubicBezTo>
                  <a:cubicBezTo>
                    <a:pt x="10" y="13"/>
                    <a:pt x="15" y="12"/>
                    <a:pt x="9" y="9"/>
                  </a:cubicBezTo>
                  <a:cubicBezTo>
                    <a:pt x="22" y="10"/>
                    <a:pt x="51" y="0"/>
                    <a:pt x="51" y="9"/>
                  </a:cubicBezTo>
                  <a:close/>
                </a:path>
              </a:pathLst>
            </a:custGeom>
            <a:solidFill>
              <a:srgbClr val="EB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7" name="Freeform 646"/>
            <p:cNvSpPr/>
            <p:nvPr/>
          </p:nvSpPr>
          <p:spPr bwMode="auto">
            <a:xfrm>
              <a:off x="2796058" y="3288847"/>
              <a:ext cx="296863" cy="288925"/>
            </a:xfrm>
            <a:custGeom>
              <a:gdLst>
                <a:gd fmla="*/ 6 w 79" name="T0"/>
                <a:gd fmla="*/ 20 h 77" name="T1"/>
                <a:gd fmla="*/ 11 w 79" name="T2"/>
                <a:gd fmla="*/ 6 h 77" name="T3"/>
                <a:gd fmla="*/ 20 w 79" name="T4"/>
                <a:gd fmla="*/ 4 h 77" name="T5"/>
                <a:gd fmla="*/ 23 w 79" name="T6"/>
                <a:gd fmla="*/ 11 h 77" name="T7"/>
                <a:gd fmla="*/ 29 w 79" name="T8"/>
                <a:gd fmla="*/ 11 h 77" name="T9"/>
                <a:gd fmla="*/ 38 w 79" name="T10"/>
                <a:gd fmla="*/ 12 h 77" name="T11"/>
                <a:gd fmla="*/ 46 w 79" name="T12"/>
                <a:gd fmla="*/ 10 h 77" name="T13"/>
                <a:gd fmla="*/ 56 w 79" name="T14"/>
                <a:gd fmla="*/ 12 h 77" name="T15"/>
                <a:gd fmla="*/ 73 w 79" name="T16"/>
                <a:gd fmla="*/ 20 h 77" name="T17"/>
                <a:gd fmla="*/ 78 w 79" name="T18"/>
                <a:gd fmla="*/ 27 h 77" name="T19"/>
                <a:gd fmla="*/ 67 w 79" name="T20"/>
                <a:gd fmla="*/ 36 h 77" name="T21"/>
                <a:gd fmla="*/ 63 w 79" name="T22"/>
                <a:gd fmla="*/ 43 h 77" name="T23"/>
                <a:gd fmla="*/ 66 w 79" name="T24"/>
                <a:gd fmla="*/ 48 h 77" name="T25"/>
                <a:gd fmla="*/ 70 w 79" name="T26"/>
                <a:gd fmla="*/ 56 h 77" name="T27"/>
                <a:gd fmla="*/ 72 w 79" name="T28"/>
                <a:gd fmla="*/ 59 h 77" name="T29"/>
                <a:gd fmla="*/ 75 w 79" name="T30"/>
                <a:gd fmla="*/ 63 h 77" name="T31"/>
                <a:gd fmla="*/ 72 w 79" name="T32"/>
                <a:gd fmla="*/ 67 h 77" name="T33"/>
                <a:gd fmla="*/ 68 w 79" name="T34"/>
                <a:gd fmla="*/ 68 h 77" name="T35"/>
                <a:gd fmla="*/ 62 w 79" name="T36"/>
                <a:gd fmla="*/ 73 h 77" name="T37"/>
                <a:gd fmla="*/ 51 w 79" name="T38"/>
                <a:gd fmla="*/ 72 h 77" name="T39"/>
                <a:gd fmla="*/ 56 w 79" name="T40"/>
                <a:gd fmla="*/ 69 h 77" name="T41"/>
                <a:gd fmla="*/ 59 w 79" name="T42"/>
                <a:gd fmla="*/ 63 h 77" name="T43"/>
                <a:gd fmla="*/ 57 w 79" name="T44"/>
                <a:gd fmla="*/ 56 h 77" name="T45"/>
                <a:gd fmla="*/ 54 w 79" name="T46"/>
                <a:gd fmla="*/ 49 h 77" name="T47"/>
                <a:gd fmla="*/ 53 w 79" name="T48"/>
                <a:gd fmla="*/ 42 h 77" name="T49"/>
                <a:gd fmla="*/ 49 w 79" name="T50"/>
                <a:gd fmla="*/ 39 h 77" name="T51"/>
                <a:gd fmla="*/ 42 w 79" name="T52"/>
                <a:gd fmla="*/ 32 h 77" name="T53"/>
                <a:gd fmla="*/ 39 w 79" name="T54"/>
                <a:gd fmla="*/ 29 h 77" name="T55"/>
                <a:gd fmla="*/ 31 w 79" name="T56"/>
                <a:gd fmla="*/ 19 h 77" name="T57"/>
                <a:gd fmla="*/ 24 w 79" name="T58"/>
                <a:gd fmla="*/ 21 h 77" name="T59"/>
                <a:gd fmla="*/ 13 w 79" name="T60"/>
                <a:gd fmla="*/ 16 h 77" name="T61"/>
                <a:gd fmla="*/ 6 w 79" name="T62"/>
                <a:gd fmla="*/ 20 h 7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7" w="79">
                  <a:moveTo>
                    <a:pt x="6" y="20"/>
                  </a:moveTo>
                  <a:cubicBezTo>
                    <a:pt x="0" y="12"/>
                    <a:pt x="7" y="1"/>
                    <a:pt x="11" y="6"/>
                  </a:cubicBezTo>
                  <a:cubicBezTo>
                    <a:pt x="14" y="9"/>
                    <a:pt x="18" y="7"/>
                    <a:pt x="20" y="4"/>
                  </a:cubicBezTo>
                  <a:cubicBezTo>
                    <a:pt x="22" y="0"/>
                    <a:pt x="21" y="7"/>
                    <a:pt x="23" y="11"/>
                  </a:cubicBezTo>
                  <a:cubicBezTo>
                    <a:pt x="24" y="15"/>
                    <a:pt x="29" y="14"/>
                    <a:pt x="29" y="11"/>
                  </a:cubicBezTo>
                  <a:cubicBezTo>
                    <a:pt x="30" y="5"/>
                    <a:pt x="36" y="9"/>
                    <a:pt x="38" y="12"/>
                  </a:cubicBezTo>
                  <a:cubicBezTo>
                    <a:pt x="39" y="13"/>
                    <a:pt x="43" y="15"/>
                    <a:pt x="46" y="10"/>
                  </a:cubicBezTo>
                  <a:cubicBezTo>
                    <a:pt x="49" y="6"/>
                    <a:pt x="53" y="4"/>
                    <a:pt x="56" y="12"/>
                  </a:cubicBezTo>
                  <a:cubicBezTo>
                    <a:pt x="59" y="20"/>
                    <a:pt x="72" y="10"/>
                    <a:pt x="73" y="20"/>
                  </a:cubicBezTo>
                  <a:cubicBezTo>
                    <a:pt x="71" y="27"/>
                    <a:pt x="79" y="20"/>
                    <a:pt x="78" y="27"/>
                  </a:cubicBezTo>
                  <a:cubicBezTo>
                    <a:pt x="70" y="31"/>
                    <a:pt x="66" y="28"/>
                    <a:pt x="67" y="36"/>
                  </a:cubicBezTo>
                  <a:cubicBezTo>
                    <a:pt x="68" y="39"/>
                    <a:pt x="57" y="40"/>
                    <a:pt x="63" y="43"/>
                  </a:cubicBezTo>
                  <a:cubicBezTo>
                    <a:pt x="66" y="44"/>
                    <a:pt x="60" y="47"/>
                    <a:pt x="66" y="48"/>
                  </a:cubicBezTo>
                  <a:cubicBezTo>
                    <a:pt x="71" y="50"/>
                    <a:pt x="73" y="54"/>
                    <a:pt x="70" y="56"/>
                  </a:cubicBezTo>
                  <a:cubicBezTo>
                    <a:pt x="67" y="58"/>
                    <a:pt x="68" y="61"/>
                    <a:pt x="72" y="59"/>
                  </a:cubicBezTo>
                  <a:cubicBezTo>
                    <a:pt x="77" y="58"/>
                    <a:pt x="72" y="64"/>
                    <a:pt x="75" y="63"/>
                  </a:cubicBezTo>
                  <a:cubicBezTo>
                    <a:pt x="78" y="63"/>
                    <a:pt x="74" y="68"/>
                    <a:pt x="72" y="67"/>
                  </a:cubicBezTo>
                  <a:cubicBezTo>
                    <a:pt x="69" y="65"/>
                    <a:pt x="70" y="68"/>
                    <a:pt x="68" y="68"/>
                  </a:cubicBezTo>
                  <a:cubicBezTo>
                    <a:pt x="66" y="75"/>
                    <a:pt x="63" y="70"/>
                    <a:pt x="62" y="73"/>
                  </a:cubicBezTo>
                  <a:cubicBezTo>
                    <a:pt x="60" y="77"/>
                    <a:pt x="53" y="74"/>
                    <a:pt x="51" y="72"/>
                  </a:cubicBezTo>
                  <a:cubicBezTo>
                    <a:pt x="50" y="71"/>
                    <a:pt x="56" y="72"/>
                    <a:pt x="56" y="69"/>
                  </a:cubicBezTo>
                  <a:cubicBezTo>
                    <a:pt x="56" y="66"/>
                    <a:pt x="62" y="66"/>
                    <a:pt x="59" y="63"/>
                  </a:cubicBezTo>
                  <a:cubicBezTo>
                    <a:pt x="56" y="60"/>
                    <a:pt x="61" y="58"/>
                    <a:pt x="57" y="56"/>
                  </a:cubicBezTo>
                  <a:cubicBezTo>
                    <a:pt x="54" y="55"/>
                    <a:pt x="56" y="50"/>
                    <a:pt x="54" y="49"/>
                  </a:cubicBezTo>
                  <a:cubicBezTo>
                    <a:pt x="47" y="47"/>
                    <a:pt x="50" y="44"/>
                    <a:pt x="53" y="42"/>
                  </a:cubicBezTo>
                  <a:cubicBezTo>
                    <a:pt x="57" y="38"/>
                    <a:pt x="54" y="35"/>
                    <a:pt x="49" y="39"/>
                  </a:cubicBezTo>
                  <a:cubicBezTo>
                    <a:pt x="45" y="42"/>
                    <a:pt x="42" y="38"/>
                    <a:pt x="42" y="32"/>
                  </a:cubicBezTo>
                  <a:cubicBezTo>
                    <a:pt x="43" y="30"/>
                    <a:pt x="38" y="32"/>
                    <a:pt x="39" y="29"/>
                  </a:cubicBezTo>
                  <a:cubicBezTo>
                    <a:pt x="41" y="17"/>
                    <a:pt x="33" y="14"/>
                    <a:pt x="31" y="19"/>
                  </a:cubicBezTo>
                  <a:cubicBezTo>
                    <a:pt x="29" y="22"/>
                    <a:pt x="27" y="27"/>
                    <a:pt x="24" y="21"/>
                  </a:cubicBezTo>
                  <a:cubicBezTo>
                    <a:pt x="22" y="16"/>
                    <a:pt x="21" y="25"/>
                    <a:pt x="13" y="16"/>
                  </a:cubicBezTo>
                  <a:cubicBezTo>
                    <a:pt x="11" y="14"/>
                    <a:pt x="7" y="22"/>
                    <a:pt x="6" y="20"/>
                  </a:cubicBezTo>
                  <a:close/>
                </a:path>
              </a:pathLst>
            </a:custGeom>
            <a:solidFill>
              <a:srgbClr val="FF9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8" name="Freeform 647"/>
            <p:cNvSpPr/>
            <p:nvPr/>
          </p:nvSpPr>
          <p:spPr bwMode="auto">
            <a:xfrm>
              <a:off x="2861146" y="3514272"/>
              <a:ext cx="269875" cy="307975"/>
            </a:xfrm>
            <a:custGeom>
              <a:gdLst>
                <a:gd fmla="*/ 29 w 72" name="T0"/>
                <a:gd fmla="*/ 13 h 82" name="T1"/>
                <a:gd fmla="*/ 46 w 72" name="T2"/>
                <a:gd fmla="*/ 18 h 82" name="T3"/>
                <a:gd fmla="*/ 54 w 72" name="T4"/>
                <a:gd fmla="*/ 15 h 82" name="T5"/>
                <a:gd fmla="*/ 59 w 72" name="T6"/>
                <a:gd fmla="*/ 16 h 82" name="T7"/>
                <a:gd fmla="*/ 62 w 72" name="T8"/>
                <a:gd fmla="*/ 17 h 82" name="T9"/>
                <a:gd fmla="*/ 72 w 72" name="T10"/>
                <a:gd fmla="*/ 19 h 82" name="T11"/>
                <a:gd fmla="*/ 72 w 72" name="T12"/>
                <a:gd fmla="*/ 25 h 82" name="T13"/>
                <a:gd fmla="*/ 72 w 72" name="T14"/>
                <a:gd fmla="*/ 26 h 82" name="T15"/>
                <a:gd fmla="*/ 51 w 72" name="T16"/>
                <a:gd fmla="*/ 29 h 82" name="T17"/>
                <a:gd fmla="*/ 44 w 72" name="T18"/>
                <a:gd fmla="*/ 30 h 82" name="T19"/>
                <a:gd fmla="*/ 61 w 72" name="T20"/>
                <a:gd fmla="*/ 33 h 82" name="T21"/>
                <a:gd fmla="*/ 61 w 72" name="T22"/>
                <a:gd fmla="*/ 43 h 82" name="T23"/>
                <a:gd fmla="*/ 59 w 72" name="T24"/>
                <a:gd fmla="*/ 48 h 82" name="T25"/>
                <a:gd fmla="*/ 35 w 72" name="T26"/>
                <a:gd fmla="*/ 39 h 82" name="T27"/>
                <a:gd fmla="*/ 49 w 72" name="T28"/>
                <a:gd fmla="*/ 52 h 82" name="T29"/>
                <a:gd fmla="*/ 53 w 72" name="T30"/>
                <a:gd fmla="*/ 62 h 82" name="T31"/>
                <a:gd fmla="*/ 49 w 72" name="T32"/>
                <a:gd fmla="*/ 67 h 82" name="T33"/>
                <a:gd fmla="*/ 43 w 72" name="T34"/>
                <a:gd fmla="*/ 71 h 82" name="T35"/>
                <a:gd fmla="*/ 33 w 72" name="T36"/>
                <a:gd fmla="*/ 61 h 82" name="T37"/>
                <a:gd fmla="*/ 41 w 72" name="T38"/>
                <a:gd fmla="*/ 75 h 82" name="T39"/>
                <a:gd fmla="*/ 39 w 72" name="T40"/>
                <a:gd fmla="*/ 76 h 82" name="T41"/>
                <a:gd fmla="*/ 37 w 72" name="T42"/>
                <a:gd fmla="*/ 79 h 82" name="T43"/>
                <a:gd fmla="*/ 34 w 72" name="T44"/>
                <a:gd fmla="*/ 74 h 82" name="T45"/>
                <a:gd fmla="*/ 31 w 72" name="T46"/>
                <a:gd fmla="*/ 82 h 82" name="T47"/>
                <a:gd fmla="*/ 27 w 72" name="T48"/>
                <a:gd fmla="*/ 75 h 82" name="T49"/>
                <a:gd fmla="*/ 21 w 72" name="T50"/>
                <a:gd fmla="*/ 73 h 82" name="T51"/>
                <a:gd fmla="*/ 16 w 72" name="T52"/>
                <a:gd fmla="*/ 66 h 82" name="T53"/>
                <a:gd fmla="*/ 10 w 72" name="T54"/>
                <a:gd fmla="*/ 55 h 82" name="T55"/>
                <a:gd fmla="*/ 10 w 72" name="T56"/>
                <a:gd fmla="*/ 43 h 82" name="T57"/>
                <a:gd fmla="*/ 9 w 72" name="T58"/>
                <a:gd fmla="*/ 37 h 82" name="T59"/>
                <a:gd fmla="*/ 1 w 72" name="T60"/>
                <a:gd fmla="*/ 26 h 82" name="T61"/>
                <a:gd fmla="*/ 29 w 72" name="T62"/>
                <a:gd fmla="*/ 13 h 8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2" w="72">
                  <a:moveTo>
                    <a:pt x="29" y="13"/>
                  </a:moveTo>
                  <a:cubicBezTo>
                    <a:pt x="29" y="16"/>
                    <a:pt x="42" y="20"/>
                    <a:pt x="46" y="18"/>
                  </a:cubicBezTo>
                  <a:cubicBezTo>
                    <a:pt x="49" y="17"/>
                    <a:pt x="54" y="12"/>
                    <a:pt x="54" y="15"/>
                  </a:cubicBezTo>
                  <a:cubicBezTo>
                    <a:pt x="55" y="17"/>
                    <a:pt x="57" y="18"/>
                    <a:pt x="59" y="16"/>
                  </a:cubicBezTo>
                  <a:cubicBezTo>
                    <a:pt x="61" y="13"/>
                    <a:pt x="62" y="15"/>
                    <a:pt x="62" y="17"/>
                  </a:cubicBezTo>
                  <a:cubicBezTo>
                    <a:pt x="63" y="20"/>
                    <a:pt x="66" y="22"/>
                    <a:pt x="72" y="19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4" y="28"/>
                    <a:pt x="61" y="28"/>
                    <a:pt x="51" y="29"/>
                  </a:cubicBezTo>
                  <a:cubicBezTo>
                    <a:pt x="45" y="29"/>
                    <a:pt x="36" y="28"/>
                    <a:pt x="44" y="30"/>
                  </a:cubicBezTo>
                  <a:cubicBezTo>
                    <a:pt x="49" y="32"/>
                    <a:pt x="56" y="33"/>
                    <a:pt x="61" y="33"/>
                  </a:cubicBezTo>
                  <a:cubicBezTo>
                    <a:pt x="64" y="33"/>
                    <a:pt x="68" y="41"/>
                    <a:pt x="61" y="43"/>
                  </a:cubicBezTo>
                  <a:cubicBezTo>
                    <a:pt x="59" y="44"/>
                    <a:pt x="64" y="50"/>
                    <a:pt x="59" y="48"/>
                  </a:cubicBezTo>
                  <a:cubicBezTo>
                    <a:pt x="52" y="44"/>
                    <a:pt x="40" y="39"/>
                    <a:pt x="35" y="39"/>
                  </a:cubicBezTo>
                  <a:cubicBezTo>
                    <a:pt x="28" y="40"/>
                    <a:pt x="50" y="45"/>
                    <a:pt x="49" y="52"/>
                  </a:cubicBezTo>
                  <a:cubicBezTo>
                    <a:pt x="49" y="57"/>
                    <a:pt x="57" y="58"/>
                    <a:pt x="53" y="62"/>
                  </a:cubicBezTo>
                  <a:cubicBezTo>
                    <a:pt x="50" y="65"/>
                    <a:pt x="53" y="66"/>
                    <a:pt x="49" y="67"/>
                  </a:cubicBezTo>
                  <a:cubicBezTo>
                    <a:pt x="44" y="68"/>
                    <a:pt x="47" y="72"/>
                    <a:pt x="43" y="71"/>
                  </a:cubicBezTo>
                  <a:cubicBezTo>
                    <a:pt x="37" y="68"/>
                    <a:pt x="35" y="63"/>
                    <a:pt x="33" y="61"/>
                  </a:cubicBezTo>
                  <a:cubicBezTo>
                    <a:pt x="33" y="65"/>
                    <a:pt x="37" y="69"/>
                    <a:pt x="41" y="75"/>
                  </a:cubicBezTo>
                  <a:cubicBezTo>
                    <a:pt x="42" y="76"/>
                    <a:pt x="40" y="75"/>
                    <a:pt x="39" y="76"/>
                  </a:cubicBezTo>
                  <a:cubicBezTo>
                    <a:pt x="37" y="78"/>
                    <a:pt x="37" y="80"/>
                    <a:pt x="37" y="79"/>
                  </a:cubicBezTo>
                  <a:cubicBezTo>
                    <a:pt x="34" y="74"/>
                    <a:pt x="33" y="71"/>
                    <a:pt x="34" y="74"/>
                  </a:cubicBezTo>
                  <a:cubicBezTo>
                    <a:pt x="35" y="79"/>
                    <a:pt x="34" y="82"/>
                    <a:pt x="31" y="82"/>
                  </a:cubicBezTo>
                  <a:cubicBezTo>
                    <a:pt x="27" y="82"/>
                    <a:pt x="27" y="81"/>
                    <a:pt x="27" y="75"/>
                  </a:cubicBezTo>
                  <a:cubicBezTo>
                    <a:pt x="26" y="76"/>
                    <a:pt x="24" y="71"/>
                    <a:pt x="21" y="73"/>
                  </a:cubicBezTo>
                  <a:cubicBezTo>
                    <a:pt x="18" y="75"/>
                    <a:pt x="16" y="69"/>
                    <a:pt x="16" y="66"/>
                  </a:cubicBezTo>
                  <a:cubicBezTo>
                    <a:pt x="13" y="56"/>
                    <a:pt x="11" y="61"/>
                    <a:pt x="10" y="55"/>
                  </a:cubicBezTo>
                  <a:cubicBezTo>
                    <a:pt x="9" y="52"/>
                    <a:pt x="13" y="47"/>
                    <a:pt x="10" y="43"/>
                  </a:cubicBezTo>
                  <a:cubicBezTo>
                    <a:pt x="8" y="41"/>
                    <a:pt x="7" y="39"/>
                    <a:pt x="9" y="37"/>
                  </a:cubicBezTo>
                  <a:cubicBezTo>
                    <a:pt x="12" y="35"/>
                    <a:pt x="0" y="35"/>
                    <a:pt x="1" y="26"/>
                  </a:cubicBezTo>
                  <a:cubicBezTo>
                    <a:pt x="2" y="18"/>
                    <a:pt x="30" y="0"/>
                    <a:pt x="29" y="13"/>
                  </a:cubicBezTo>
                  <a:close/>
                </a:path>
              </a:pathLst>
            </a:custGeom>
            <a:solidFill>
              <a:srgbClr val="EB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59" name="Freeform 648"/>
            <p:cNvSpPr/>
            <p:nvPr/>
          </p:nvSpPr>
          <p:spPr bwMode="auto">
            <a:xfrm>
              <a:off x="2988146" y="3420610"/>
              <a:ext cx="82550" cy="150813"/>
            </a:xfrm>
            <a:custGeom>
              <a:gdLst>
                <a:gd fmla="*/ 1 w 22" name="T0"/>
                <a:gd fmla="*/ 9 h 40" name="T1"/>
                <a:gd fmla="*/ 4 w 22" name="T2"/>
                <a:gd fmla="*/ 12 h 40" name="T3"/>
                <a:gd fmla="*/ 7 w 22" name="T4"/>
                <a:gd fmla="*/ 16 h 40" name="T5"/>
                <a:gd fmla="*/ 8 w 22" name="T6"/>
                <a:gd fmla="*/ 21 h 40" name="T7"/>
                <a:gd fmla="*/ 9 w 22" name="T8"/>
                <a:gd fmla="*/ 27 h 40" name="T9"/>
                <a:gd fmla="*/ 8 w 22" name="T10"/>
                <a:gd fmla="*/ 32 h 40" name="T11"/>
                <a:gd fmla="*/ 7 w 22" name="T12"/>
                <a:gd fmla="*/ 37 h 40" name="T13"/>
                <a:gd fmla="*/ 9 w 22" name="T14"/>
                <a:gd fmla="*/ 38 h 40" name="T15"/>
                <a:gd fmla="*/ 13 w 22" name="T16"/>
                <a:gd fmla="*/ 35 h 40" name="T17"/>
                <a:gd fmla="*/ 16 w 22" name="T18"/>
                <a:gd fmla="*/ 33 h 40" name="T19"/>
                <a:gd fmla="*/ 18 w 22" name="T20"/>
                <a:gd fmla="*/ 30 h 40" name="T21"/>
                <a:gd fmla="*/ 18 w 22" name="T22"/>
                <a:gd fmla="*/ 27 h 40" name="T23"/>
                <a:gd fmla="*/ 16 w 22" name="T24"/>
                <a:gd fmla="*/ 24 h 40" name="T25"/>
                <a:gd fmla="*/ 16 w 22" name="T26"/>
                <a:gd fmla="*/ 21 h 40" name="T27"/>
                <a:gd fmla="*/ 17 w 22" name="T28"/>
                <a:gd fmla="*/ 20 h 40" name="T29"/>
                <a:gd fmla="*/ 17 w 22" name="T30"/>
                <a:gd fmla="*/ 16 h 40" name="T31"/>
                <a:gd fmla="*/ 14 w 22" name="T32"/>
                <a:gd fmla="*/ 14 h 40" name="T33"/>
                <a:gd fmla="*/ 10 w 22" name="T34"/>
                <a:gd fmla="*/ 11 h 40" name="T35"/>
                <a:gd fmla="*/ 10 w 22" name="T36"/>
                <a:gd fmla="*/ 9 h 40" name="T37"/>
                <a:gd fmla="*/ 8 w 22" name="T38"/>
                <a:gd fmla="*/ 6 h 40" name="T39"/>
                <a:gd fmla="*/ 5 w 22" name="T40"/>
                <a:gd fmla="*/ 5 h 40" name="T41"/>
                <a:gd fmla="*/ 1 w 22" name="T42"/>
                <a:gd fmla="*/ 9 h 4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0" w="22">
                  <a:moveTo>
                    <a:pt x="1" y="9"/>
                  </a:moveTo>
                  <a:cubicBezTo>
                    <a:pt x="0" y="11"/>
                    <a:pt x="1" y="12"/>
                    <a:pt x="4" y="12"/>
                  </a:cubicBezTo>
                  <a:cubicBezTo>
                    <a:pt x="6" y="13"/>
                    <a:pt x="9" y="15"/>
                    <a:pt x="7" y="16"/>
                  </a:cubicBezTo>
                  <a:cubicBezTo>
                    <a:pt x="5" y="17"/>
                    <a:pt x="4" y="19"/>
                    <a:pt x="8" y="21"/>
                  </a:cubicBezTo>
                  <a:cubicBezTo>
                    <a:pt x="11" y="22"/>
                    <a:pt x="6" y="25"/>
                    <a:pt x="9" y="27"/>
                  </a:cubicBezTo>
                  <a:cubicBezTo>
                    <a:pt x="12" y="30"/>
                    <a:pt x="10" y="32"/>
                    <a:pt x="8" y="32"/>
                  </a:cubicBezTo>
                  <a:cubicBezTo>
                    <a:pt x="7" y="33"/>
                    <a:pt x="9" y="35"/>
                    <a:pt x="7" y="37"/>
                  </a:cubicBezTo>
                  <a:cubicBezTo>
                    <a:pt x="6" y="37"/>
                    <a:pt x="7" y="40"/>
                    <a:pt x="9" y="38"/>
                  </a:cubicBezTo>
                  <a:cubicBezTo>
                    <a:pt x="10" y="35"/>
                    <a:pt x="10" y="34"/>
                    <a:pt x="13" y="35"/>
                  </a:cubicBezTo>
                  <a:cubicBezTo>
                    <a:pt x="14" y="35"/>
                    <a:pt x="16" y="35"/>
                    <a:pt x="16" y="33"/>
                  </a:cubicBezTo>
                  <a:cubicBezTo>
                    <a:pt x="16" y="32"/>
                    <a:pt x="16" y="29"/>
                    <a:pt x="18" y="30"/>
                  </a:cubicBezTo>
                  <a:cubicBezTo>
                    <a:pt x="20" y="30"/>
                    <a:pt x="22" y="27"/>
                    <a:pt x="18" y="27"/>
                  </a:cubicBezTo>
                  <a:cubicBezTo>
                    <a:pt x="17" y="27"/>
                    <a:pt x="15" y="25"/>
                    <a:pt x="16" y="24"/>
                  </a:cubicBezTo>
                  <a:cubicBezTo>
                    <a:pt x="17" y="23"/>
                    <a:pt x="17" y="21"/>
                    <a:pt x="16" y="21"/>
                  </a:cubicBezTo>
                  <a:cubicBezTo>
                    <a:pt x="14" y="20"/>
                    <a:pt x="15" y="20"/>
                    <a:pt x="17" y="20"/>
                  </a:cubicBezTo>
                  <a:cubicBezTo>
                    <a:pt x="20" y="21"/>
                    <a:pt x="19" y="16"/>
                    <a:pt x="17" y="16"/>
                  </a:cubicBezTo>
                  <a:cubicBezTo>
                    <a:pt x="14" y="15"/>
                    <a:pt x="15" y="15"/>
                    <a:pt x="14" y="14"/>
                  </a:cubicBezTo>
                  <a:cubicBezTo>
                    <a:pt x="11" y="13"/>
                    <a:pt x="8" y="13"/>
                    <a:pt x="10" y="11"/>
                  </a:cubicBezTo>
                  <a:cubicBezTo>
                    <a:pt x="11" y="10"/>
                    <a:pt x="12" y="9"/>
                    <a:pt x="10" y="9"/>
                  </a:cubicBezTo>
                  <a:cubicBezTo>
                    <a:pt x="8" y="8"/>
                    <a:pt x="9" y="7"/>
                    <a:pt x="8" y="6"/>
                  </a:cubicBezTo>
                  <a:cubicBezTo>
                    <a:pt x="8" y="2"/>
                    <a:pt x="4" y="0"/>
                    <a:pt x="5" y="5"/>
                  </a:cubicBezTo>
                  <a:cubicBezTo>
                    <a:pt x="5" y="7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0" name="Freeform 649"/>
            <p:cNvSpPr/>
            <p:nvPr/>
          </p:nvSpPr>
          <p:spPr bwMode="auto">
            <a:xfrm>
              <a:off x="2830983" y="3612697"/>
              <a:ext cx="112713" cy="273050"/>
            </a:xfrm>
            <a:custGeom>
              <a:gdLst>
                <a:gd fmla="*/ 28 w 30" name="T0"/>
                <a:gd fmla="*/ 58 h 73" name="T1"/>
                <a:gd fmla="*/ 28 w 30" name="T2"/>
                <a:gd fmla="*/ 55 h 73" name="T3"/>
                <a:gd fmla="*/ 26 w 30" name="T4"/>
                <a:gd fmla="*/ 52 h 73" name="T5"/>
                <a:gd fmla="*/ 22 w 30" name="T6"/>
                <a:gd fmla="*/ 48 h 73" name="T7"/>
                <a:gd fmla="*/ 18 w 30" name="T8"/>
                <a:gd fmla="*/ 40 h 73" name="T9"/>
                <a:gd fmla="*/ 10 w 30" name="T10"/>
                <a:gd fmla="*/ 15 h 73" name="T11"/>
                <a:gd fmla="*/ 9 w 30" name="T12"/>
                <a:gd fmla="*/ 15 h 73" name="T13"/>
                <a:gd fmla="*/ 7 w 30" name="T14"/>
                <a:gd fmla="*/ 32 h 73" name="T15"/>
                <a:gd fmla="*/ 4 w 30" name="T16"/>
                <a:gd fmla="*/ 44 h 73" name="T17"/>
                <a:gd fmla="*/ 6 w 30" name="T18"/>
                <a:gd fmla="*/ 52 h 73" name="T19"/>
                <a:gd fmla="*/ 9 w 30" name="T20"/>
                <a:gd fmla="*/ 61 h 73" name="T21"/>
                <a:gd fmla="*/ 1 w 30" name="T22"/>
                <a:gd fmla="*/ 63 h 73" name="T23"/>
                <a:gd fmla="*/ 3 w 30" name="T24"/>
                <a:gd fmla="*/ 69 h 73" name="T25"/>
                <a:gd fmla="*/ 3 w 30" name="T26"/>
                <a:gd fmla="*/ 73 h 73" name="T27"/>
                <a:gd fmla="*/ 2 w 30" name="T28"/>
                <a:gd fmla="*/ 69 h 73" name="T29"/>
                <a:gd fmla="*/ 0 w 30" name="T30"/>
                <a:gd fmla="*/ 63 h 73" name="T31"/>
                <a:gd fmla="*/ 3 w 30" name="T32"/>
                <a:gd fmla="*/ 61 h 73" name="T33"/>
                <a:gd fmla="*/ 8 w 30" name="T34"/>
                <a:gd fmla="*/ 61 h 73" name="T35"/>
                <a:gd fmla="*/ 6 w 30" name="T36"/>
                <a:gd fmla="*/ 52 h 73" name="T37"/>
                <a:gd fmla="*/ 2 w 30" name="T38"/>
                <a:gd fmla="*/ 43 h 73" name="T39"/>
                <a:gd fmla="*/ 6 w 30" name="T40"/>
                <a:gd fmla="*/ 31 h 73" name="T41"/>
                <a:gd fmla="*/ 6 w 30" name="T42"/>
                <a:gd fmla="*/ 19 h 73" name="T43"/>
                <a:gd fmla="*/ 7 w 30" name="T44"/>
                <a:gd fmla="*/ 3 h 73" name="T45"/>
                <a:gd fmla="*/ 8 w 30" name="T46"/>
                <a:gd fmla="*/ 1 h 73" name="T47"/>
                <a:gd fmla="*/ 11 w 30" name="T48"/>
                <a:gd fmla="*/ 8 h 73" name="T49"/>
                <a:gd fmla="*/ 13 w 30" name="T50"/>
                <a:gd fmla="*/ 14 h 73" name="T51"/>
                <a:gd fmla="*/ 14 w 30" name="T52"/>
                <a:gd fmla="*/ 20 h 73" name="T53"/>
                <a:gd fmla="*/ 12 w 30" name="T54"/>
                <a:gd fmla="*/ 28 h 73" name="T55"/>
                <a:gd fmla="*/ 15 w 30" name="T56"/>
                <a:gd fmla="*/ 33 h 73" name="T57"/>
                <a:gd fmla="*/ 20 w 30" name="T58"/>
                <a:gd fmla="*/ 38 h 73" name="T59"/>
                <a:gd fmla="*/ 22 w 30" name="T60"/>
                <a:gd fmla="*/ 47 h 73" name="T61"/>
                <a:gd fmla="*/ 26 w 30" name="T62"/>
                <a:gd fmla="*/ 51 h 73" name="T63"/>
                <a:gd fmla="*/ 29 w 30" name="T64"/>
                <a:gd fmla="*/ 54 h 73" name="T65"/>
                <a:gd fmla="*/ 28 w 30" name="T66"/>
                <a:gd fmla="*/ 58 h 7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3" w="30">
                  <a:moveTo>
                    <a:pt x="28" y="58"/>
                  </a:moveTo>
                  <a:cubicBezTo>
                    <a:pt x="26" y="58"/>
                    <a:pt x="26" y="55"/>
                    <a:pt x="28" y="55"/>
                  </a:cubicBezTo>
                  <a:cubicBezTo>
                    <a:pt x="29" y="55"/>
                    <a:pt x="29" y="51"/>
                    <a:pt x="26" y="52"/>
                  </a:cubicBezTo>
                  <a:cubicBezTo>
                    <a:pt x="26" y="55"/>
                    <a:pt x="19" y="55"/>
                    <a:pt x="22" y="48"/>
                  </a:cubicBezTo>
                  <a:cubicBezTo>
                    <a:pt x="14" y="46"/>
                    <a:pt x="21" y="42"/>
                    <a:pt x="18" y="40"/>
                  </a:cubicBezTo>
                  <a:cubicBezTo>
                    <a:pt x="7" y="31"/>
                    <a:pt x="11" y="25"/>
                    <a:pt x="10" y="15"/>
                  </a:cubicBezTo>
                  <a:cubicBezTo>
                    <a:pt x="10" y="14"/>
                    <a:pt x="9" y="13"/>
                    <a:pt x="9" y="15"/>
                  </a:cubicBezTo>
                  <a:cubicBezTo>
                    <a:pt x="9" y="22"/>
                    <a:pt x="6" y="28"/>
                    <a:pt x="7" y="32"/>
                  </a:cubicBezTo>
                  <a:cubicBezTo>
                    <a:pt x="10" y="38"/>
                    <a:pt x="4" y="39"/>
                    <a:pt x="4" y="44"/>
                  </a:cubicBezTo>
                  <a:cubicBezTo>
                    <a:pt x="3" y="48"/>
                    <a:pt x="4" y="49"/>
                    <a:pt x="6" y="52"/>
                  </a:cubicBezTo>
                  <a:cubicBezTo>
                    <a:pt x="8" y="54"/>
                    <a:pt x="10" y="58"/>
                    <a:pt x="9" y="61"/>
                  </a:cubicBezTo>
                  <a:cubicBezTo>
                    <a:pt x="5" y="65"/>
                    <a:pt x="3" y="58"/>
                    <a:pt x="1" y="63"/>
                  </a:cubicBezTo>
                  <a:cubicBezTo>
                    <a:pt x="2" y="66"/>
                    <a:pt x="0" y="68"/>
                    <a:pt x="3" y="69"/>
                  </a:cubicBezTo>
                  <a:cubicBezTo>
                    <a:pt x="4" y="69"/>
                    <a:pt x="2" y="71"/>
                    <a:pt x="3" y="73"/>
                  </a:cubicBezTo>
                  <a:cubicBezTo>
                    <a:pt x="2" y="72"/>
                    <a:pt x="3" y="69"/>
                    <a:pt x="2" y="69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1" y="62"/>
                    <a:pt x="2" y="60"/>
                    <a:pt x="3" y="61"/>
                  </a:cubicBezTo>
                  <a:cubicBezTo>
                    <a:pt x="5" y="62"/>
                    <a:pt x="6" y="59"/>
                    <a:pt x="8" y="61"/>
                  </a:cubicBezTo>
                  <a:cubicBezTo>
                    <a:pt x="10" y="59"/>
                    <a:pt x="8" y="54"/>
                    <a:pt x="6" y="52"/>
                  </a:cubicBezTo>
                  <a:cubicBezTo>
                    <a:pt x="2" y="50"/>
                    <a:pt x="1" y="46"/>
                    <a:pt x="2" y="43"/>
                  </a:cubicBezTo>
                  <a:cubicBezTo>
                    <a:pt x="3" y="36"/>
                    <a:pt x="9" y="36"/>
                    <a:pt x="6" y="31"/>
                  </a:cubicBezTo>
                  <a:cubicBezTo>
                    <a:pt x="3" y="25"/>
                    <a:pt x="5" y="24"/>
                    <a:pt x="6" y="19"/>
                  </a:cubicBezTo>
                  <a:cubicBezTo>
                    <a:pt x="9" y="9"/>
                    <a:pt x="6" y="5"/>
                    <a:pt x="7" y="3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4"/>
                    <a:pt x="9" y="6"/>
                    <a:pt x="11" y="8"/>
                  </a:cubicBezTo>
                  <a:cubicBezTo>
                    <a:pt x="13" y="9"/>
                    <a:pt x="13" y="12"/>
                    <a:pt x="13" y="14"/>
                  </a:cubicBezTo>
                  <a:cubicBezTo>
                    <a:pt x="12" y="17"/>
                    <a:pt x="13" y="19"/>
                    <a:pt x="14" y="20"/>
                  </a:cubicBezTo>
                  <a:cubicBezTo>
                    <a:pt x="16" y="24"/>
                    <a:pt x="9" y="25"/>
                    <a:pt x="12" y="28"/>
                  </a:cubicBezTo>
                  <a:cubicBezTo>
                    <a:pt x="14" y="30"/>
                    <a:pt x="14" y="32"/>
                    <a:pt x="15" y="33"/>
                  </a:cubicBezTo>
                  <a:cubicBezTo>
                    <a:pt x="17" y="34"/>
                    <a:pt x="13" y="36"/>
                    <a:pt x="20" y="38"/>
                  </a:cubicBezTo>
                  <a:cubicBezTo>
                    <a:pt x="23" y="40"/>
                    <a:pt x="19" y="46"/>
                    <a:pt x="22" y="47"/>
                  </a:cubicBezTo>
                  <a:cubicBezTo>
                    <a:pt x="25" y="48"/>
                    <a:pt x="22" y="52"/>
                    <a:pt x="26" y="51"/>
                  </a:cubicBezTo>
                  <a:cubicBezTo>
                    <a:pt x="29" y="50"/>
                    <a:pt x="30" y="53"/>
                    <a:pt x="29" y="54"/>
                  </a:cubicBezTo>
                  <a:cubicBezTo>
                    <a:pt x="28" y="56"/>
                    <a:pt x="26" y="56"/>
                    <a:pt x="28" y="58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1" name="Freeform 650"/>
            <p:cNvSpPr/>
            <p:nvPr/>
          </p:nvSpPr>
          <p:spPr bwMode="auto">
            <a:xfrm>
              <a:off x="2702396" y="3777798"/>
              <a:ext cx="68263" cy="115888"/>
            </a:xfrm>
            <a:custGeom>
              <a:gdLst>
                <a:gd fmla="*/ 15 w 18" name="T0"/>
                <a:gd fmla="*/ 3 h 31" name="T1"/>
                <a:gd fmla="*/ 6 w 18" name="T2"/>
                <a:gd fmla="*/ 18 h 31" name="T3"/>
                <a:gd fmla="*/ 8 w 18" name="T4"/>
                <a:gd fmla="*/ 28 h 31" name="T5"/>
                <a:gd fmla="*/ 15 w 18" name="T6"/>
                <a:gd fmla="*/ 3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18">
                  <a:moveTo>
                    <a:pt x="15" y="3"/>
                  </a:moveTo>
                  <a:cubicBezTo>
                    <a:pt x="12" y="0"/>
                    <a:pt x="11" y="8"/>
                    <a:pt x="6" y="18"/>
                  </a:cubicBezTo>
                  <a:cubicBezTo>
                    <a:pt x="0" y="31"/>
                    <a:pt x="7" y="31"/>
                    <a:pt x="8" y="28"/>
                  </a:cubicBezTo>
                  <a:cubicBezTo>
                    <a:pt x="15" y="17"/>
                    <a:pt x="18" y="5"/>
                    <a:pt x="15" y="3"/>
                  </a:cubicBezTo>
                  <a:close/>
                </a:path>
              </a:pathLst>
            </a:custGeom>
            <a:solidFill>
              <a:srgbClr val="ED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2" name="Freeform 651"/>
            <p:cNvSpPr/>
            <p:nvPr/>
          </p:nvSpPr>
          <p:spPr bwMode="auto">
            <a:xfrm>
              <a:off x="2789708" y="3747635"/>
              <a:ext cx="22225" cy="93663"/>
            </a:xfrm>
            <a:custGeom>
              <a:gdLst>
                <a:gd fmla="*/ 4 w 6" name="T0"/>
                <a:gd fmla="*/ 1 h 25" name="T1"/>
                <a:gd fmla="*/ 5 w 6" name="T2"/>
                <a:gd fmla="*/ 16 h 25" name="T3"/>
                <a:gd fmla="*/ 0 w 6" name="T4"/>
                <a:gd fmla="*/ 20 h 25" name="T5"/>
                <a:gd fmla="*/ 4 w 6" name="T6"/>
                <a:gd fmla="*/ 1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6">
                  <a:moveTo>
                    <a:pt x="4" y="1"/>
                  </a:moveTo>
                  <a:cubicBezTo>
                    <a:pt x="6" y="0"/>
                    <a:pt x="5" y="8"/>
                    <a:pt x="5" y="16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1" y="10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ED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3" name="Freeform 652"/>
            <p:cNvSpPr/>
            <p:nvPr/>
          </p:nvSpPr>
          <p:spPr bwMode="auto">
            <a:xfrm>
              <a:off x="3051646" y="3588885"/>
              <a:ext cx="82550" cy="34925"/>
            </a:xfrm>
            <a:custGeom>
              <a:gdLst>
                <a:gd fmla="*/ 1 w 22" name="T0"/>
                <a:gd fmla="*/ 6 h 9" name="T1"/>
                <a:gd fmla="*/ 13 w 22" name="T2"/>
                <a:gd fmla="*/ 2 h 9" name="T3"/>
                <a:gd fmla="*/ 19 w 22" name="T4"/>
                <a:gd fmla="*/ 5 h 9" name="T5"/>
                <a:gd fmla="*/ 1 w 22" name="T6"/>
                <a:gd fmla="*/ 6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22">
                  <a:moveTo>
                    <a:pt x="1" y="6"/>
                  </a:moveTo>
                  <a:cubicBezTo>
                    <a:pt x="0" y="4"/>
                    <a:pt x="5" y="5"/>
                    <a:pt x="13" y="2"/>
                  </a:cubicBezTo>
                  <a:cubicBezTo>
                    <a:pt x="22" y="0"/>
                    <a:pt x="21" y="4"/>
                    <a:pt x="19" y="5"/>
                  </a:cubicBezTo>
                  <a:cubicBezTo>
                    <a:pt x="11" y="8"/>
                    <a:pt x="3" y="9"/>
                    <a:pt x="1" y="6"/>
                  </a:cubicBezTo>
                  <a:close/>
                </a:path>
              </a:pathLst>
            </a:custGeom>
            <a:solidFill>
              <a:srgbClr val="ED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4" name="Freeform 653"/>
            <p:cNvSpPr/>
            <p:nvPr/>
          </p:nvSpPr>
          <p:spPr bwMode="auto">
            <a:xfrm>
              <a:off x="2894483" y="3555547"/>
              <a:ext cx="209550" cy="269875"/>
            </a:xfrm>
            <a:custGeom>
              <a:gdLst>
                <a:gd fmla="*/ 28 w 56" name="T0"/>
                <a:gd fmla="*/ 17 h 72" name="T1"/>
                <a:gd fmla="*/ 39 w 56" name="T2"/>
                <a:gd fmla="*/ 23 h 72" name="T3"/>
                <a:gd fmla="*/ 51 w 56" name="T4"/>
                <a:gd fmla="*/ 29 h 72" name="T5"/>
                <a:gd fmla="*/ 47 w 56" name="T6"/>
                <a:gd fmla="*/ 33 h 72" name="T7"/>
                <a:gd fmla="*/ 23 w 56" name="T8"/>
                <a:gd fmla="*/ 26 h 72" name="T9"/>
                <a:gd fmla="*/ 28 w 56" name="T10"/>
                <a:gd fmla="*/ 33 h 72" name="T11"/>
                <a:gd fmla="*/ 36 w 56" name="T12"/>
                <a:gd fmla="*/ 38 h 72" name="T13"/>
                <a:gd fmla="*/ 37 w 56" name="T14"/>
                <a:gd fmla="*/ 47 h 72" name="T15"/>
                <a:gd fmla="*/ 24 w 56" name="T16"/>
                <a:gd fmla="*/ 47 h 72" name="T17"/>
                <a:gd fmla="*/ 22 w 56" name="T18"/>
                <a:gd fmla="*/ 55 h 72" name="T19"/>
                <a:gd fmla="*/ 23 w 56" name="T20"/>
                <a:gd fmla="*/ 65 h 72" name="T21"/>
                <a:gd fmla="*/ 18 w 56" name="T22"/>
                <a:gd fmla="*/ 64 h 72" name="T23"/>
                <a:gd fmla="*/ 9 w 56" name="T24"/>
                <a:gd fmla="*/ 53 h 72" name="T25"/>
                <a:gd fmla="*/ 7 w 56" name="T26"/>
                <a:gd fmla="*/ 47 h 72" name="T27"/>
                <a:gd fmla="*/ 5 w 56" name="T28"/>
                <a:gd fmla="*/ 39 h 72" name="T29"/>
                <a:gd fmla="*/ 4 w 56" name="T30"/>
                <a:gd fmla="*/ 34 h 72" name="T31"/>
                <a:gd fmla="*/ 2 w 56" name="T32"/>
                <a:gd fmla="*/ 27 h 72" name="T33"/>
                <a:gd fmla="*/ 11 w 56" name="T34"/>
                <a:gd fmla="*/ 18 h 72" name="T35"/>
                <a:gd fmla="*/ 21 w 56" name="T36"/>
                <a:gd fmla="*/ 5 h 72" name="T37"/>
                <a:gd fmla="*/ 42 w 56" name="T38"/>
                <a:gd fmla="*/ 6 h 72" name="T39"/>
                <a:gd fmla="*/ 47 w 56" name="T40"/>
                <a:gd fmla="*/ 7 h 72" name="T41"/>
                <a:gd fmla="*/ 45 w 56" name="T42"/>
                <a:gd fmla="*/ 12 h 72" name="T43"/>
                <a:gd fmla="*/ 28 w 56" name="T44"/>
                <a:gd fmla="*/ 17 h 7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2" w="56">
                  <a:moveTo>
                    <a:pt x="28" y="17"/>
                  </a:moveTo>
                  <a:cubicBezTo>
                    <a:pt x="27" y="17"/>
                    <a:pt x="33" y="23"/>
                    <a:pt x="39" y="23"/>
                  </a:cubicBezTo>
                  <a:cubicBezTo>
                    <a:pt x="56" y="23"/>
                    <a:pt x="55" y="28"/>
                    <a:pt x="51" y="29"/>
                  </a:cubicBezTo>
                  <a:cubicBezTo>
                    <a:pt x="48" y="30"/>
                    <a:pt x="52" y="35"/>
                    <a:pt x="47" y="33"/>
                  </a:cubicBezTo>
                  <a:cubicBezTo>
                    <a:pt x="39" y="30"/>
                    <a:pt x="28" y="25"/>
                    <a:pt x="23" y="26"/>
                  </a:cubicBezTo>
                  <a:cubicBezTo>
                    <a:pt x="19" y="28"/>
                    <a:pt x="26" y="29"/>
                    <a:pt x="28" y="33"/>
                  </a:cubicBezTo>
                  <a:cubicBezTo>
                    <a:pt x="30" y="38"/>
                    <a:pt x="31" y="34"/>
                    <a:pt x="36" y="38"/>
                  </a:cubicBezTo>
                  <a:cubicBezTo>
                    <a:pt x="40" y="40"/>
                    <a:pt x="35" y="42"/>
                    <a:pt x="37" y="47"/>
                  </a:cubicBezTo>
                  <a:cubicBezTo>
                    <a:pt x="41" y="54"/>
                    <a:pt x="30" y="56"/>
                    <a:pt x="24" y="47"/>
                  </a:cubicBezTo>
                  <a:cubicBezTo>
                    <a:pt x="23" y="45"/>
                    <a:pt x="18" y="42"/>
                    <a:pt x="22" y="55"/>
                  </a:cubicBezTo>
                  <a:cubicBezTo>
                    <a:pt x="22" y="56"/>
                    <a:pt x="23" y="61"/>
                    <a:pt x="23" y="65"/>
                  </a:cubicBezTo>
                  <a:cubicBezTo>
                    <a:pt x="23" y="68"/>
                    <a:pt x="19" y="72"/>
                    <a:pt x="18" y="64"/>
                  </a:cubicBezTo>
                  <a:cubicBezTo>
                    <a:pt x="17" y="56"/>
                    <a:pt x="8" y="63"/>
                    <a:pt x="9" y="53"/>
                  </a:cubicBezTo>
                  <a:cubicBezTo>
                    <a:pt x="10" y="49"/>
                    <a:pt x="5" y="51"/>
                    <a:pt x="7" y="47"/>
                  </a:cubicBezTo>
                  <a:cubicBezTo>
                    <a:pt x="5" y="44"/>
                    <a:pt x="0" y="45"/>
                    <a:pt x="5" y="39"/>
                  </a:cubicBezTo>
                  <a:cubicBezTo>
                    <a:pt x="5" y="39"/>
                    <a:pt x="3" y="39"/>
                    <a:pt x="4" y="34"/>
                  </a:cubicBezTo>
                  <a:cubicBezTo>
                    <a:pt x="0" y="32"/>
                    <a:pt x="1" y="28"/>
                    <a:pt x="2" y="27"/>
                  </a:cubicBezTo>
                  <a:cubicBezTo>
                    <a:pt x="6" y="23"/>
                    <a:pt x="10" y="28"/>
                    <a:pt x="11" y="18"/>
                  </a:cubicBezTo>
                  <a:cubicBezTo>
                    <a:pt x="12" y="16"/>
                    <a:pt x="18" y="0"/>
                    <a:pt x="21" y="5"/>
                  </a:cubicBezTo>
                  <a:cubicBezTo>
                    <a:pt x="23" y="7"/>
                    <a:pt x="35" y="12"/>
                    <a:pt x="42" y="6"/>
                  </a:cubicBezTo>
                  <a:cubicBezTo>
                    <a:pt x="43" y="5"/>
                    <a:pt x="44" y="8"/>
                    <a:pt x="47" y="7"/>
                  </a:cubicBezTo>
                  <a:cubicBezTo>
                    <a:pt x="53" y="5"/>
                    <a:pt x="51" y="11"/>
                    <a:pt x="45" y="12"/>
                  </a:cubicBezTo>
                  <a:cubicBezTo>
                    <a:pt x="40" y="12"/>
                    <a:pt x="42" y="18"/>
                    <a:pt x="28" y="17"/>
                  </a:cubicBezTo>
                  <a:close/>
                </a:path>
              </a:pathLst>
            </a:custGeom>
            <a:solidFill>
              <a:srgbClr val="EDC2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5" name="Freeform 654"/>
            <p:cNvSpPr/>
            <p:nvPr/>
          </p:nvSpPr>
          <p:spPr bwMode="auto">
            <a:xfrm>
              <a:off x="2946871" y="3319010"/>
              <a:ext cx="115888" cy="123825"/>
            </a:xfrm>
            <a:custGeom>
              <a:gdLst>
                <a:gd fmla="*/ 4 w 31" name="T0"/>
                <a:gd fmla="*/ 8 h 33" name="T1"/>
                <a:gd fmla="*/ 9 w 31" name="T2"/>
                <a:gd fmla="*/ 2 h 33" name="T3"/>
                <a:gd fmla="*/ 14 w 31" name="T4"/>
                <a:gd fmla="*/ 7 h 33" name="T5"/>
                <a:gd fmla="*/ 24 w 31" name="T6"/>
                <a:gd fmla="*/ 12 h 33" name="T7"/>
                <a:gd fmla="*/ 27 w 31" name="T8"/>
                <a:gd fmla="*/ 19 h 33" name="T9"/>
                <a:gd fmla="*/ 21 w 31" name="T10"/>
                <a:gd fmla="*/ 28 h 33" name="T11"/>
                <a:gd fmla="*/ 11 w 31" name="T12"/>
                <a:gd fmla="*/ 27 h 33" name="T13"/>
                <a:gd fmla="*/ 5 w 31" name="T14"/>
                <a:gd fmla="*/ 23 h 33" name="T15"/>
                <a:gd fmla="*/ 3 w 31" name="T16"/>
                <a:gd fmla="*/ 17 h 33" name="T17"/>
                <a:gd fmla="*/ 4 w 31" name="T18"/>
                <a:gd fmla="*/ 8 h 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" w="31">
                  <a:moveTo>
                    <a:pt x="4" y="8"/>
                  </a:moveTo>
                  <a:cubicBezTo>
                    <a:pt x="6" y="9"/>
                    <a:pt x="7" y="5"/>
                    <a:pt x="9" y="2"/>
                  </a:cubicBezTo>
                  <a:cubicBezTo>
                    <a:pt x="10" y="0"/>
                    <a:pt x="13" y="1"/>
                    <a:pt x="14" y="7"/>
                  </a:cubicBezTo>
                  <a:cubicBezTo>
                    <a:pt x="14" y="15"/>
                    <a:pt x="22" y="4"/>
                    <a:pt x="24" y="12"/>
                  </a:cubicBezTo>
                  <a:cubicBezTo>
                    <a:pt x="24" y="12"/>
                    <a:pt x="31" y="16"/>
                    <a:pt x="27" y="19"/>
                  </a:cubicBezTo>
                  <a:cubicBezTo>
                    <a:pt x="20" y="24"/>
                    <a:pt x="25" y="24"/>
                    <a:pt x="21" y="28"/>
                  </a:cubicBezTo>
                  <a:cubicBezTo>
                    <a:pt x="18" y="29"/>
                    <a:pt x="18" y="25"/>
                    <a:pt x="11" y="27"/>
                  </a:cubicBezTo>
                  <a:cubicBezTo>
                    <a:pt x="6" y="33"/>
                    <a:pt x="4" y="28"/>
                    <a:pt x="5" y="23"/>
                  </a:cubicBezTo>
                  <a:cubicBezTo>
                    <a:pt x="6" y="21"/>
                    <a:pt x="5" y="19"/>
                    <a:pt x="3" y="17"/>
                  </a:cubicBezTo>
                  <a:cubicBezTo>
                    <a:pt x="0" y="15"/>
                    <a:pt x="0" y="5"/>
                    <a:pt x="4" y="8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6" name="Freeform 655"/>
            <p:cNvSpPr/>
            <p:nvPr/>
          </p:nvSpPr>
          <p:spPr bwMode="auto">
            <a:xfrm>
              <a:off x="2673821" y="3607935"/>
              <a:ext cx="146050" cy="157163"/>
            </a:xfrm>
            <a:custGeom>
              <a:gdLst>
                <a:gd fmla="*/ 39 w 39" name="T0"/>
                <a:gd fmla="*/ 25 h 42" name="T1"/>
                <a:gd fmla="*/ 36 w 39" name="T2"/>
                <a:gd fmla="*/ 33 h 42" name="T3"/>
                <a:gd fmla="*/ 31 w 39" name="T4"/>
                <a:gd fmla="*/ 34 h 42" name="T5"/>
                <a:gd fmla="*/ 28 w 39" name="T6"/>
                <a:gd fmla="*/ 36 h 42" name="T7"/>
                <a:gd fmla="*/ 21 w 39" name="T8"/>
                <a:gd fmla="*/ 41 h 42" name="T9"/>
                <a:gd fmla="*/ 18 w 39" name="T10"/>
                <a:gd fmla="*/ 30 h 42" name="T11"/>
                <a:gd fmla="*/ 10 w 39" name="T12"/>
                <a:gd fmla="*/ 34 h 42" name="T13"/>
                <a:gd fmla="*/ 6 w 39" name="T14"/>
                <a:gd fmla="*/ 26 h 42" name="T15"/>
                <a:gd fmla="*/ 5 w 39" name="T16"/>
                <a:gd fmla="*/ 21 h 42" name="T17"/>
                <a:gd fmla="*/ 9 w 39" name="T18"/>
                <a:gd fmla="*/ 20 h 42" name="T19"/>
                <a:gd fmla="*/ 9 w 39" name="T20"/>
                <a:gd fmla="*/ 12 h 42" name="T21"/>
                <a:gd fmla="*/ 8 w 39" name="T22"/>
                <a:gd fmla="*/ 6 h 42" name="T23"/>
                <a:gd fmla="*/ 16 w 39" name="T24"/>
                <a:gd fmla="*/ 3 h 42" name="T25"/>
                <a:gd fmla="*/ 39 w 39" name="T26"/>
                <a:gd fmla="*/ 25 h 4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2" w="39">
                  <a:moveTo>
                    <a:pt x="39" y="25"/>
                  </a:moveTo>
                  <a:cubicBezTo>
                    <a:pt x="39" y="29"/>
                    <a:pt x="39" y="32"/>
                    <a:pt x="36" y="33"/>
                  </a:cubicBezTo>
                  <a:cubicBezTo>
                    <a:pt x="33" y="34"/>
                    <a:pt x="34" y="28"/>
                    <a:pt x="31" y="34"/>
                  </a:cubicBezTo>
                  <a:cubicBezTo>
                    <a:pt x="29" y="36"/>
                    <a:pt x="27" y="32"/>
                    <a:pt x="28" y="36"/>
                  </a:cubicBezTo>
                  <a:cubicBezTo>
                    <a:pt x="28" y="39"/>
                    <a:pt x="24" y="42"/>
                    <a:pt x="21" y="41"/>
                  </a:cubicBezTo>
                  <a:cubicBezTo>
                    <a:pt x="14" y="39"/>
                    <a:pt x="22" y="29"/>
                    <a:pt x="18" y="30"/>
                  </a:cubicBezTo>
                  <a:cubicBezTo>
                    <a:pt x="16" y="30"/>
                    <a:pt x="15" y="37"/>
                    <a:pt x="10" y="34"/>
                  </a:cubicBezTo>
                  <a:cubicBezTo>
                    <a:pt x="4" y="30"/>
                    <a:pt x="11" y="27"/>
                    <a:pt x="6" y="26"/>
                  </a:cubicBezTo>
                  <a:cubicBezTo>
                    <a:pt x="0" y="25"/>
                    <a:pt x="3" y="21"/>
                    <a:pt x="5" y="21"/>
                  </a:cubicBezTo>
                  <a:cubicBezTo>
                    <a:pt x="7" y="21"/>
                    <a:pt x="5" y="17"/>
                    <a:pt x="9" y="20"/>
                  </a:cubicBezTo>
                  <a:cubicBezTo>
                    <a:pt x="8" y="16"/>
                    <a:pt x="12" y="17"/>
                    <a:pt x="9" y="12"/>
                  </a:cubicBezTo>
                  <a:cubicBezTo>
                    <a:pt x="6" y="9"/>
                    <a:pt x="11" y="8"/>
                    <a:pt x="8" y="6"/>
                  </a:cubicBezTo>
                  <a:cubicBezTo>
                    <a:pt x="6" y="4"/>
                    <a:pt x="12" y="5"/>
                    <a:pt x="16" y="3"/>
                  </a:cubicBezTo>
                  <a:cubicBezTo>
                    <a:pt x="22" y="0"/>
                    <a:pt x="39" y="21"/>
                    <a:pt x="39" y="25"/>
                  </a:cubicBezTo>
                  <a:close/>
                </a:path>
              </a:pathLst>
            </a:custGeom>
            <a:solidFill>
              <a:srgbClr val="EDC2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7" name="Freeform 656"/>
            <p:cNvSpPr/>
            <p:nvPr/>
          </p:nvSpPr>
          <p:spPr bwMode="auto">
            <a:xfrm>
              <a:off x="3026246" y="3519035"/>
              <a:ext cx="36513" cy="14288"/>
            </a:xfrm>
            <a:custGeom>
              <a:gdLst>
                <a:gd fmla="*/ 0 w 10" name="T0"/>
                <a:gd fmla="*/ 1 h 4" name="T1"/>
                <a:gd fmla="*/ 6 w 10" name="T2"/>
                <a:gd fmla="*/ 1 h 4" name="T3"/>
                <a:gd fmla="*/ 8 w 10" name="T4"/>
                <a:gd fmla="*/ 3 h 4" name="T5"/>
                <a:gd fmla="*/ 0 w 10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10">
                  <a:moveTo>
                    <a:pt x="0" y="1"/>
                  </a:moveTo>
                  <a:cubicBezTo>
                    <a:pt x="0" y="0"/>
                    <a:pt x="2" y="1"/>
                    <a:pt x="6" y="1"/>
                  </a:cubicBezTo>
                  <a:cubicBezTo>
                    <a:pt x="10" y="1"/>
                    <a:pt x="9" y="3"/>
                    <a:pt x="8" y="3"/>
                  </a:cubicBezTo>
                  <a:cubicBezTo>
                    <a:pt x="4" y="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8" name="Freeform 657"/>
            <p:cNvSpPr/>
            <p:nvPr/>
          </p:nvSpPr>
          <p:spPr bwMode="auto">
            <a:xfrm>
              <a:off x="3013546" y="3484110"/>
              <a:ext cx="38100" cy="15875"/>
            </a:xfrm>
            <a:custGeom>
              <a:gdLst>
                <a:gd fmla="*/ 0 w 10" name="T0"/>
                <a:gd fmla="*/ 2 h 4" name="T1"/>
                <a:gd fmla="*/ 6 w 10" name="T2"/>
                <a:gd fmla="*/ 0 h 4" name="T3"/>
                <a:gd fmla="*/ 8 w 10" name="T4"/>
                <a:gd fmla="*/ 2 h 4" name="T5"/>
                <a:gd fmla="*/ 0 w 10" name="T6"/>
                <a:gd fmla="*/ 2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10">
                  <a:moveTo>
                    <a:pt x="0" y="2"/>
                  </a:moveTo>
                  <a:cubicBezTo>
                    <a:pt x="0" y="1"/>
                    <a:pt x="2" y="1"/>
                    <a:pt x="6" y="0"/>
                  </a:cubicBezTo>
                  <a:cubicBezTo>
                    <a:pt x="10" y="0"/>
                    <a:pt x="9" y="2"/>
                    <a:pt x="8" y="2"/>
                  </a:cubicBezTo>
                  <a:cubicBezTo>
                    <a:pt x="4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69" name="Freeform 658"/>
            <p:cNvSpPr/>
            <p:nvPr/>
          </p:nvSpPr>
          <p:spPr bwMode="auto">
            <a:xfrm>
              <a:off x="2669058" y="3360285"/>
              <a:ext cx="341313" cy="387350"/>
            </a:xfrm>
            <a:custGeom>
              <a:gdLst>
                <a:gd fmla="*/ 45 w 91" name="T0"/>
                <a:gd fmla="*/ 4 h 103" name="T1"/>
                <a:gd fmla="*/ 53 w 91" name="T2"/>
                <a:gd fmla="*/ 7 h 103" name="T3"/>
                <a:gd fmla="*/ 58 w 91" name="T4"/>
                <a:gd fmla="*/ 11 h 103" name="T5"/>
                <a:gd fmla="*/ 63 w 91" name="T6"/>
                <a:gd fmla="*/ 7 h 103" name="T7"/>
                <a:gd fmla="*/ 70 w 91" name="T8"/>
                <a:gd fmla="*/ 15 h 103" name="T9"/>
                <a:gd fmla="*/ 70 w 91" name="T10"/>
                <a:gd fmla="*/ 19 h 103" name="T11"/>
                <a:gd fmla="*/ 74 w 91" name="T12"/>
                <a:gd fmla="*/ 23 h 103" name="T13"/>
                <a:gd fmla="*/ 76 w 91" name="T14"/>
                <a:gd fmla="*/ 29 h 103" name="T15"/>
                <a:gd fmla="*/ 76 w 91" name="T16"/>
                <a:gd fmla="*/ 36 h 103" name="T17"/>
                <a:gd fmla="*/ 80 w 91" name="T18"/>
                <a:gd fmla="*/ 36 h 103" name="T19"/>
                <a:gd fmla="*/ 84 w 91" name="T20"/>
                <a:gd fmla="*/ 41 h 103" name="T21"/>
                <a:gd fmla="*/ 81 w 91" name="T22"/>
                <a:gd fmla="*/ 52 h 103" name="T23"/>
                <a:gd fmla="*/ 85 w 91" name="T24"/>
                <a:gd fmla="*/ 59 h 103" name="T25"/>
                <a:gd fmla="*/ 87 w 91" name="T26"/>
                <a:gd fmla="*/ 65 h 103" name="T27"/>
                <a:gd fmla="*/ 83 w 91" name="T28"/>
                <a:gd fmla="*/ 68 h 103" name="T29"/>
                <a:gd fmla="*/ 79 w 91" name="T30"/>
                <a:gd fmla="*/ 69 h 103" name="T31"/>
                <a:gd fmla="*/ 78 w 91" name="T32"/>
                <a:gd fmla="*/ 79 h 103" name="T33"/>
                <a:gd fmla="*/ 71 w 91" name="T34"/>
                <a:gd fmla="*/ 84 h 103" name="T35"/>
                <a:gd fmla="*/ 62 w 91" name="T36"/>
                <a:gd fmla="*/ 79 h 103" name="T37"/>
                <a:gd fmla="*/ 54 w 91" name="T38"/>
                <a:gd fmla="*/ 72 h 103" name="T39"/>
                <a:gd fmla="*/ 52 w 91" name="T40"/>
                <a:gd fmla="*/ 65 h 103" name="T41"/>
                <a:gd fmla="*/ 48 w 91" name="T42"/>
                <a:gd fmla="*/ 68 h 103" name="T43"/>
                <a:gd fmla="*/ 45 w 91" name="T44"/>
                <a:gd fmla="*/ 79 h 103" name="T45"/>
                <a:gd fmla="*/ 40 w 91" name="T46"/>
                <a:gd fmla="*/ 90 h 103" name="T47"/>
                <a:gd fmla="*/ 36 w 91" name="T48"/>
                <a:gd fmla="*/ 97 h 103" name="T49"/>
                <a:gd fmla="*/ 29 w 91" name="T50"/>
                <a:gd fmla="*/ 98 h 103" name="T51"/>
                <a:gd fmla="*/ 22 w 91" name="T52"/>
                <a:gd fmla="*/ 93 h 103" name="T53"/>
                <a:gd fmla="*/ 19 w 91" name="T54"/>
                <a:gd fmla="*/ 86 h 103" name="T55"/>
                <a:gd fmla="*/ 15 w 91" name="T56"/>
                <a:gd fmla="*/ 77 h 103" name="T57"/>
                <a:gd fmla="*/ 11 w 91" name="T58"/>
                <a:gd fmla="*/ 75 h 103" name="T59"/>
                <a:gd fmla="*/ 8 w 91" name="T60"/>
                <a:gd fmla="*/ 71 h 103" name="T61"/>
                <a:gd fmla="*/ 7 w 91" name="T62"/>
                <a:gd fmla="*/ 68 h 103" name="T63"/>
                <a:gd fmla="*/ 6 w 91" name="T64"/>
                <a:gd fmla="*/ 61 h 103" name="T65"/>
                <a:gd fmla="*/ 6 w 91" name="T66"/>
                <a:gd fmla="*/ 53 h 103" name="T67"/>
                <a:gd fmla="*/ 7 w 91" name="T68"/>
                <a:gd fmla="*/ 45 h 103" name="T69"/>
                <a:gd fmla="*/ 2 w 91" name="T70"/>
                <a:gd fmla="*/ 35 h 103" name="T71"/>
                <a:gd fmla="*/ 5 w 91" name="T72"/>
                <a:gd fmla="*/ 34 h 103" name="T73"/>
                <a:gd fmla="*/ 12 w 91" name="T74"/>
                <a:gd fmla="*/ 34 h 103" name="T75"/>
                <a:gd fmla="*/ 16 w 91" name="T76"/>
                <a:gd fmla="*/ 26 h 103" name="T77"/>
                <a:gd fmla="*/ 17 w 91" name="T78"/>
                <a:gd fmla="*/ 14 h 103" name="T79"/>
                <a:gd fmla="*/ 21 w 91" name="T80"/>
                <a:gd fmla="*/ 10 h 103" name="T81"/>
                <a:gd fmla="*/ 31 w 91" name="T82"/>
                <a:gd fmla="*/ 6 h 103" name="T83"/>
                <a:gd fmla="*/ 39 w 91" name="T84"/>
                <a:gd fmla="*/ 6 h 103" name="T85"/>
                <a:gd fmla="*/ 41 w 91" name="T86"/>
                <a:gd fmla="*/ 7 h 103" name="T87"/>
                <a:gd fmla="*/ 44 w 91" name="T88"/>
                <a:gd fmla="*/ 9 h 103" name="T89"/>
                <a:gd fmla="*/ 46 w 91" name="T90"/>
                <a:gd fmla="*/ 11 h 103" name="T91"/>
                <a:gd fmla="*/ 45 w 91" name="T92"/>
                <a:gd fmla="*/ 4 h 10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3" w="91">
                  <a:moveTo>
                    <a:pt x="45" y="4"/>
                  </a:moveTo>
                  <a:cubicBezTo>
                    <a:pt x="48" y="1"/>
                    <a:pt x="52" y="3"/>
                    <a:pt x="53" y="7"/>
                  </a:cubicBezTo>
                  <a:cubicBezTo>
                    <a:pt x="53" y="10"/>
                    <a:pt x="57" y="6"/>
                    <a:pt x="58" y="11"/>
                  </a:cubicBezTo>
                  <a:cubicBezTo>
                    <a:pt x="59" y="16"/>
                    <a:pt x="61" y="9"/>
                    <a:pt x="63" y="7"/>
                  </a:cubicBezTo>
                  <a:cubicBezTo>
                    <a:pt x="68" y="3"/>
                    <a:pt x="71" y="8"/>
                    <a:pt x="70" y="15"/>
                  </a:cubicBezTo>
                  <a:cubicBezTo>
                    <a:pt x="67" y="15"/>
                    <a:pt x="67" y="19"/>
                    <a:pt x="70" y="19"/>
                  </a:cubicBezTo>
                  <a:cubicBezTo>
                    <a:pt x="75" y="19"/>
                    <a:pt x="72" y="23"/>
                    <a:pt x="74" y="23"/>
                  </a:cubicBezTo>
                  <a:cubicBezTo>
                    <a:pt x="80" y="23"/>
                    <a:pt x="75" y="26"/>
                    <a:pt x="76" y="29"/>
                  </a:cubicBezTo>
                  <a:cubicBezTo>
                    <a:pt x="76" y="32"/>
                    <a:pt x="80" y="32"/>
                    <a:pt x="76" y="36"/>
                  </a:cubicBezTo>
                  <a:cubicBezTo>
                    <a:pt x="77" y="36"/>
                    <a:pt x="80" y="34"/>
                    <a:pt x="80" y="36"/>
                  </a:cubicBezTo>
                  <a:cubicBezTo>
                    <a:pt x="84" y="30"/>
                    <a:pt x="89" y="37"/>
                    <a:pt x="84" y="41"/>
                  </a:cubicBezTo>
                  <a:cubicBezTo>
                    <a:pt x="89" y="44"/>
                    <a:pt x="89" y="47"/>
                    <a:pt x="81" y="52"/>
                  </a:cubicBezTo>
                  <a:cubicBezTo>
                    <a:pt x="80" y="53"/>
                    <a:pt x="80" y="58"/>
                    <a:pt x="85" y="59"/>
                  </a:cubicBezTo>
                  <a:cubicBezTo>
                    <a:pt x="91" y="61"/>
                    <a:pt x="89" y="65"/>
                    <a:pt x="87" y="65"/>
                  </a:cubicBezTo>
                  <a:cubicBezTo>
                    <a:pt x="81" y="63"/>
                    <a:pt x="84" y="68"/>
                    <a:pt x="83" y="68"/>
                  </a:cubicBezTo>
                  <a:cubicBezTo>
                    <a:pt x="80" y="67"/>
                    <a:pt x="79" y="65"/>
                    <a:pt x="79" y="69"/>
                  </a:cubicBezTo>
                  <a:cubicBezTo>
                    <a:pt x="83" y="77"/>
                    <a:pt x="73" y="75"/>
                    <a:pt x="78" y="79"/>
                  </a:cubicBezTo>
                  <a:cubicBezTo>
                    <a:pt x="82" y="82"/>
                    <a:pt x="76" y="90"/>
                    <a:pt x="71" y="84"/>
                  </a:cubicBezTo>
                  <a:cubicBezTo>
                    <a:pt x="65" y="88"/>
                    <a:pt x="59" y="84"/>
                    <a:pt x="62" y="79"/>
                  </a:cubicBezTo>
                  <a:cubicBezTo>
                    <a:pt x="65" y="76"/>
                    <a:pt x="56" y="74"/>
                    <a:pt x="54" y="72"/>
                  </a:cubicBezTo>
                  <a:cubicBezTo>
                    <a:pt x="51" y="70"/>
                    <a:pt x="52" y="67"/>
                    <a:pt x="52" y="65"/>
                  </a:cubicBezTo>
                  <a:cubicBezTo>
                    <a:pt x="51" y="61"/>
                    <a:pt x="48" y="63"/>
                    <a:pt x="48" y="68"/>
                  </a:cubicBezTo>
                  <a:cubicBezTo>
                    <a:pt x="48" y="72"/>
                    <a:pt x="49" y="75"/>
                    <a:pt x="45" y="79"/>
                  </a:cubicBezTo>
                  <a:cubicBezTo>
                    <a:pt x="41" y="83"/>
                    <a:pt x="46" y="84"/>
                    <a:pt x="40" y="90"/>
                  </a:cubicBezTo>
                  <a:cubicBezTo>
                    <a:pt x="39" y="92"/>
                    <a:pt x="41" y="99"/>
                    <a:pt x="36" y="97"/>
                  </a:cubicBezTo>
                  <a:cubicBezTo>
                    <a:pt x="32" y="92"/>
                    <a:pt x="33" y="101"/>
                    <a:pt x="29" y="98"/>
                  </a:cubicBezTo>
                  <a:cubicBezTo>
                    <a:pt x="23" y="103"/>
                    <a:pt x="26" y="94"/>
                    <a:pt x="22" y="93"/>
                  </a:cubicBezTo>
                  <a:cubicBezTo>
                    <a:pt x="17" y="94"/>
                    <a:pt x="17" y="87"/>
                    <a:pt x="19" y="86"/>
                  </a:cubicBezTo>
                  <a:cubicBezTo>
                    <a:pt x="21" y="82"/>
                    <a:pt x="12" y="85"/>
                    <a:pt x="15" y="77"/>
                  </a:cubicBezTo>
                  <a:cubicBezTo>
                    <a:pt x="11" y="80"/>
                    <a:pt x="10" y="77"/>
                    <a:pt x="11" y="75"/>
                  </a:cubicBezTo>
                  <a:cubicBezTo>
                    <a:pt x="11" y="73"/>
                    <a:pt x="9" y="71"/>
                    <a:pt x="8" y="71"/>
                  </a:cubicBezTo>
                  <a:cubicBezTo>
                    <a:pt x="3" y="70"/>
                    <a:pt x="6" y="68"/>
                    <a:pt x="7" y="68"/>
                  </a:cubicBezTo>
                  <a:cubicBezTo>
                    <a:pt x="11" y="67"/>
                    <a:pt x="11" y="64"/>
                    <a:pt x="6" y="61"/>
                  </a:cubicBezTo>
                  <a:cubicBezTo>
                    <a:pt x="1" y="58"/>
                    <a:pt x="1" y="52"/>
                    <a:pt x="6" y="53"/>
                  </a:cubicBezTo>
                  <a:cubicBezTo>
                    <a:pt x="2" y="48"/>
                    <a:pt x="8" y="45"/>
                    <a:pt x="7" y="45"/>
                  </a:cubicBezTo>
                  <a:cubicBezTo>
                    <a:pt x="2" y="43"/>
                    <a:pt x="0" y="39"/>
                    <a:pt x="2" y="35"/>
                  </a:cubicBezTo>
                  <a:cubicBezTo>
                    <a:pt x="3" y="32"/>
                    <a:pt x="4" y="34"/>
                    <a:pt x="5" y="34"/>
                  </a:cubicBezTo>
                  <a:cubicBezTo>
                    <a:pt x="8" y="26"/>
                    <a:pt x="7" y="39"/>
                    <a:pt x="12" y="34"/>
                  </a:cubicBezTo>
                  <a:cubicBezTo>
                    <a:pt x="16" y="31"/>
                    <a:pt x="9" y="27"/>
                    <a:pt x="16" y="26"/>
                  </a:cubicBezTo>
                  <a:cubicBezTo>
                    <a:pt x="20" y="22"/>
                    <a:pt x="13" y="17"/>
                    <a:pt x="17" y="14"/>
                  </a:cubicBezTo>
                  <a:cubicBezTo>
                    <a:pt x="18" y="13"/>
                    <a:pt x="20" y="15"/>
                    <a:pt x="21" y="10"/>
                  </a:cubicBezTo>
                  <a:cubicBezTo>
                    <a:pt x="22" y="6"/>
                    <a:pt x="28" y="9"/>
                    <a:pt x="31" y="6"/>
                  </a:cubicBezTo>
                  <a:cubicBezTo>
                    <a:pt x="33" y="3"/>
                    <a:pt x="36" y="0"/>
                    <a:pt x="39" y="6"/>
                  </a:cubicBezTo>
                  <a:cubicBezTo>
                    <a:pt x="39" y="7"/>
                    <a:pt x="39" y="8"/>
                    <a:pt x="41" y="7"/>
                  </a:cubicBezTo>
                  <a:cubicBezTo>
                    <a:pt x="43" y="6"/>
                    <a:pt x="43" y="11"/>
                    <a:pt x="44" y="9"/>
                  </a:cubicBezTo>
                  <a:cubicBezTo>
                    <a:pt x="45" y="10"/>
                    <a:pt x="46" y="9"/>
                    <a:pt x="46" y="11"/>
                  </a:cubicBezTo>
                  <a:cubicBezTo>
                    <a:pt x="49" y="11"/>
                    <a:pt x="43" y="6"/>
                    <a:pt x="45" y="4"/>
                  </a:cubicBezTo>
                  <a:close/>
                </a:path>
              </a:pathLst>
            </a:custGeom>
            <a:solidFill>
              <a:srgbClr val="F0BE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0" name="Freeform 659"/>
            <p:cNvSpPr/>
            <p:nvPr/>
          </p:nvSpPr>
          <p:spPr bwMode="auto">
            <a:xfrm>
              <a:off x="2586508" y="3307897"/>
              <a:ext cx="214313" cy="352425"/>
            </a:xfrm>
            <a:custGeom>
              <a:gdLst>
                <a:gd fmla="*/ 50 w 57" name="T0"/>
                <a:gd fmla="*/ 18 h 94" name="T1"/>
                <a:gd fmla="*/ 57 w 57" name="T2"/>
                <a:gd fmla="*/ 12 h 94" name="T3"/>
                <a:gd fmla="*/ 52 w 57" name="T4"/>
                <a:gd fmla="*/ 7 h 94" name="T5"/>
                <a:gd fmla="*/ 47 w 57" name="T6"/>
                <a:gd fmla="*/ 5 h 94" name="T7"/>
                <a:gd fmla="*/ 38 w 57" name="T8"/>
                <a:gd fmla="*/ 9 h 94" name="T9"/>
                <a:gd fmla="*/ 29 w 57" name="T10"/>
                <a:gd fmla="*/ 10 h 94" name="T11"/>
                <a:gd fmla="*/ 24 w 57" name="T12"/>
                <a:gd fmla="*/ 11 h 94" name="T13"/>
                <a:gd fmla="*/ 21 w 57" name="T14"/>
                <a:gd fmla="*/ 16 h 94" name="T15"/>
                <a:gd fmla="*/ 19 w 57" name="T16"/>
                <a:gd fmla="*/ 25 h 94" name="T17"/>
                <a:gd fmla="*/ 14 w 57" name="T18"/>
                <a:gd fmla="*/ 35 h 94" name="T19"/>
                <a:gd fmla="*/ 12 w 57" name="T20"/>
                <a:gd fmla="*/ 41 h 94" name="T21"/>
                <a:gd fmla="*/ 6 w 57" name="T22"/>
                <a:gd fmla="*/ 48 h 94" name="T23"/>
                <a:gd fmla="*/ 3 w 57" name="T24"/>
                <a:gd fmla="*/ 48 h 94" name="T25"/>
                <a:gd fmla="*/ 6 w 57" name="T26"/>
                <a:gd fmla="*/ 55 h 94" name="T27"/>
                <a:gd fmla="*/ 6 w 57" name="T28"/>
                <a:gd fmla="*/ 60 h 94" name="T29"/>
                <a:gd fmla="*/ 4 w 57" name="T30"/>
                <a:gd fmla="*/ 66 h 94" name="T31"/>
                <a:gd fmla="*/ 4 w 57" name="T32"/>
                <a:gd fmla="*/ 73 h 94" name="T33"/>
                <a:gd fmla="*/ 6 w 57" name="T34"/>
                <a:gd fmla="*/ 77 h 94" name="T35"/>
                <a:gd fmla="*/ 9 w 57" name="T36"/>
                <a:gd fmla="*/ 84 h 94" name="T37"/>
                <a:gd fmla="*/ 16 w 57" name="T38"/>
                <a:gd fmla="*/ 86 h 94" name="T39"/>
                <a:gd fmla="*/ 20 w 57" name="T40"/>
                <a:gd fmla="*/ 90 h 94" name="T41"/>
                <a:gd fmla="*/ 24 w 57" name="T42"/>
                <a:gd fmla="*/ 89 h 94" name="T43"/>
                <a:gd fmla="*/ 25 w 57" name="T44"/>
                <a:gd fmla="*/ 80 h 94" name="T45"/>
                <a:gd fmla="*/ 25 w 57" name="T46"/>
                <a:gd fmla="*/ 76 h 94" name="T47"/>
                <a:gd fmla="*/ 23 w 57" name="T48"/>
                <a:gd fmla="*/ 73 h 94" name="T49"/>
                <a:gd fmla="*/ 20 w 57" name="T50"/>
                <a:gd fmla="*/ 68 h 94" name="T51"/>
                <a:gd fmla="*/ 22 w 57" name="T52"/>
                <a:gd fmla="*/ 65 h 94" name="T53"/>
                <a:gd fmla="*/ 21 w 57" name="T54"/>
                <a:gd fmla="*/ 59 h 94" name="T55"/>
                <a:gd fmla="*/ 19 w 57" name="T56"/>
                <a:gd fmla="*/ 53 h 94" name="T57"/>
                <a:gd fmla="*/ 22 w 57" name="T58"/>
                <a:gd fmla="*/ 46 h 94" name="T59"/>
                <a:gd fmla="*/ 27 w 57" name="T60"/>
                <a:gd fmla="*/ 43 h 94" name="T61"/>
                <a:gd fmla="*/ 29 w 57" name="T62"/>
                <a:gd fmla="*/ 37 h 94" name="T63"/>
                <a:gd fmla="*/ 35 w 57" name="T64"/>
                <a:gd fmla="*/ 38 h 94" name="T65"/>
                <a:gd fmla="*/ 33 w 57" name="T66"/>
                <a:gd fmla="*/ 29 h 94" name="T67"/>
                <a:gd fmla="*/ 39 w 57" name="T68"/>
                <a:gd fmla="*/ 24 h 94" name="T69"/>
                <a:gd fmla="*/ 44 w 57" name="T70"/>
                <a:gd fmla="*/ 18 h 94" name="T71"/>
                <a:gd fmla="*/ 50 w 57" name="T72"/>
                <a:gd fmla="*/ 18 h 9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4" w="57">
                  <a:moveTo>
                    <a:pt x="50" y="18"/>
                  </a:moveTo>
                  <a:cubicBezTo>
                    <a:pt x="52" y="13"/>
                    <a:pt x="57" y="18"/>
                    <a:pt x="57" y="12"/>
                  </a:cubicBezTo>
                  <a:cubicBezTo>
                    <a:pt x="57" y="8"/>
                    <a:pt x="56" y="5"/>
                    <a:pt x="52" y="7"/>
                  </a:cubicBezTo>
                  <a:cubicBezTo>
                    <a:pt x="40" y="14"/>
                    <a:pt x="46" y="8"/>
                    <a:pt x="47" y="5"/>
                  </a:cubicBezTo>
                  <a:cubicBezTo>
                    <a:pt x="47" y="0"/>
                    <a:pt x="41" y="0"/>
                    <a:pt x="38" y="9"/>
                  </a:cubicBezTo>
                  <a:cubicBezTo>
                    <a:pt x="37" y="14"/>
                    <a:pt x="29" y="16"/>
                    <a:pt x="29" y="10"/>
                  </a:cubicBezTo>
                  <a:cubicBezTo>
                    <a:pt x="28" y="8"/>
                    <a:pt x="20" y="8"/>
                    <a:pt x="24" y="11"/>
                  </a:cubicBezTo>
                  <a:cubicBezTo>
                    <a:pt x="25" y="12"/>
                    <a:pt x="20" y="14"/>
                    <a:pt x="21" y="16"/>
                  </a:cubicBezTo>
                  <a:cubicBezTo>
                    <a:pt x="17" y="17"/>
                    <a:pt x="18" y="20"/>
                    <a:pt x="19" y="25"/>
                  </a:cubicBezTo>
                  <a:cubicBezTo>
                    <a:pt x="21" y="34"/>
                    <a:pt x="11" y="29"/>
                    <a:pt x="14" y="35"/>
                  </a:cubicBezTo>
                  <a:cubicBezTo>
                    <a:pt x="15" y="37"/>
                    <a:pt x="15" y="42"/>
                    <a:pt x="12" y="41"/>
                  </a:cubicBezTo>
                  <a:cubicBezTo>
                    <a:pt x="8" y="40"/>
                    <a:pt x="6" y="45"/>
                    <a:pt x="6" y="48"/>
                  </a:cubicBezTo>
                  <a:cubicBezTo>
                    <a:pt x="5" y="46"/>
                    <a:pt x="5" y="48"/>
                    <a:pt x="3" y="48"/>
                  </a:cubicBezTo>
                  <a:cubicBezTo>
                    <a:pt x="0" y="48"/>
                    <a:pt x="0" y="53"/>
                    <a:pt x="6" y="55"/>
                  </a:cubicBezTo>
                  <a:cubicBezTo>
                    <a:pt x="4" y="57"/>
                    <a:pt x="8" y="59"/>
                    <a:pt x="6" y="60"/>
                  </a:cubicBezTo>
                  <a:cubicBezTo>
                    <a:pt x="3" y="61"/>
                    <a:pt x="7" y="64"/>
                    <a:pt x="4" y="66"/>
                  </a:cubicBezTo>
                  <a:cubicBezTo>
                    <a:pt x="3" y="67"/>
                    <a:pt x="2" y="71"/>
                    <a:pt x="4" y="73"/>
                  </a:cubicBezTo>
                  <a:cubicBezTo>
                    <a:pt x="6" y="75"/>
                    <a:pt x="4" y="76"/>
                    <a:pt x="6" y="77"/>
                  </a:cubicBezTo>
                  <a:cubicBezTo>
                    <a:pt x="9" y="78"/>
                    <a:pt x="7" y="81"/>
                    <a:pt x="9" y="84"/>
                  </a:cubicBezTo>
                  <a:cubicBezTo>
                    <a:pt x="10" y="86"/>
                    <a:pt x="10" y="88"/>
                    <a:pt x="16" y="86"/>
                  </a:cubicBezTo>
                  <a:cubicBezTo>
                    <a:pt x="13" y="94"/>
                    <a:pt x="18" y="86"/>
                    <a:pt x="20" y="90"/>
                  </a:cubicBezTo>
                  <a:cubicBezTo>
                    <a:pt x="23" y="93"/>
                    <a:pt x="25" y="92"/>
                    <a:pt x="24" y="89"/>
                  </a:cubicBezTo>
                  <a:cubicBezTo>
                    <a:pt x="30" y="89"/>
                    <a:pt x="22" y="81"/>
                    <a:pt x="25" y="80"/>
                  </a:cubicBezTo>
                  <a:cubicBezTo>
                    <a:pt x="26" y="79"/>
                    <a:pt x="28" y="75"/>
                    <a:pt x="25" y="76"/>
                  </a:cubicBezTo>
                  <a:cubicBezTo>
                    <a:pt x="24" y="76"/>
                    <a:pt x="21" y="74"/>
                    <a:pt x="23" y="73"/>
                  </a:cubicBezTo>
                  <a:cubicBezTo>
                    <a:pt x="24" y="72"/>
                    <a:pt x="21" y="71"/>
                    <a:pt x="20" y="68"/>
                  </a:cubicBezTo>
                  <a:cubicBezTo>
                    <a:pt x="21" y="67"/>
                    <a:pt x="21" y="65"/>
                    <a:pt x="22" y="65"/>
                  </a:cubicBezTo>
                  <a:cubicBezTo>
                    <a:pt x="25" y="63"/>
                    <a:pt x="22" y="61"/>
                    <a:pt x="21" y="59"/>
                  </a:cubicBezTo>
                  <a:cubicBezTo>
                    <a:pt x="19" y="58"/>
                    <a:pt x="17" y="55"/>
                    <a:pt x="19" y="53"/>
                  </a:cubicBezTo>
                  <a:cubicBezTo>
                    <a:pt x="22" y="52"/>
                    <a:pt x="22" y="49"/>
                    <a:pt x="22" y="46"/>
                  </a:cubicBezTo>
                  <a:cubicBezTo>
                    <a:pt x="22" y="41"/>
                    <a:pt x="24" y="43"/>
                    <a:pt x="27" y="43"/>
                  </a:cubicBezTo>
                  <a:cubicBezTo>
                    <a:pt x="34" y="42"/>
                    <a:pt x="28" y="39"/>
                    <a:pt x="29" y="37"/>
                  </a:cubicBezTo>
                  <a:cubicBezTo>
                    <a:pt x="30" y="34"/>
                    <a:pt x="32" y="37"/>
                    <a:pt x="35" y="38"/>
                  </a:cubicBezTo>
                  <a:cubicBezTo>
                    <a:pt x="37" y="38"/>
                    <a:pt x="35" y="31"/>
                    <a:pt x="33" y="29"/>
                  </a:cubicBezTo>
                  <a:cubicBezTo>
                    <a:pt x="29" y="27"/>
                    <a:pt x="34" y="23"/>
                    <a:pt x="39" y="24"/>
                  </a:cubicBezTo>
                  <a:cubicBezTo>
                    <a:pt x="42" y="25"/>
                    <a:pt x="40" y="17"/>
                    <a:pt x="44" y="18"/>
                  </a:cubicBezTo>
                  <a:cubicBezTo>
                    <a:pt x="48" y="19"/>
                    <a:pt x="47" y="15"/>
                    <a:pt x="50" y="18"/>
                  </a:cubicBezTo>
                  <a:close/>
                </a:path>
              </a:pathLst>
            </a:custGeom>
            <a:solidFill>
              <a:srgbClr val="FF9F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1" name="Freeform 660"/>
            <p:cNvSpPr/>
            <p:nvPr/>
          </p:nvSpPr>
          <p:spPr bwMode="auto">
            <a:xfrm>
              <a:off x="2684933" y="3398385"/>
              <a:ext cx="303213" cy="258763"/>
            </a:xfrm>
            <a:custGeom>
              <a:gdLst>
                <a:gd fmla="*/ 44 w 81" name="T0"/>
                <a:gd fmla="*/ 13 h 69" name="T1"/>
                <a:gd fmla="*/ 44 w 81" name="T2"/>
                <a:gd fmla="*/ 11 h 69" name="T3"/>
                <a:gd fmla="*/ 45 w 81" name="T4"/>
                <a:gd fmla="*/ 8 h 69" name="T5"/>
                <a:gd fmla="*/ 48 w 81" name="T6"/>
                <a:gd fmla="*/ 9 h 69" name="T7"/>
                <a:gd fmla="*/ 50 w 81" name="T8"/>
                <a:gd fmla="*/ 8 h 69" name="T9"/>
                <a:gd fmla="*/ 53 w 81" name="T10"/>
                <a:gd fmla="*/ 8 h 69" name="T11"/>
                <a:gd fmla="*/ 56 w 81" name="T12"/>
                <a:gd fmla="*/ 12 h 69" name="T13"/>
                <a:gd fmla="*/ 62 w 81" name="T14"/>
                <a:gd fmla="*/ 11 h 69" name="T15"/>
                <a:gd fmla="*/ 63 w 81" name="T16"/>
                <a:gd fmla="*/ 12 h 69" name="T17"/>
                <a:gd fmla="*/ 66 w 81" name="T18"/>
                <a:gd fmla="*/ 15 h 69" name="T19"/>
                <a:gd fmla="*/ 69 w 81" name="T20"/>
                <a:gd fmla="*/ 20 h 69" name="T21"/>
                <a:gd fmla="*/ 67 w 81" name="T22"/>
                <a:gd fmla="*/ 26 h 69" name="T23"/>
                <a:gd fmla="*/ 66 w 81" name="T24"/>
                <a:gd fmla="*/ 30 h 69" name="T25"/>
                <a:gd fmla="*/ 73 w 81" name="T26"/>
                <a:gd fmla="*/ 31 h 69" name="T27"/>
                <a:gd fmla="*/ 74 w 81" name="T28"/>
                <a:gd fmla="*/ 34 h 69" name="T29"/>
                <a:gd fmla="*/ 73 w 81" name="T30"/>
                <a:gd fmla="*/ 39 h 69" name="T31"/>
                <a:gd fmla="*/ 72 w 81" name="T32"/>
                <a:gd fmla="*/ 43 h 69" name="T33"/>
                <a:gd fmla="*/ 66 w 81" name="T34"/>
                <a:gd fmla="*/ 48 h 69" name="T35"/>
                <a:gd fmla="*/ 65 w 81" name="T36"/>
                <a:gd fmla="*/ 52 h 69" name="T37"/>
                <a:gd fmla="*/ 60 w 81" name="T38"/>
                <a:gd fmla="*/ 56 h 69" name="T39"/>
                <a:gd fmla="*/ 55 w 81" name="T40"/>
                <a:gd fmla="*/ 52 h 69" name="T41"/>
                <a:gd fmla="*/ 46 w 81" name="T42"/>
                <a:gd fmla="*/ 48 h 69" name="T43"/>
                <a:gd fmla="*/ 43 w 81" name="T44"/>
                <a:gd fmla="*/ 46 h 69" name="T45"/>
                <a:gd fmla="*/ 41 w 81" name="T46"/>
                <a:gd fmla="*/ 63 h 69" name="T47"/>
                <a:gd fmla="*/ 38 w 81" name="T48"/>
                <a:gd fmla="*/ 63 h 69" name="T49"/>
                <a:gd fmla="*/ 29 w 81" name="T50"/>
                <a:gd fmla="*/ 61 h 69" name="T51"/>
                <a:gd fmla="*/ 24 w 81" name="T52"/>
                <a:gd fmla="*/ 63 h 69" name="T53"/>
                <a:gd fmla="*/ 26 w 81" name="T54"/>
                <a:gd fmla="*/ 54 h 69" name="T55"/>
                <a:gd fmla="*/ 18 w 81" name="T56"/>
                <a:gd fmla="*/ 56 h 69" name="T57"/>
                <a:gd fmla="*/ 12 w 81" name="T58"/>
                <a:gd fmla="*/ 53 h 69" name="T59"/>
                <a:gd fmla="*/ 9 w 81" name="T60"/>
                <a:gd fmla="*/ 49 h 69" name="T61"/>
                <a:gd fmla="*/ 7 w 81" name="T62"/>
                <a:gd fmla="*/ 36 h 69" name="T63"/>
                <a:gd fmla="*/ 7 w 81" name="T64"/>
                <a:gd fmla="*/ 33 h 69" name="T65"/>
                <a:gd fmla="*/ 12 w 81" name="T66"/>
                <a:gd fmla="*/ 31 h 69" name="T67"/>
                <a:gd fmla="*/ 10 w 81" name="T68"/>
                <a:gd fmla="*/ 28 h 69" name="T69"/>
                <a:gd fmla="*/ 11 w 81" name="T70"/>
                <a:gd fmla="*/ 25 h 69" name="T71"/>
                <a:gd fmla="*/ 11 w 81" name="T72"/>
                <a:gd fmla="*/ 21 h 69" name="T73"/>
                <a:gd fmla="*/ 11 w 81" name="T74"/>
                <a:gd fmla="*/ 17 h 69" name="T75"/>
                <a:gd fmla="*/ 15 w 81" name="T76"/>
                <a:gd fmla="*/ 17 h 69" name="T77"/>
                <a:gd fmla="*/ 16 w 81" name="T78"/>
                <a:gd fmla="*/ 15 h 69" name="T79"/>
                <a:gd fmla="*/ 17 w 81" name="T80"/>
                <a:gd fmla="*/ 11 h 69" name="T81"/>
                <a:gd fmla="*/ 20 w 81" name="T82"/>
                <a:gd fmla="*/ 11 h 69" name="T83"/>
                <a:gd fmla="*/ 22 w 81" name="T84"/>
                <a:gd fmla="*/ 7 h 69" name="T85"/>
                <a:gd fmla="*/ 23 w 81" name="T86"/>
                <a:gd fmla="*/ 3 h 69" name="T87"/>
                <a:gd fmla="*/ 29 w 81" name="T88"/>
                <a:gd fmla="*/ 6 h 69" name="T89"/>
                <a:gd fmla="*/ 31 w 81" name="T90"/>
                <a:gd fmla="*/ 5 h 69" name="T91"/>
                <a:gd fmla="*/ 35 w 81" name="T92"/>
                <a:gd fmla="*/ 10 h 69" name="T93"/>
                <a:gd fmla="*/ 41 w 81" name="T94"/>
                <a:gd fmla="*/ 17 h 69" name="T95"/>
                <a:gd fmla="*/ 44 w 81" name="T96"/>
                <a:gd fmla="*/ 13 h 6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9" w="81">
                  <a:moveTo>
                    <a:pt x="44" y="13"/>
                  </a:moveTo>
                  <a:cubicBezTo>
                    <a:pt x="44" y="12"/>
                    <a:pt x="44" y="11"/>
                    <a:pt x="44" y="11"/>
                  </a:cubicBezTo>
                  <a:cubicBezTo>
                    <a:pt x="42" y="9"/>
                    <a:pt x="44" y="7"/>
                    <a:pt x="45" y="8"/>
                  </a:cubicBezTo>
                  <a:cubicBezTo>
                    <a:pt x="46" y="8"/>
                    <a:pt x="47" y="6"/>
                    <a:pt x="48" y="9"/>
                  </a:cubicBezTo>
                  <a:cubicBezTo>
                    <a:pt x="48" y="11"/>
                    <a:pt x="50" y="9"/>
                    <a:pt x="50" y="8"/>
                  </a:cubicBezTo>
                  <a:cubicBezTo>
                    <a:pt x="49" y="3"/>
                    <a:pt x="55" y="3"/>
                    <a:pt x="53" y="8"/>
                  </a:cubicBezTo>
                  <a:cubicBezTo>
                    <a:pt x="57" y="6"/>
                    <a:pt x="54" y="12"/>
                    <a:pt x="56" y="12"/>
                  </a:cubicBezTo>
                  <a:cubicBezTo>
                    <a:pt x="57" y="8"/>
                    <a:pt x="62" y="9"/>
                    <a:pt x="62" y="11"/>
                  </a:cubicBezTo>
                  <a:cubicBezTo>
                    <a:pt x="62" y="11"/>
                    <a:pt x="63" y="12"/>
                    <a:pt x="63" y="12"/>
                  </a:cubicBezTo>
                  <a:cubicBezTo>
                    <a:pt x="65" y="9"/>
                    <a:pt x="69" y="10"/>
                    <a:pt x="66" y="15"/>
                  </a:cubicBezTo>
                  <a:cubicBezTo>
                    <a:pt x="73" y="14"/>
                    <a:pt x="66" y="20"/>
                    <a:pt x="69" y="20"/>
                  </a:cubicBezTo>
                  <a:cubicBezTo>
                    <a:pt x="73" y="20"/>
                    <a:pt x="70" y="27"/>
                    <a:pt x="67" y="26"/>
                  </a:cubicBezTo>
                  <a:cubicBezTo>
                    <a:pt x="66" y="26"/>
                    <a:pt x="68" y="29"/>
                    <a:pt x="66" y="30"/>
                  </a:cubicBezTo>
                  <a:cubicBezTo>
                    <a:pt x="68" y="31"/>
                    <a:pt x="69" y="33"/>
                    <a:pt x="73" y="31"/>
                  </a:cubicBezTo>
                  <a:cubicBezTo>
                    <a:pt x="75" y="30"/>
                    <a:pt x="75" y="32"/>
                    <a:pt x="74" y="34"/>
                  </a:cubicBezTo>
                  <a:cubicBezTo>
                    <a:pt x="81" y="33"/>
                    <a:pt x="80" y="40"/>
                    <a:pt x="73" y="39"/>
                  </a:cubicBezTo>
                  <a:cubicBezTo>
                    <a:pt x="72" y="39"/>
                    <a:pt x="72" y="42"/>
                    <a:pt x="72" y="43"/>
                  </a:cubicBezTo>
                  <a:cubicBezTo>
                    <a:pt x="68" y="41"/>
                    <a:pt x="71" y="48"/>
                    <a:pt x="66" y="48"/>
                  </a:cubicBezTo>
                  <a:cubicBezTo>
                    <a:pt x="64" y="47"/>
                    <a:pt x="62" y="51"/>
                    <a:pt x="65" y="52"/>
                  </a:cubicBezTo>
                  <a:cubicBezTo>
                    <a:pt x="68" y="53"/>
                    <a:pt x="63" y="60"/>
                    <a:pt x="60" y="56"/>
                  </a:cubicBezTo>
                  <a:cubicBezTo>
                    <a:pt x="55" y="59"/>
                    <a:pt x="56" y="55"/>
                    <a:pt x="55" y="52"/>
                  </a:cubicBezTo>
                  <a:cubicBezTo>
                    <a:pt x="51" y="54"/>
                    <a:pt x="48" y="52"/>
                    <a:pt x="46" y="48"/>
                  </a:cubicBezTo>
                  <a:cubicBezTo>
                    <a:pt x="45" y="46"/>
                    <a:pt x="44" y="45"/>
                    <a:pt x="43" y="46"/>
                  </a:cubicBezTo>
                  <a:cubicBezTo>
                    <a:pt x="39" y="48"/>
                    <a:pt x="44" y="62"/>
                    <a:pt x="41" y="63"/>
                  </a:cubicBezTo>
                  <a:cubicBezTo>
                    <a:pt x="41" y="63"/>
                    <a:pt x="38" y="59"/>
                    <a:pt x="38" y="63"/>
                  </a:cubicBezTo>
                  <a:cubicBezTo>
                    <a:pt x="37" y="67"/>
                    <a:pt x="30" y="69"/>
                    <a:pt x="29" y="61"/>
                  </a:cubicBezTo>
                  <a:cubicBezTo>
                    <a:pt x="26" y="60"/>
                    <a:pt x="27" y="65"/>
                    <a:pt x="24" y="63"/>
                  </a:cubicBezTo>
                  <a:cubicBezTo>
                    <a:pt x="22" y="61"/>
                    <a:pt x="24" y="56"/>
                    <a:pt x="26" y="54"/>
                  </a:cubicBezTo>
                  <a:cubicBezTo>
                    <a:pt x="22" y="57"/>
                    <a:pt x="20" y="57"/>
                    <a:pt x="18" y="56"/>
                  </a:cubicBezTo>
                  <a:cubicBezTo>
                    <a:pt x="15" y="53"/>
                    <a:pt x="20" y="47"/>
                    <a:pt x="12" y="53"/>
                  </a:cubicBezTo>
                  <a:cubicBezTo>
                    <a:pt x="10" y="54"/>
                    <a:pt x="6" y="50"/>
                    <a:pt x="9" y="49"/>
                  </a:cubicBezTo>
                  <a:cubicBezTo>
                    <a:pt x="15" y="47"/>
                    <a:pt x="0" y="43"/>
                    <a:pt x="7" y="36"/>
                  </a:cubicBezTo>
                  <a:cubicBezTo>
                    <a:pt x="3" y="35"/>
                    <a:pt x="7" y="30"/>
                    <a:pt x="7" y="33"/>
                  </a:cubicBezTo>
                  <a:cubicBezTo>
                    <a:pt x="11" y="36"/>
                    <a:pt x="14" y="30"/>
                    <a:pt x="12" y="31"/>
                  </a:cubicBezTo>
                  <a:cubicBezTo>
                    <a:pt x="11" y="31"/>
                    <a:pt x="11" y="29"/>
                    <a:pt x="10" y="28"/>
                  </a:cubicBezTo>
                  <a:cubicBezTo>
                    <a:pt x="7" y="27"/>
                    <a:pt x="9" y="26"/>
                    <a:pt x="11" y="25"/>
                  </a:cubicBezTo>
                  <a:cubicBezTo>
                    <a:pt x="14" y="23"/>
                    <a:pt x="13" y="22"/>
                    <a:pt x="11" y="21"/>
                  </a:cubicBezTo>
                  <a:cubicBezTo>
                    <a:pt x="9" y="20"/>
                    <a:pt x="11" y="18"/>
                    <a:pt x="11" y="17"/>
                  </a:cubicBezTo>
                  <a:cubicBezTo>
                    <a:pt x="12" y="15"/>
                    <a:pt x="14" y="17"/>
                    <a:pt x="15" y="17"/>
                  </a:cubicBezTo>
                  <a:cubicBezTo>
                    <a:pt x="16" y="18"/>
                    <a:pt x="17" y="16"/>
                    <a:pt x="16" y="15"/>
                  </a:cubicBezTo>
                  <a:cubicBezTo>
                    <a:pt x="12" y="11"/>
                    <a:pt x="16" y="10"/>
                    <a:pt x="17" y="11"/>
                  </a:cubicBezTo>
                  <a:cubicBezTo>
                    <a:pt x="19" y="13"/>
                    <a:pt x="20" y="13"/>
                    <a:pt x="20" y="11"/>
                  </a:cubicBezTo>
                  <a:cubicBezTo>
                    <a:pt x="19" y="9"/>
                    <a:pt x="18" y="7"/>
                    <a:pt x="22" y="7"/>
                  </a:cubicBezTo>
                  <a:cubicBezTo>
                    <a:pt x="20" y="4"/>
                    <a:pt x="26" y="6"/>
                    <a:pt x="23" y="3"/>
                  </a:cubicBezTo>
                  <a:cubicBezTo>
                    <a:pt x="25" y="0"/>
                    <a:pt x="30" y="3"/>
                    <a:pt x="29" y="6"/>
                  </a:cubicBezTo>
                  <a:cubicBezTo>
                    <a:pt x="29" y="7"/>
                    <a:pt x="31" y="6"/>
                    <a:pt x="31" y="5"/>
                  </a:cubicBezTo>
                  <a:cubicBezTo>
                    <a:pt x="34" y="3"/>
                    <a:pt x="36" y="7"/>
                    <a:pt x="35" y="10"/>
                  </a:cubicBezTo>
                  <a:cubicBezTo>
                    <a:pt x="37" y="8"/>
                    <a:pt x="41" y="8"/>
                    <a:pt x="41" y="17"/>
                  </a:cubicBezTo>
                  <a:cubicBezTo>
                    <a:pt x="42" y="19"/>
                    <a:pt x="45" y="19"/>
                    <a:pt x="44" y="13"/>
                  </a:cubicBezTo>
                  <a:close/>
                </a:path>
              </a:pathLst>
            </a:custGeom>
            <a:solidFill>
              <a:srgbClr val="EDAC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2" name="Freeform 661"/>
            <p:cNvSpPr/>
            <p:nvPr/>
          </p:nvSpPr>
          <p:spPr bwMode="auto">
            <a:xfrm>
              <a:off x="2726208" y="3423785"/>
              <a:ext cx="212725" cy="200025"/>
            </a:xfrm>
            <a:custGeom>
              <a:gdLst>
                <a:gd fmla="*/ 32 w 57" name="T0"/>
                <a:gd fmla="*/ 17 h 53" name="T1"/>
                <a:gd fmla="*/ 35 w 57" name="T2"/>
                <a:gd fmla="*/ 13 h 53" name="T3"/>
                <a:gd fmla="*/ 37 w 57" name="T4"/>
                <a:gd fmla="*/ 10 h 53" name="T5"/>
                <a:gd fmla="*/ 41 w 57" name="T6"/>
                <a:gd fmla="*/ 5 h 53" name="T7"/>
                <a:gd fmla="*/ 47 w 57" name="T8"/>
                <a:gd fmla="*/ 6 h 53" name="T9"/>
                <a:gd fmla="*/ 50 w 57" name="T10"/>
                <a:gd fmla="*/ 8 h 53" name="T11"/>
                <a:gd fmla="*/ 51 w 57" name="T12"/>
                <a:gd fmla="*/ 15 h 53" name="T13"/>
                <a:gd fmla="*/ 50 w 57" name="T14"/>
                <a:gd fmla="*/ 20 h 53" name="T15"/>
                <a:gd fmla="*/ 51 w 57" name="T16"/>
                <a:gd fmla="*/ 24 h 53" name="T17"/>
                <a:gd fmla="*/ 53 w 57" name="T18"/>
                <a:gd fmla="*/ 28 h 53" name="T19"/>
                <a:gd fmla="*/ 54 w 57" name="T20"/>
                <a:gd fmla="*/ 30 h 53" name="T21"/>
                <a:gd fmla="*/ 54 w 57" name="T22"/>
                <a:gd fmla="*/ 34 h 53" name="T23"/>
                <a:gd fmla="*/ 52 w 57" name="T24"/>
                <a:gd fmla="*/ 36 h 53" name="T25"/>
                <a:gd fmla="*/ 50 w 57" name="T26"/>
                <a:gd fmla="*/ 37 h 53" name="T27"/>
                <a:gd fmla="*/ 48 w 57" name="T28"/>
                <a:gd fmla="*/ 38 h 53" name="T29"/>
                <a:gd fmla="*/ 43 w 57" name="T30"/>
                <a:gd fmla="*/ 37 h 53" name="T31"/>
                <a:gd fmla="*/ 37 w 57" name="T32"/>
                <a:gd fmla="*/ 38 h 53" name="T33"/>
                <a:gd fmla="*/ 42 w 57" name="T34"/>
                <a:gd fmla="*/ 44 h 53" name="T35"/>
                <a:gd fmla="*/ 41 w 57" name="T36"/>
                <a:gd fmla="*/ 45 h 53" name="T37"/>
                <a:gd fmla="*/ 32 w 57" name="T38"/>
                <a:gd fmla="*/ 35 h 53" name="T39"/>
                <a:gd fmla="*/ 30 w 57" name="T40"/>
                <a:gd fmla="*/ 50 h 53" name="T41"/>
                <a:gd fmla="*/ 28 w 57" name="T42"/>
                <a:gd fmla="*/ 42 h 53" name="T43"/>
                <a:gd fmla="*/ 22 w 57" name="T44"/>
                <a:gd fmla="*/ 42 h 53" name="T45"/>
                <a:gd fmla="*/ 18 w 57" name="T46"/>
                <a:gd fmla="*/ 41 h 53" name="T47"/>
                <a:gd fmla="*/ 14 w 57" name="T48"/>
                <a:gd fmla="*/ 41 h 53" name="T49"/>
                <a:gd fmla="*/ 10 w 57" name="T50"/>
                <a:gd fmla="*/ 39 h 53" name="T51"/>
                <a:gd fmla="*/ 6 w 57" name="T52"/>
                <a:gd fmla="*/ 40 h 53" name="T53"/>
                <a:gd fmla="*/ 1 w 57" name="T54"/>
                <a:gd fmla="*/ 36 h 53" name="T55"/>
                <a:gd fmla="*/ 4 w 57" name="T56"/>
                <a:gd fmla="*/ 32 h 53" name="T57"/>
                <a:gd fmla="*/ 3 w 57" name="T58"/>
                <a:gd fmla="*/ 26 h 53" name="T59"/>
                <a:gd fmla="*/ 4 w 57" name="T60"/>
                <a:gd fmla="*/ 19 h 53" name="T61"/>
                <a:gd fmla="*/ 7 w 57" name="T62"/>
                <a:gd fmla="*/ 11 h 53" name="T63"/>
                <a:gd fmla="*/ 10 w 57" name="T64"/>
                <a:gd fmla="*/ 8 h 53" name="T65"/>
                <a:gd fmla="*/ 13 w 57" name="T66"/>
                <a:gd fmla="*/ 2 h 53" name="T67"/>
                <a:gd fmla="*/ 16 w 57" name="T68"/>
                <a:gd fmla="*/ 1 h 53" name="T69"/>
                <a:gd fmla="*/ 19 w 57" name="T70"/>
                <a:gd fmla="*/ 5 h 53" name="T71"/>
                <a:gd fmla="*/ 22 w 57" name="T72"/>
                <a:gd fmla="*/ 8 h 53" name="T73"/>
                <a:gd fmla="*/ 25 w 57" name="T74"/>
                <a:gd fmla="*/ 6 h 53" name="T75"/>
                <a:gd fmla="*/ 29 w 57" name="T76"/>
                <a:gd fmla="*/ 8 h 53" name="T77"/>
                <a:gd fmla="*/ 30 w 57" name="T78"/>
                <a:gd fmla="*/ 12 h 53" name="T79"/>
                <a:gd fmla="*/ 32 w 57" name="T80"/>
                <a:gd fmla="*/ 17 h 5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52" w="57">
                  <a:moveTo>
                    <a:pt x="32" y="17"/>
                  </a:moveTo>
                  <a:cubicBezTo>
                    <a:pt x="34" y="17"/>
                    <a:pt x="33" y="12"/>
                    <a:pt x="35" y="13"/>
                  </a:cubicBezTo>
                  <a:cubicBezTo>
                    <a:pt x="35" y="9"/>
                    <a:pt x="37" y="9"/>
                    <a:pt x="37" y="10"/>
                  </a:cubicBezTo>
                  <a:cubicBezTo>
                    <a:pt x="35" y="7"/>
                    <a:pt x="39" y="2"/>
                    <a:pt x="41" y="5"/>
                  </a:cubicBezTo>
                  <a:cubicBezTo>
                    <a:pt x="41" y="7"/>
                    <a:pt x="45" y="8"/>
                    <a:pt x="47" y="6"/>
                  </a:cubicBezTo>
                  <a:cubicBezTo>
                    <a:pt x="49" y="3"/>
                    <a:pt x="52" y="6"/>
                    <a:pt x="50" y="8"/>
                  </a:cubicBezTo>
                  <a:cubicBezTo>
                    <a:pt x="53" y="9"/>
                    <a:pt x="49" y="11"/>
                    <a:pt x="51" y="15"/>
                  </a:cubicBezTo>
                  <a:cubicBezTo>
                    <a:pt x="52" y="17"/>
                    <a:pt x="53" y="19"/>
                    <a:pt x="50" y="20"/>
                  </a:cubicBezTo>
                  <a:cubicBezTo>
                    <a:pt x="48" y="21"/>
                    <a:pt x="48" y="24"/>
                    <a:pt x="51" y="24"/>
                  </a:cubicBezTo>
                  <a:cubicBezTo>
                    <a:pt x="55" y="24"/>
                    <a:pt x="54" y="27"/>
                    <a:pt x="53" y="28"/>
                  </a:cubicBezTo>
                  <a:cubicBezTo>
                    <a:pt x="52" y="28"/>
                    <a:pt x="51" y="31"/>
                    <a:pt x="54" y="30"/>
                  </a:cubicBezTo>
                  <a:cubicBezTo>
                    <a:pt x="56" y="29"/>
                    <a:pt x="57" y="33"/>
                    <a:pt x="54" y="34"/>
                  </a:cubicBezTo>
                  <a:cubicBezTo>
                    <a:pt x="53" y="34"/>
                    <a:pt x="51" y="35"/>
                    <a:pt x="52" y="36"/>
                  </a:cubicBezTo>
                  <a:cubicBezTo>
                    <a:pt x="53" y="37"/>
                    <a:pt x="51" y="39"/>
                    <a:pt x="50" y="37"/>
                  </a:cubicBezTo>
                  <a:cubicBezTo>
                    <a:pt x="49" y="36"/>
                    <a:pt x="47" y="37"/>
                    <a:pt x="48" y="38"/>
                  </a:cubicBezTo>
                  <a:cubicBezTo>
                    <a:pt x="47" y="41"/>
                    <a:pt x="43" y="40"/>
                    <a:pt x="43" y="37"/>
                  </a:cubicBezTo>
                  <a:cubicBezTo>
                    <a:pt x="41" y="42"/>
                    <a:pt x="37" y="34"/>
                    <a:pt x="37" y="38"/>
                  </a:cubicBezTo>
                  <a:cubicBezTo>
                    <a:pt x="37" y="40"/>
                    <a:pt x="38" y="43"/>
                    <a:pt x="42" y="44"/>
                  </a:cubicBezTo>
                  <a:cubicBezTo>
                    <a:pt x="43" y="44"/>
                    <a:pt x="42" y="45"/>
                    <a:pt x="41" y="45"/>
                  </a:cubicBezTo>
                  <a:cubicBezTo>
                    <a:pt x="36" y="45"/>
                    <a:pt x="35" y="36"/>
                    <a:pt x="32" y="35"/>
                  </a:cubicBezTo>
                  <a:cubicBezTo>
                    <a:pt x="30" y="35"/>
                    <a:pt x="29" y="47"/>
                    <a:pt x="30" y="50"/>
                  </a:cubicBezTo>
                  <a:cubicBezTo>
                    <a:pt x="30" y="53"/>
                    <a:pt x="27" y="51"/>
                    <a:pt x="28" y="42"/>
                  </a:cubicBezTo>
                  <a:cubicBezTo>
                    <a:pt x="29" y="36"/>
                    <a:pt x="26" y="34"/>
                    <a:pt x="22" y="42"/>
                  </a:cubicBezTo>
                  <a:cubicBezTo>
                    <a:pt x="20" y="48"/>
                    <a:pt x="17" y="42"/>
                    <a:pt x="18" y="41"/>
                  </a:cubicBezTo>
                  <a:cubicBezTo>
                    <a:pt x="19" y="41"/>
                    <a:pt x="14" y="38"/>
                    <a:pt x="14" y="41"/>
                  </a:cubicBezTo>
                  <a:cubicBezTo>
                    <a:pt x="13" y="46"/>
                    <a:pt x="8" y="42"/>
                    <a:pt x="10" y="39"/>
                  </a:cubicBezTo>
                  <a:cubicBezTo>
                    <a:pt x="7" y="37"/>
                    <a:pt x="8" y="40"/>
                    <a:pt x="6" y="40"/>
                  </a:cubicBezTo>
                  <a:cubicBezTo>
                    <a:pt x="4" y="41"/>
                    <a:pt x="0" y="39"/>
                    <a:pt x="1" y="36"/>
                  </a:cubicBezTo>
                  <a:cubicBezTo>
                    <a:pt x="3" y="36"/>
                    <a:pt x="6" y="33"/>
                    <a:pt x="4" y="32"/>
                  </a:cubicBezTo>
                  <a:cubicBezTo>
                    <a:pt x="0" y="31"/>
                    <a:pt x="0" y="27"/>
                    <a:pt x="3" y="26"/>
                  </a:cubicBezTo>
                  <a:cubicBezTo>
                    <a:pt x="7" y="24"/>
                    <a:pt x="1" y="19"/>
                    <a:pt x="4" y="19"/>
                  </a:cubicBezTo>
                  <a:cubicBezTo>
                    <a:pt x="7" y="18"/>
                    <a:pt x="0" y="13"/>
                    <a:pt x="7" y="11"/>
                  </a:cubicBezTo>
                  <a:cubicBezTo>
                    <a:pt x="8" y="10"/>
                    <a:pt x="12" y="11"/>
                    <a:pt x="10" y="8"/>
                  </a:cubicBezTo>
                  <a:cubicBezTo>
                    <a:pt x="9" y="4"/>
                    <a:pt x="13" y="4"/>
                    <a:pt x="13" y="2"/>
                  </a:cubicBezTo>
                  <a:cubicBezTo>
                    <a:pt x="11" y="0"/>
                    <a:pt x="15" y="2"/>
                    <a:pt x="16" y="1"/>
                  </a:cubicBezTo>
                  <a:cubicBezTo>
                    <a:pt x="18" y="1"/>
                    <a:pt x="22" y="1"/>
                    <a:pt x="19" y="5"/>
                  </a:cubicBezTo>
                  <a:cubicBezTo>
                    <a:pt x="19" y="6"/>
                    <a:pt x="22" y="6"/>
                    <a:pt x="22" y="8"/>
                  </a:cubicBezTo>
                  <a:cubicBezTo>
                    <a:pt x="21" y="9"/>
                    <a:pt x="25" y="9"/>
                    <a:pt x="25" y="6"/>
                  </a:cubicBezTo>
                  <a:cubicBezTo>
                    <a:pt x="25" y="4"/>
                    <a:pt x="29" y="6"/>
                    <a:pt x="29" y="8"/>
                  </a:cubicBezTo>
                  <a:cubicBezTo>
                    <a:pt x="29" y="12"/>
                    <a:pt x="29" y="10"/>
                    <a:pt x="30" y="12"/>
                  </a:cubicBezTo>
                  <a:cubicBezTo>
                    <a:pt x="31" y="13"/>
                    <a:pt x="30" y="17"/>
                    <a:pt x="32" y="17"/>
                  </a:cubicBezTo>
                  <a:close/>
                </a:path>
              </a:pathLst>
            </a:custGeom>
            <a:solidFill>
              <a:srgbClr val="E99D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3" name="Freeform 662"/>
            <p:cNvSpPr/>
            <p:nvPr/>
          </p:nvSpPr>
          <p:spPr bwMode="auto">
            <a:xfrm>
              <a:off x="2740496" y="3442835"/>
              <a:ext cx="179388" cy="153988"/>
            </a:xfrm>
            <a:custGeom>
              <a:gdLst>
                <a:gd fmla="*/ 29 w 48" name="T0"/>
                <a:gd fmla="*/ 13 h 41" name="T1"/>
                <a:gd fmla="*/ 34 w 48" name="T2"/>
                <a:gd fmla="*/ 8 h 41" name="T3"/>
                <a:gd fmla="*/ 42 w 48" name="T4"/>
                <a:gd fmla="*/ 8 h 41" name="T5"/>
                <a:gd fmla="*/ 42 w 48" name="T6"/>
                <a:gd fmla="*/ 13 h 41" name="T7"/>
                <a:gd fmla="*/ 42 w 48" name="T8"/>
                <a:gd fmla="*/ 17 h 41" name="T9"/>
                <a:gd fmla="*/ 44 w 48" name="T10"/>
                <a:gd fmla="*/ 20 h 41" name="T11"/>
                <a:gd fmla="*/ 44 w 48" name="T12"/>
                <a:gd fmla="*/ 25 h 41" name="T13"/>
                <a:gd fmla="*/ 42 w 48" name="T14"/>
                <a:gd fmla="*/ 29 h 41" name="T15"/>
                <a:gd fmla="*/ 35 w 48" name="T16"/>
                <a:gd fmla="*/ 29 h 41" name="T17"/>
                <a:gd fmla="*/ 31 w 48" name="T18"/>
                <a:gd fmla="*/ 27 h 41" name="T19"/>
                <a:gd fmla="*/ 31 w 48" name="T20"/>
                <a:gd fmla="*/ 32 h 41" name="T21"/>
                <a:gd fmla="*/ 29 w 48" name="T22"/>
                <a:gd fmla="*/ 27 h 41" name="T23"/>
                <a:gd fmla="*/ 26 w 48" name="T24"/>
                <a:gd fmla="*/ 28 h 41" name="T25"/>
                <a:gd fmla="*/ 25 w 48" name="T26"/>
                <a:gd fmla="*/ 29 h 41" name="T27"/>
                <a:gd fmla="*/ 19 w 48" name="T28"/>
                <a:gd fmla="*/ 33 h 41" name="T29"/>
                <a:gd fmla="*/ 16 w 48" name="T30"/>
                <a:gd fmla="*/ 35 h 41" name="T31"/>
                <a:gd fmla="*/ 14 w 48" name="T32"/>
                <a:gd fmla="*/ 33 h 41" name="T33"/>
                <a:gd fmla="*/ 11 w 48" name="T34"/>
                <a:gd fmla="*/ 31 h 41" name="T35"/>
                <a:gd fmla="*/ 9 w 48" name="T36"/>
                <a:gd fmla="*/ 25 h 41" name="T37"/>
                <a:gd fmla="*/ 3 w 48" name="T38"/>
                <a:gd fmla="*/ 22 h 41" name="T39"/>
                <a:gd fmla="*/ 4 w 48" name="T40"/>
                <a:gd fmla="*/ 17 h 41" name="T41"/>
                <a:gd fmla="*/ 4 w 48" name="T42"/>
                <a:gd fmla="*/ 12 h 41" name="T43"/>
                <a:gd fmla="*/ 7 w 48" name="T44"/>
                <a:gd fmla="*/ 8 h 41" name="T45"/>
                <a:gd fmla="*/ 11 w 48" name="T46"/>
                <a:gd fmla="*/ 4 h 41" name="T47"/>
                <a:gd fmla="*/ 17 w 48" name="T48"/>
                <a:gd fmla="*/ 6 h 41" name="T49"/>
                <a:gd fmla="*/ 22 w 48" name="T50"/>
                <a:gd fmla="*/ 8 h 41" name="T51"/>
                <a:gd fmla="*/ 26 w 48" name="T52"/>
                <a:gd fmla="*/ 14 h 41" name="T53"/>
                <a:gd fmla="*/ 29 w 48" name="T54"/>
                <a:gd fmla="*/ 13 h 4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1" w="48">
                  <a:moveTo>
                    <a:pt x="29" y="13"/>
                  </a:moveTo>
                  <a:cubicBezTo>
                    <a:pt x="31" y="7"/>
                    <a:pt x="35" y="12"/>
                    <a:pt x="34" y="8"/>
                  </a:cubicBezTo>
                  <a:cubicBezTo>
                    <a:pt x="33" y="5"/>
                    <a:pt x="38" y="1"/>
                    <a:pt x="42" y="8"/>
                  </a:cubicBezTo>
                  <a:cubicBezTo>
                    <a:pt x="42" y="8"/>
                    <a:pt x="45" y="10"/>
                    <a:pt x="42" y="13"/>
                  </a:cubicBezTo>
                  <a:cubicBezTo>
                    <a:pt x="41" y="14"/>
                    <a:pt x="43" y="16"/>
                    <a:pt x="42" y="17"/>
                  </a:cubicBezTo>
                  <a:cubicBezTo>
                    <a:pt x="43" y="18"/>
                    <a:pt x="45" y="19"/>
                    <a:pt x="44" y="20"/>
                  </a:cubicBezTo>
                  <a:cubicBezTo>
                    <a:pt x="46" y="21"/>
                    <a:pt x="43" y="24"/>
                    <a:pt x="44" y="25"/>
                  </a:cubicBezTo>
                  <a:cubicBezTo>
                    <a:pt x="48" y="25"/>
                    <a:pt x="44" y="32"/>
                    <a:pt x="42" y="29"/>
                  </a:cubicBezTo>
                  <a:cubicBezTo>
                    <a:pt x="38" y="28"/>
                    <a:pt x="37" y="34"/>
                    <a:pt x="35" y="29"/>
                  </a:cubicBezTo>
                  <a:cubicBezTo>
                    <a:pt x="32" y="31"/>
                    <a:pt x="35" y="25"/>
                    <a:pt x="31" y="27"/>
                  </a:cubicBezTo>
                  <a:cubicBezTo>
                    <a:pt x="30" y="28"/>
                    <a:pt x="32" y="34"/>
                    <a:pt x="31" y="32"/>
                  </a:cubicBezTo>
                  <a:cubicBezTo>
                    <a:pt x="31" y="32"/>
                    <a:pt x="29" y="28"/>
                    <a:pt x="29" y="27"/>
                  </a:cubicBezTo>
                  <a:cubicBezTo>
                    <a:pt x="27" y="24"/>
                    <a:pt x="26" y="26"/>
                    <a:pt x="26" y="28"/>
                  </a:cubicBezTo>
                  <a:cubicBezTo>
                    <a:pt x="26" y="29"/>
                    <a:pt x="25" y="41"/>
                    <a:pt x="25" y="29"/>
                  </a:cubicBezTo>
                  <a:cubicBezTo>
                    <a:pt x="25" y="23"/>
                    <a:pt x="21" y="27"/>
                    <a:pt x="19" y="33"/>
                  </a:cubicBezTo>
                  <a:cubicBezTo>
                    <a:pt x="19" y="34"/>
                    <a:pt x="18" y="36"/>
                    <a:pt x="16" y="35"/>
                  </a:cubicBezTo>
                  <a:cubicBezTo>
                    <a:pt x="15" y="35"/>
                    <a:pt x="14" y="32"/>
                    <a:pt x="14" y="33"/>
                  </a:cubicBezTo>
                  <a:cubicBezTo>
                    <a:pt x="13" y="34"/>
                    <a:pt x="13" y="31"/>
                    <a:pt x="11" y="31"/>
                  </a:cubicBezTo>
                  <a:cubicBezTo>
                    <a:pt x="8" y="31"/>
                    <a:pt x="11" y="24"/>
                    <a:pt x="9" y="25"/>
                  </a:cubicBezTo>
                  <a:cubicBezTo>
                    <a:pt x="6" y="28"/>
                    <a:pt x="1" y="25"/>
                    <a:pt x="3" y="22"/>
                  </a:cubicBezTo>
                  <a:cubicBezTo>
                    <a:pt x="0" y="17"/>
                    <a:pt x="6" y="18"/>
                    <a:pt x="4" y="17"/>
                  </a:cubicBezTo>
                  <a:cubicBezTo>
                    <a:pt x="1" y="15"/>
                    <a:pt x="5" y="14"/>
                    <a:pt x="4" y="12"/>
                  </a:cubicBezTo>
                  <a:cubicBezTo>
                    <a:pt x="2" y="9"/>
                    <a:pt x="5" y="8"/>
                    <a:pt x="7" y="8"/>
                  </a:cubicBezTo>
                  <a:cubicBezTo>
                    <a:pt x="9" y="7"/>
                    <a:pt x="8" y="1"/>
                    <a:pt x="11" y="4"/>
                  </a:cubicBezTo>
                  <a:cubicBezTo>
                    <a:pt x="15" y="0"/>
                    <a:pt x="14" y="3"/>
                    <a:pt x="17" y="6"/>
                  </a:cubicBezTo>
                  <a:cubicBezTo>
                    <a:pt x="18" y="7"/>
                    <a:pt x="23" y="3"/>
                    <a:pt x="22" y="8"/>
                  </a:cubicBezTo>
                  <a:cubicBezTo>
                    <a:pt x="26" y="9"/>
                    <a:pt x="25" y="10"/>
                    <a:pt x="26" y="14"/>
                  </a:cubicBezTo>
                  <a:cubicBezTo>
                    <a:pt x="27" y="15"/>
                    <a:pt x="29" y="16"/>
                    <a:pt x="29" y="13"/>
                  </a:cubicBezTo>
                  <a:close/>
                </a:path>
              </a:pathLst>
            </a:custGeom>
            <a:solidFill>
              <a:srgbClr val="E68E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4" name="Freeform 663"/>
            <p:cNvSpPr/>
            <p:nvPr/>
          </p:nvSpPr>
          <p:spPr bwMode="auto">
            <a:xfrm>
              <a:off x="2803996" y="3312660"/>
              <a:ext cx="131763" cy="58738"/>
            </a:xfrm>
            <a:custGeom>
              <a:gdLst>
                <a:gd fmla="*/ 34 w 35" name="T0"/>
                <a:gd fmla="*/ 8 h 16" name="T1"/>
                <a:gd fmla="*/ 30 w 35" name="T2"/>
                <a:gd fmla="*/ 10 h 16" name="T3"/>
                <a:gd fmla="*/ 28 w 35" name="T4"/>
                <a:gd fmla="*/ 12 h 16" name="T5"/>
                <a:gd fmla="*/ 25 w 35" name="T6"/>
                <a:gd fmla="*/ 12 h 16" name="T7"/>
                <a:gd fmla="*/ 24 w 35" name="T8"/>
                <a:gd fmla="*/ 16 h 16" name="T9"/>
                <a:gd fmla="*/ 21 w 35" name="T10"/>
                <a:gd fmla="*/ 11 h 16" name="T11"/>
                <a:gd fmla="*/ 17 w 35" name="T12"/>
                <a:gd fmla="*/ 12 h 16" name="T13"/>
                <a:gd fmla="*/ 11 w 35" name="T14"/>
                <a:gd fmla="*/ 9 h 16" name="T15"/>
                <a:gd fmla="*/ 5 w 35" name="T16"/>
                <a:gd fmla="*/ 12 h 16" name="T17"/>
                <a:gd fmla="*/ 3 w 35" name="T18"/>
                <a:gd fmla="*/ 4 h 16" name="T19"/>
                <a:gd fmla="*/ 11 w 35" name="T20"/>
                <a:gd fmla="*/ 4 h 16" name="T21"/>
                <a:gd fmla="*/ 16 w 35" name="T22"/>
                <a:gd fmla="*/ 3 h 16" name="T23"/>
                <a:gd fmla="*/ 24 w 35" name="T24"/>
                <a:gd fmla="*/ 8 h 16" name="T25"/>
                <a:gd fmla="*/ 29 w 35" name="T26"/>
                <a:gd fmla="*/ 5 h 16" name="T27"/>
                <a:gd fmla="*/ 32 w 35" name="T28"/>
                <a:gd fmla="*/ 4 h 16" name="T29"/>
                <a:gd fmla="*/ 33 w 35" name="T30"/>
                <a:gd fmla="*/ 6 h 16" name="T31"/>
                <a:gd fmla="*/ 34 w 35" name="T32"/>
                <a:gd fmla="*/ 8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35">
                  <a:moveTo>
                    <a:pt x="34" y="8"/>
                  </a:moveTo>
                  <a:cubicBezTo>
                    <a:pt x="32" y="8"/>
                    <a:pt x="33" y="12"/>
                    <a:pt x="30" y="10"/>
                  </a:cubicBezTo>
                  <a:cubicBezTo>
                    <a:pt x="30" y="10"/>
                    <a:pt x="29" y="11"/>
                    <a:pt x="28" y="12"/>
                  </a:cubicBezTo>
                  <a:cubicBezTo>
                    <a:pt x="27" y="14"/>
                    <a:pt x="26" y="11"/>
                    <a:pt x="25" y="12"/>
                  </a:cubicBezTo>
                  <a:cubicBezTo>
                    <a:pt x="24" y="13"/>
                    <a:pt x="25" y="16"/>
                    <a:pt x="24" y="16"/>
                  </a:cubicBezTo>
                  <a:cubicBezTo>
                    <a:pt x="23" y="15"/>
                    <a:pt x="22" y="13"/>
                    <a:pt x="21" y="11"/>
                  </a:cubicBezTo>
                  <a:cubicBezTo>
                    <a:pt x="21" y="10"/>
                    <a:pt x="19" y="11"/>
                    <a:pt x="17" y="12"/>
                  </a:cubicBezTo>
                  <a:cubicBezTo>
                    <a:pt x="15" y="13"/>
                    <a:pt x="12" y="11"/>
                    <a:pt x="11" y="9"/>
                  </a:cubicBezTo>
                  <a:cubicBezTo>
                    <a:pt x="10" y="7"/>
                    <a:pt x="7" y="8"/>
                    <a:pt x="5" y="12"/>
                  </a:cubicBezTo>
                  <a:cubicBezTo>
                    <a:pt x="4" y="12"/>
                    <a:pt x="0" y="7"/>
                    <a:pt x="3" y="4"/>
                  </a:cubicBezTo>
                  <a:cubicBezTo>
                    <a:pt x="5" y="2"/>
                    <a:pt x="7" y="0"/>
                    <a:pt x="11" y="4"/>
                  </a:cubicBezTo>
                  <a:cubicBezTo>
                    <a:pt x="12" y="5"/>
                    <a:pt x="14" y="5"/>
                    <a:pt x="16" y="3"/>
                  </a:cubicBezTo>
                  <a:cubicBezTo>
                    <a:pt x="18" y="0"/>
                    <a:pt x="18" y="8"/>
                    <a:pt x="24" y="8"/>
                  </a:cubicBezTo>
                  <a:cubicBezTo>
                    <a:pt x="30" y="9"/>
                    <a:pt x="27" y="5"/>
                    <a:pt x="29" y="5"/>
                  </a:cubicBezTo>
                  <a:cubicBezTo>
                    <a:pt x="29" y="1"/>
                    <a:pt x="33" y="2"/>
                    <a:pt x="32" y="4"/>
                  </a:cubicBezTo>
                  <a:cubicBezTo>
                    <a:pt x="31" y="6"/>
                    <a:pt x="32" y="7"/>
                    <a:pt x="33" y="6"/>
                  </a:cubicBezTo>
                  <a:cubicBezTo>
                    <a:pt x="34" y="5"/>
                    <a:pt x="35" y="9"/>
                    <a:pt x="34" y="8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5" name="Freeform 664"/>
            <p:cNvSpPr/>
            <p:nvPr/>
          </p:nvSpPr>
          <p:spPr bwMode="auto">
            <a:xfrm>
              <a:off x="2643658" y="3323772"/>
              <a:ext cx="157163" cy="157163"/>
            </a:xfrm>
            <a:custGeom>
              <a:gdLst>
                <a:gd fmla="*/ 40 w 42" name="T0"/>
                <a:gd fmla="*/ 10 h 42" name="T1"/>
                <a:gd fmla="*/ 32 w 42" name="T2"/>
                <a:gd fmla="*/ 11 h 42" name="T3"/>
                <a:gd fmla="*/ 28 w 42" name="T4"/>
                <a:gd fmla="*/ 11 h 42" name="T5"/>
                <a:gd fmla="*/ 22 w 42" name="T6"/>
                <a:gd fmla="*/ 18 h 42" name="T7"/>
                <a:gd fmla="*/ 17 w 42" name="T8"/>
                <a:gd fmla="*/ 20 h 42" name="T9"/>
                <a:gd fmla="*/ 17 w 42" name="T10"/>
                <a:gd fmla="*/ 26 h 42" name="T11"/>
                <a:gd fmla="*/ 19 w 42" name="T12"/>
                <a:gd fmla="*/ 31 h 42" name="T13"/>
                <a:gd fmla="*/ 14 w 42" name="T14"/>
                <a:gd fmla="*/ 30 h 42" name="T15"/>
                <a:gd fmla="*/ 13 w 42" name="T16"/>
                <a:gd fmla="*/ 34 h 42" name="T17"/>
                <a:gd fmla="*/ 6 w 42" name="T18"/>
                <a:gd fmla="*/ 38 h 42" name="T19"/>
                <a:gd fmla="*/ 2 w 42" name="T20"/>
                <a:gd fmla="*/ 33 h 42" name="T21"/>
                <a:gd fmla="*/ 3 w 42" name="T22"/>
                <a:gd fmla="*/ 29 h 42" name="T23"/>
                <a:gd fmla="*/ 7 w 42" name="T24"/>
                <a:gd fmla="*/ 22 h 42" name="T25"/>
                <a:gd fmla="*/ 6 w 42" name="T26"/>
                <a:gd fmla="*/ 16 h 42" name="T27"/>
                <a:gd fmla="*/ 9 w 42" name="T28"/>
                <a:gd fmla="*/ 10 h 42" name="T29"/>
                <a:gd fmla="*/ 15 w 42" name="T30"/>
                <a:gd fmla="*/ 10 h 42" name="T31"/>
                <a:gd fmla="*/ 26 w 42" name="T32"/>
                <a:gd fmla="*/ 3 h 42" name="T33"/>
                <a:gd fmla="*/ 28 w 42" name="T34"/>
                <a:gd fmla="*/ 6 h 42" name="T35"/>
                <a:gd fmla="*/ 32 w 42" name="T36"/>
                <a:gd fmla="*/ 8 h 42" name="T37"/>
                <a:gd fmla="*/ 38 w 42" name="T38"/>
                <a:gd fmla="*/ 4 h 42" name="T39"/>
                <a:gd fmla="*/ 40 w 42" name="T40"/>
                <a:gd fmla="*/ 10 h 4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2" w="42">
                  <a:moveTo>
                    <a:pt x="40" y="10"/>
                  </a:moveTo>
                  <a:cubicBezTo>
                    <a:pt x="39" y="11"/>
                    <a:pt x="33" y="9"/>
                    <a:pt x="32" y="11"/>
                  </a:cubicBezTo>
                  <a:cubicBezTo>
                    <a:pt x="31" y="13"/>
                    <a:pt x="30" y="12"/>
                    <a:pt x="28" y="11"/>
                  </a:cubicBezTo>
                  <a:cubicBezTo>
                    <a:pt x="24" y="9"/>
                    <a:pt x="27" y="17"/>
                    <a:pt x="22" y="18"/>
                  </a:cubicBezTo>
                  <a:cubicBezTo>
                    <a:pt x="21" y="18"/>
                    <a:pt x="18" y="16"/>
                    <a:pt x="17" y="20"/>
                  </a:cubicBezTo>
                  <a:cubicBezTo>
                    <a:pt x="17" y="20"/>
                    <a:pt x="12" y="23"/>
                    <a:pt x="17" y="26"/>
                  </a:cubicBezTo>
                  <a:cubicBezTo>
                    <a:pt x="20" y="28"/>
                    <a:pt x="20" y="30"/>
                    <a:pt x="19" y="31"/>
                  </a:cubicBezTo>
                  <a:cubicBezTo>
                    <a:pt x="18" y="32"/>
                    <a:pt x="15" y="31"/>
                    <a:pt x="14" y="30"/>
                  </a:cubicBezTo>
                  <a:cubicBezTo>
                    <a:pt x="11" y="29"/>
                    <a:pt x="11" y="33"/>
                    <a:pt x="13" y="34"/>
                  </a:cubicBezTo>
                  <a:cubicBezTo>
                    <a:pt x="14" y="39"/>
                    <a:pt x="7" y="35"/>
                    <a:pt x="6" y="38"/>
                  </a:cubicBezTo>
                  <a:cubicBezTo>
                    <a:pt x="4" y="42"/>
                    <a:pt x="4" y="36"/>
                    <a:pt x="2" y="33"/>
                  </a:cubicBezTo>
                  <a:cubicBezTo>
                    <a:pt x="0" y="31"/>
                    <a:pt x="0" y="28"/>
                    <a:pt x="3" y="29"/>
                  </a:cubicBezTo>
                  <a:cubicBezTo>
                    <a:pt x="6" y="29"/>
                    <a:pt x="8" y="26"/>
                    <a:pt x="7" y="22"/>
                  </a:cubicBezTo>
                  <a:cubicBezTo>
                    <a:pt x="6" y="20"/>
                    <a:pt x="4" y="16"/>
                    <a:pt x="6" y="16"/>
                  </a:cubicBezTo>
                  <a:cubicBezTo>
                    <a:pt x="9" y="15"/>
                    <a:pt x="7" y="12"/>
                    <a:pt x="9" y="10"/>
                  </a:cubicBezTo>
                  <a:cubicBezTo>
                    <a:pt x="12" y="5"/>
                    <a:pt x="13" y="14"/>
                    <a:pt x="15" y="10"/>
                  </a:cubicBezTo>
                  <a:cubicBezTo>
                    <a:pt x="21" y="13"/>
                    <a:pt x="25" y="8"/>
                    <a:pt x="26" y="3"/>
                  </a:cubicBezTo>
                  <a:cubicBezTo>
                    <a:pt x="29" y="0"/>
                    <a:pt x="31" y="1"/>
                    <a:pt x="28" y="6"/>
                  </a:cubicBezTo>
                  <a:cubicBezTo>
                    <a:pt x="28" y="8"/>
                    <a:pt x="30" y="9"/>
                    <a:pt x="32" y="8"/>
                  </a:cubicBezTo>
                  <a:cubicBezTo>
                    <a:pt x="32" y="7"/>
                    <a:pt x="37" y="3"/>
                    <a:pt x="38" y="4"/>
                  </a:cubicBezTo>
                  <a:cubicBezTo>
                    <a:pt x="40" y="4"/>
                    <a:pt x="42" y="9"/>
                    <a:pt x="40" y="10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6" name="Freeform 665"/>
            <p:cNvSpPr/>
            <p:nvPr/>
          </p:nvSpPr>
          <p:spPr bwMode="auto">
            <a:xfrm>
              <a:off x="2594446" y="3461885"/>
              <a:ext cx="85725" cy="184150"/>
            </a:xfrm>
            <a:custGeom>
              <a:gdLst>
                <a:gd fmla="*/ 13 w 23" name="T0"/>
                <a:gd fmla="*/ 13 h 49" name="T1"/>
                <a:gd fmla="*/ 18 w 23" name="T2"/>
                <a:gd fmla="*/ 21 h 49" name="T3"/>
                <a:gd fmla="*/ 16 w 23" name="T4"/>
                <a:gd fmla="*/ 27 h 49" name="T5"/>
                <a:gd fmla="*/ 17 w 23" name="T6"/>
                <a:gd fmla="*/ 29 h 49" name="T7"/>
                <a:gd fmla="*/ 17 w 23" name="T8"/>
                <a:gd fmla="*/ 31 h 49" name="T9"/>
                <a:gd fmla="*/ 18 w 23" name="T10"/>
                <a:gd fmla="*/ 34 h 49" name="T11"/>
                <a:gd fmla="*/ 19 w 23" name="T12"/>
                <a:gd fmla="*/ 36 h 49" name="T13"/>
                <a:gd fmla="*/ 22 w 23" name="T14"/>
                <a:gd fmla="*/ 37 h 49" name="T15"/>
                <a:gd fmla="*/ 21 w 23" name="T16"/>
                <a:gd fmla="*/ 40 h 49" name="T17"/>
                <a:gd fmla="*/ 21 w 23" name="T18"/>
                <a:gd fmla="*/ 44 h 49" name="T19"/>
                <a:gd fmla="*/ 21 w 23" name="T20"/>
                <a:gd fmla="*/ 46 h 49" name="T21"/>
                <a:gd fmla="*/ 17 w 23" name="T22"/>
                <a:gd fmla="*/ 46 h 49" name="T23"/>
                <a:gd fmla="*/ 13 w 23" name="T24"/>
                <a:gd fmla="*/ 44 h 49" name="T25"/>
                <a:gd fmla="*/ 7 w 23" name="T26"/>
                <a:gd fmla="*/ 38 h 49" name="T27"/>
                <a:gd fmla="*/ 6 w 23" name="T28"/>
                <a:gd fmla="*/ 31 h 49" name="T29"/>
                <a:gd fmla="*/ 4 w 23" name="T30"/>
                <a:gd fmla="*/ 25 h 49" name="T31"/>
                <a:gd fmla="*/ 5 w 23" name="T32"/>
                <a:gd fmla="*/ 19 h 49" name="T33"/>
                <a:gd fmla="*/ 6 w 23" name="T34"/>
                <a:gd fmla="*/ 13 h 49" name="T35"/>
                <a:gd fmla="*/ 1 w 23" name="T36"/>
                <a:gd fmla="*/ 10 h 49" name="T37"/>
                <a:gd fmla="*/ 6 w 23" name="T38"/>
                <a:gd fmla="*/ 5 h 49" name="T39"/>
                <a:gd fmla="*/ 14 w 23" name="T40"/>
                <a:gd fmla="*/ 4 h 49" name="T41"/>
                <a:gd fmla="*/ 18 w 23" name="T42"/>
                <a:gd fmla="*/ 7 h 49" name="T43"/>
                <a:gd fmla="*/ 13 w 23" name="T44"/>
                <a:gd fmla="*/ 13 h 4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9" w="23">
                  <a:moveTo>
                    <a:pt x="13" y="13"/>
                  </a:moveTo>
                  <a:cubicBezTo>
                    <a:pt x="12" y="18"/>
                    <a:pt x="17" y="17"/>
                    <a:pt x="18" y="21"/>
                  </a:cubicBezTo>
                  <a:cubicBezTo>
                    <a:pt x="19" y="24"/>
                    <a:pt x="14" y="26"/>
                    <a:pt x="16" y="27"/>
                  </a:cubicBezTo>
                  <a:cubicBezTo>
                    <a:pt x="19" y="28"/>
                    <a:pt x="18" y="30"/>
                    <a:pt x="17" y="29"/>
                  </a:cubicBezTo>
                  <a:cubicBezTo>
                    <a:pt x="15" y="29"/>
                    <a:pt x="16" y="32"/>
                    <a:pt x="17" y="31"/>
                  </a:cubicBezTo>
                  <a:cubicBezTo>
                    <a:pt x="18" y="30"/>
                    <a:pt x="20" y="32"/>
                    <a:pt x="18" y="34"/>
                  </a:cubicBezTo>
                  <a:cubicBezTo>
                    <a:pt x="16" y="36"/>
                    <a:pt x="19" y="38"/>
                    <a:pt x="19" y="36"/>
                  </a:cubicBezTo>
                  <a:cubicBezTo>
                    <a:pt x="20" y="34"/>
                    <a:pt x="22" y="35"/>
                    <a:pt x="22" y="37"/>
                  </a:cubicBezTo>
                  <a:cubicBezTo>
                    <a:pt x="22" y="38"/>
                    <a:pt x="20" y="39"/>
                    <a:pt x="21" y="40"/>
                  </a:cubicBezTo>
                  <a:cubicBezTo>
                    <a:pt x="22" y="42"/>
                    <a:pt x="19" y="42"/>
                    <a:pt x="21" y="44"/>
                  </a:cubicBezTo>
                  <a:cubicBezTo>
                    <a:pt x="22" y="45"/>
                    <a:pt x="23" y="46"/>
                    <a:pt x="21" y="46"/>
                  </a:cubicBezTo>
                  <a:cubicBezTo>
                    <a:pt x="21" y="49"/>
                    <a:pt x="17" y="48"/>
                    <a:pt x="17" y="46"/>
                  </a:cubicBezTo>
                  <a:cubicBezTo>
                    <a:pt x="17" y="40"/>
                    <a:pt x="17" y="40"/>
                    <a:pt x="13" y="44"/>
                  </a:cubicBezTo>
                  <a:cubicBezTo>
                    <a:pt x="11" y="46"/>
                    <a:pt x="6" y="45"/>
                    <a:pt x="7" y="38"/>
                  </a:cubicBezTo>
                  <a:cubicBezTo>
                    <a:pt x="8" y="34"/>
                    <a:pt x="12" y="31"/>
                    <a:pt x="6" y="31"/>
                  </a:cubicBezTo>
                  <a:cubicBezTo>
                    <a:pt x="3" y="32"/>
                    <a:pt x="0" y="27"/>
                    <a:pt x="4" y="25"/>
                  </a:cubicBezTo>
                  <a:cubicBezTo>
                    <a:pt x="7" y="23"/>
                    <a:pt x="9" y="23"/>
                    <a:pt x="5" y="19"/>
                  </a:cubicBezTo>
                  <a:cubicBezTo>
                    <a:pt x="3" y="16"/>
                    <a:pt x="5" y="16"/>
                    <a:pt x="6" y="13"/>
                  </a:cubicBezTo>
                  <a:cubicBezTo>
                    <a:pt x="4" y="12"/>
                    <a:pt x="1" y="12"/>
                    <a:pt x="1" y="10"/>
                  </a:cubicBezTo>
                  <a:cubicBezTo>
                    <a:pt x="0" y="5"/>
                    <a:pt x="6" y="10"/>
                    <a:pt x="6" y="5"/>
                  </a:cubicBezTo>
                  <a:cubicBezTo>
                    <a:pt x="7" y="2"/>
                    <a:pt x="11" y="9"/>
                    <a:pt x="14" y="4"/>
                  </a:cubicBezTo>
                  <a:cubicBezTo>
                    <a:pt x="15" y="0"/>
                    <a:pt x="18" y="5"/>
                    <a:pt x="18" y="7"/>
                  </a:cubicBezTo>
                  <a:cubicBezTo>
                    <a:pt x="17" y="12"/>
                    <a:pt x="13" y="12"/>
                    <a:pt x="13" y="13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7" name="Freeform 666"/>
            <p:cNvSpPr/>
            <p:nvPr/>
          </p:nvSpPr>
          <p:spPr bwMode="auto">
            <a:xfrm>
              <a:off x="2619846" y="3582535"/>
              <a:ext cx="46038" cy="44450"/>
            </a:xfrm>
            <a:custGeom>
              <a:gdLst>
                <a:gd fmla="*/ 10 w 12" name="T0"/>
                <a:gd fmla="*/ 0 h 12" name="T1"/>
                <a:gd fmla="*/ 5 w 12" name="T2"/>
                <a:gd fmla="*/ 7 h 12" name="T3"/>
                <a:gd fmla="*/ 1 w 12" name="T4"/>
                <a:gd fmla="*/ 8 h 12" name="T5"/>
                <a:gd fmla="*/ 10 w 12" name="T6"/>
                <a:gd fmla="*/ 0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2">
                  <a:moveTo>
                    <a:pt x="10" y="0"/>
                  </a:moveTo>
                  <a:cubicBezTo>
                    <a:pt x="12" y="1"/>
                    <a:pt x="9" y="3"/>
                    <a:pt x="5" y="7"/>
                  </a:cubicBezTo>
                  <a:cubicBezTo>
                    <a:pt x="1" y="12"/>
                    <a:pt x="0" y="9"/>
                    <a:pt x="1" y="8"/>
                  </a:cubicBezTo>
                  <a:cubicBezTo>
                    <a:pt x="3" y="2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8" name="Freeform 667"/>
            <p:cNvSpPr/>
            <p:nvPr/>
          </p:nvSpPr>
          <p:spPr bwMode="auto">
            <a:xfrm>
              <a:off x="2608733" y="3541260"/>
              <a:ext cx="52388" cy="33338"/>
            </a:xfrm>
            <a:custGeom>
              <a:gdLst>
                <a:gd fmla="*/ 13 w 14" name="T0"/>
                <a:gd fmla="*/ 2 h 9" name="T1"/>
                <a:gd fmla="*/ 6 w 14" name="T2"/>
                <a:gd fmla="*/ 6 h 9" name="T3"/>
                <a:gd fmla="*/ 1 w 14" name="T4"/>
                <a:gd fmla="*/ 5 h 9" name="T5"/>
                <a:gd fmla="*/ 13 w 14" name="T6"/>
                <a:gd fmla="*/ 2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4">
                  <a:moveTo>
                    <a:pt x="13" y="2"/>
                  </a:moveTo>
                  <a:cubicBezTo>
                    <a:pt x="14" y="3"/>
                    <a:pt x="11" y="3"/>
                    <a:pt x="6" y="6"/>
                  </a:cubicBezTo>
                  <a:cubicBezTo>
                    <a:pt x="0" y="9"/>
                    <a:pt x="0" y="6"/>
                    <a:pt x="1" y="5"/>
                  </a:cubicBezTo>
                  <a:cubicBezTo>
                    <a:pt x="6" y="1"/>
                    <a:pt x="12" y="0"/>
                    <a:pt x="13" y="2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79" name="Freeform 668"/>
            <p:cNvSpPr/>
            <p:nvPr/>
          </p:nvSpPr>
          <p:spPr bwMode="auto">
            <a:xfrm>
              <a:off x="2669058" y="3390447"/>
              <a:ext cx="44450" cy="46038"/>
            </a:xfrm>
            <a:custGeom>
              <a:gdLst>
                <a:gd fmla="*/ 11 w 12" name="T0"/>
                <a:gd fmla="*/ 11 h 12" name="T1"/>
                <a:gd fmla="*/ 5 w 12" name="T2"/>
                <a:gd fmla="*/ 5 h 12" name="T3"/>
                <a:gd fmla="*/ 1 w 12" name="T4"/>
                <a:gd fmla="*/ 5 h 12" name="T5"/>
                <a:gd fmla="*/ 11 w 12" name="T6"/>
                <a:gd fmla="*/ 11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2">
                  <a:moveTo>
                    <a:pt x="11" y="11"/>
                  </a:moveTo>
                  <a:cubicBezTo>
                    <a:pt x="12" y="11"/>
                    <a:pt x="9" y="9"/>
                    <a:pt x="5" y="5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4" y="10"/>
                    <a:pt x="9" y="12"/>
                    <a:pt x="11" y="11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0" name="Freeform 669"/>
            <p:cNvSpPr/>
            <p:nvPr/>
          </p:nvSpPr>
          <p:spPr bwMode="auto">
            <a:xfrm>
              <a:off x="2680171" y="3353935"/>
              <a:ext cx="30163" cy="41275"/>
            </a:xfrm>
            <a:custGeom>
              <a:gdLst>
                <a:gd fmla="*/ 6 w 8" name="T0"/>
                <a:gd fmla="*/ 11 h 11" name="T1"/>
                <a:gd fmla="*/ 3 w 8" name="T2"/>
                <a:gd fmla="*/ 5 h 11" name="T3"/>
                <a:gd fmla="*/ 0 w 8" name="T4"/>
                <a:gd fmla="*/ 4 h 11" name="T5"/>
                <a:gd fmla="*/ 6 w 8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8">
                  <a:moveTo>
                    <a:pt x="6" y="11"/>
                  </a:moveTo>
                  <a:cubicBezTo>
                    <a:pt x="8" y="11"/>
                    <a:pt x="5" y="9"/>
                    <a:pt x="3" y="5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1" y="8"/>
                    <a:pt x="5" y="11"/>
                    <a:pt x="6" y="11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1" name="Freeform 670"/>
            <p:cNvSpPr/>
            <p:nvPr/>
          </p:nvSpPr>
          <p:spPr bwMode="auto">
            <a:xfrm>
              <a:off x="2961158" y="3338060"/>
              <a:ext cx="26988" cy="41275"/>
            </a:xfrm>
            <a:custGeom>
              <a:gdLst>
                <a:gd fmla="*/ 1 w 7" name="T0"/>
                <a:gd fmla="*/ 11 h 11" name="T1"/>
                <a:gd fmla="*/ 3 w 7" name="T2"/>
                <a:gd fmla="*/ 5 h 11" name="T3"/>
                <a:gd fmla="*/ 6 w 7" name="T4"/>
                <a:gd fmla="*/ 3 h 11" name="T5"/>
                <a:gd fmla="*/ 1 w 7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7">
                  <a:moveTo>
                    <a:pt x="1" y="11"/>
                  </a:moveTo>
                  <a:cubicBezTo>
                    <a:pt x="0" y="11"/>
                    <a:pt x="2" y="9"/>
                    <a:pt x="3" y="5"/>
                  </a:cubicBezTo>
                  <a:cubicBezTo>
                    <a:pt x="5" y="0"/>
                    <a:pt x="7" y="2"/>
                    <a:pt x="6" y="3"/>
                  </a:cubicBezTo>
                  <a:cubicBezTo>
                    <a:pt x="6" y="8"/>
                    <a:pt x="2" y="11"/>
                    <a:pt x="1" y="11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2" name="Freeform 671"/>
            <p:cNvSpPr/>
            <p:nvPr/>
          </p:nvSpPr>
          <p:spPr bwMode="auto">
            <a:xfrm>
              <a:off x="2965921" y="3376160"/>
              <a:ext cx="71438" cy="47625"/>
            </a:xfrm>
            <a:custGeom>
              <a:gdLst>
                <a:gd fmla="*/ 1 w 19" name="T0"/>
                <a:gd fmla="*/ 11 h 13" name="T1"/>
                <a:gd fmla="*/ 11 w 19" name="T2"/>
                <a:gd fmla="*/ 6 h 13" name="T3"/>
                <a:gd fmla="*/ 13 w 19" name="T4"/>
                <a:gd fmla="*/ 1 h 13" name="T5"/>
                <a:gd fmla="*/ 1 w 19" name="T6"/>
                <a:gd fmla="*/ 11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9">
                  <a:moveTo>
                    <a:pt x="1" y="11"/>
                  </a:moveTo>
                  <a:cubicBezTo>
                    <a:pt x="1" y="13"/>
                    <a:pt x="4" y="10"/>
                    <a:pt x="11" y="6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5" y="2"/>
                    <a:pt x="0" y="9"/>
                    <a:pt x="1" y="11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3" name="Freeform 672"/>
            <p:cNvSpPr/>
            <p:nvPr/>
          </p:nvSpPr>
          <p:spPr bwMode="auto">
            <a:xfrm>
              <a:off x="2613496" y="3484110"/>
              <a:ext cx="44450" cy="22225"/>
            </a:xfrm>
            <a:custGeom>
              <a:gdLst>
                <a:gd fmla="*/ 12 w 12" name="T0"/>
                <a:gd fmla="*/ 2 h 6" name="T1"/>
                <a:gd fmla="*/ 5 w 12" name="T2"/>
                <a:gd fmla="*/ 1 h 6" name="T3"/>
                <a:gd fmla="*/ 2 w 12" name="T4"/>
                <a:gd fmla="*/ 4 h 6" name="T5"/>
                <a:gd fmla="*/ 12 w 12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2">
                  <a:moveTo>
                    <a:pt x="12" y="2"/>
                  </a:moveTo>
                  <a:cubicBezTo>
                    <a:pt x="12" y="1"/>
                    <a:pt x="9" y="2"/>
                    <a:pt x="5" y="1"/>
                  </a:cubicBezTo>
                  <a:cubicBezTo>
                    <a:pt x="0" y="0"/>
                    <a:pt x="1" y="3"/>
                    <a:pt x="2" y="4"/>
                  </a:cubicBezTo>
                  <a:cubicBezTo>
                    <a:pt x="7" y="6"/>
                    <a:pt x="11" y="4"/>
                    <a:pt x="12" y="2"/>
                  </a:cubicBezTo>
                  <a:close/>
                </a:path>
              </a:pathLst>
            </a:custGeom>
            <a:solidFill>
              <a:srgbClr val="FA8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4" name="Freeform 673"/>
            <p:cNvSpPr/>
            <p:nvPr/>
          </p:nvSpPr>
          <p:spPr bwMode="auto">
            <a:xfrm>
              <a:off x="2754783" y="3465060"/>
              <a:ext cx="142875" cy="101600"/>
            </a:xfrm>
            <a:custGeom>
              <a:gdLst>
                <a:gd fmla="*/ 26 w 38" name="T0"/>
                <a:gd fmla="*/ 21 h 27" name="T1"/>
                <a:gd fmla="*/ 23 w 38" name="T2"/>
                <a:gd fmla="*/ 16 h 27" name="T3"/>
                <a:gd fmla="*/ 21 w 38" name="T4"/>
                <a:gd fmla="*/ 22 h 27" name="T5"/>
                <a:gd fmla="*/ 17 w 38" name="T6"/>
                <a:gd fmla="*/ 22 h 27" name="T7"/>
                <a:gd fmla="*/ 15 w 38" name="T8"/>
                <a:gd fmla="*/ 22 h 27" name="T9"/>
                <a:gd fmla="*/ 12 w 38" name="T10"/>
                <a:gd fmla="*/ 21 h 27" name="T11"/>
                <a:gd fmla="*/ 8 w 38" name="T12"/>
                <a:gd fmla="*/ 18 h 27" name="T13"/>
                <a:gd fmla="*/ 5 w 38" name="T14"/>
                <a:gd fmla="*/ 17 h 27" name="T15"/>
                <a:gd fmla="*/ 8 w 38" name="T16"/>
                <a:gd fmla="*/ 15 h 27" name="T17"/>
                <a:gd fmla="*/ 2 w 38" name="T18"/>
                <a:gd fmla="*/ 11 h 27" name="T19"/>
                <a:gd fmla="*/ 2 w 38" name="T20"/>
                <a:gd fmla="*/ 7 h 27" name="T21"/>
                <a:gd fmla="*/ 4 w 38" name="T22"/>
                <a:gd fmla="*/ 4 h 27" name="T23"/>
                <a:gd fmla="*/ 7 w 38" name="T24"/>
                <a:gd fmla="*/ 8 h 27" name="T25"/>
                <a:gd fmla="*/ 8 w 38" name="T26"/>
                <a:gd fmla="*/ 5 h 27" name="T27"/>
                <a:gd fmla="*/ 11 w 38" name="T28"/>
                <a:gd fmla="*/ 2 h 27" name="T29"/>
                <a:gd fmla="*/ 13 w 38" name="T30"/>
                <a:gd fmla="*/ 1 h 27" name="T31"/>
                <a:gd fmla="*/ 15 w 38" name="T32"/>
                <a:gd fmla="*/ 6 h 27" name="T33"/>
                <a:gd fmla="*/ 18 w 38" name="T34"/>
                <a:gd fmla="*/ 6 h 27" name="T35"/>
                <a:gd fmla="*/ 23 w 38" name="T36"/>
                <a:gd fmla="*/ 10 h 27" name="T37"/>
                <a:gd fmla="*/ 27 w 38" name="T38"/>
                <a:gd fmla="*/ 6 h 27" name="T39"/>
                <a:gd fmla="*/ 28 w 38" name="T40"/>
                <a:gd fmla="*/ 4 h 27" name="T41"/>
                <a:gd fmla="*/ 31 w 38" name="T42"/>
                <a:gd fmla="*/ 3 h 27" name="T43"/>
                <a:gd fmla="*/ 32 w 38" name="T44"/>
                <a:gd fmla="*/ 8 h 27" name="T45"/>
                <a:gd fmla="*/ 34 w 38" name="T46"/>
                <a:gd fmla="*/ 4 h 27" name="T47"/>
                <a:gd fmla="*/ 36 w 38" name="T48"/>
                <a:gd fmla="*/ 5 h 27" name="T49"/>
                <a:gd fmla="*/ 35 w 38" name="T50"/>
                <a:gd fmla="*/ 10 h 27" name="T51"/>
                <a:gd fmla="*/ 33 w 38" name="T52"/>
                <a:gd fmla="*/ 14 h 27" name="T53"/>
                <a:gd fmla="*/ 31 w 38" name="T54"/>
                <a:gd fmla="*/ 15 h 27" name="T55"/>
                <a:gd fmla="*/ 35 w 38" name="T56"/>
                <a:gd fmla="*/ 17 h 27" name="T57"/>
                <a:gd fmla="*/ 34 w 38" name="T58"/>
                <a:gd fmla="*/ 19 h 27" name="T59"/>
                <a:gd fmla="*/ 29 w 38" name="T60"/>
                <a:gd fmla="*/ 18 h 27" name="T61"/>
                <a:gd fmla="*/ 28 w 38" name="T62"/>
                <a:gd fmla="*/ 18 h 27" name="T63"/>
                <a:gd fmla="*/ 28 w 38" name="T64"/>
                <a:gd fmla="*/ 20 h 2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7" w="38">
                  <a:moveTo>
                    <a:pt x="25" y="18"/>
                  </a:moveTo>
                  <a:cubicBezTo>
                    <a:pt x="25" y="18"/>
                    <a:pt x="25" y="20"/>
                    <a:pt x="26" y="21"/>
                  </a:cubicBezTo>
                  <a:cubicBezTo>
                    <a:pt x="27" y="25"/>
                    <a:pt x="26" y="23"/>
                    <a:pt x="26" y="23"/>
                  </a:cubicBezTo>
                  <a:cubicBezTo>
                    <a:pt x="24" y="20"/>
                    <a:pt x="24" y="16"/>
                    <a:pt x="23" y="16"/>
                  </a:cubicBezTo>
                  <a:cubicBezTo>
                    <a:pt x="22" y="16"/>
                    <a:pt x="22" y="19"/>
                    <a:pt x="22" y="22"/>
                  </a:cubicBezTo>
                  <a:cubicBezTo>
                    <a:pt x="22" y="27"/>
                    <a:pt x="21" y="23"/>
                    <a:pt x="21" y="22"/>
                  </a:cubicBezTo>
                  <a:cubicBezTo>
                    <a:pt x="21" y="19"/>
                    <a:pt x="21" y="18"/>
                    <a:pt x="20" y="18"/>
                  </a:cubicBezTo>
                  <a:cubicBezTo>
                    <a:pt x="19" y="17"/>
                    <a:pt x="19" y="19"/>
                    <a:pt x="17" y="22"/>
                  </a:cubicBezTo>
                  <a:cubicBezTo>
                    <a:pt x="16" y="23"/>
                    <a:pt x="14" y="24"/>
                    <a:pt x="14" y="24"/>
                  </a:cubicBezTo>
                  <a:cubicBezTo>
                    <a:pt x="13" y="24"/>
                    <a:pt x="13" y="23"/>
                    <a:pt x="15" y="22"/>
                  </a:cubicBezTo>
                  <a:cubicBezTo>
                    <a:pt x="18" y="19"/>
                    <a:pt x="17" y="18"/>
                    <a:pt x="16" y="18"/>
                  </a:cubicBezTo>
                  <a:cubicBezTo>
                    <a:pt x="15" y="19"/>
                    <a:pt x="13" y="23"/>
                    <a:pt x="12" y="21"/>
                  </a:cubicBezTo>
                  <a:cubicBezTo>
                    <a:pt x="12" y="21"/>
                    <a:pt x="15" y="17"/>
                    <a:pt x="13" y="19"/>
                  </a:cubicBezTo>
                  <a:cubicBezTo>
                    <a:pt x="10" y="21"/>
                    <a:pt x="6" y="19"/>
                    <a:pt x="8" y="18"/>
                  </a:cubicBezTo>
                  <a:cubicBezTo>
                    <a:pt x="13" y="17"/>
                    <a:pt x="12" y="16"/>
                    <a:pt x="11" y="16"/>
                  </a:cubicBezTo>
                  <a:cubicBezTo>
                    <a:pt x="10" y="17"/>
                    <a:pt x="7" y="18"/>
                    <a:pt x="5" y="17"/>
                  </a:cubicBezTo>
                  <a:cubicBezTo>
                    <a:pt x="3" y="17"/>
                    <a:pt x="2" y="16"/>
                    <a:pt x="4" y="16"/>
                  </a:cubicBezTo>
                  <a:cubicBezTo>
                    <a:pt x="4" y="16"/>
                    <a:pt x="9" y="16"/>
                    <a:pt x="8" y="15"/>
                  </a:cubicBezTo>
                  <a:cubicBezTo>
                    <a:pt x="8" y="15"/>
                    <a:pt x="6" y="15"/>
                    <a:pt x="4" y="14"/>
                  </a:cubicBezTo>
                  <a:cubicBezTo>
                    <a:pt x="1" y="13"/>
                    <a:pt x="1" y="11"/>
                    <a:pt x="2" y="11"/>
                  </a:cubicBezTo>
                  <a:cubicBezTo>
                    <a:pt x="3" y="12"/>
                    <a:pt x="6" y="13"/>
                    <a:pt x="4" y="11"/>
                  </a:cubicBezTo>
                  <a:cubicBezTo>
                    <a:pt x="1" y="9"/>
                    <a:pt x="0" y="5"/>
                    <a:pt x="2" y="7"/>
                  </a:cubicBezTo>
                  <a:cubicBezTo>
                    <a:pt x="5" y="11"/>
                    <a:pt x="8" y="12"/>
                    <a:pt x="7" y="11"/>
                  </a:cubicBezTo>
                  <a:cubicBezTo>
                    <a:pt x="5" y="9"/>
                    <a:pt x="4" y="5"/>
                    <a:pt x="4" y="4"/>
                  </a:cubicBezTo>
                  <a:cubicBezTo>
                    <a:pt x="4" y="2"/>
                    <a:pt x="5" y="1"/>
                    <a:pt x="5" y="3"/>
                  </a:cubicBezTo>
                  <a:cubicBezTo>
                    <a:pt x="6" y="8"/>
                    <a:pt x="8" y="11"/>
                    <a:pt x="7" y="8"/>
                  </a:cubicBezTo>
                  <a:cubicBezTo>
                    <a:pt x="6" y="6"/>
                    <a:pt x="6" y="2"/>
                    <a:pt x="8" y="1"/>
                  </a:cubicBezTo>
                  <a:cubicBezTo>
                    <a:pt x="9" y="0"/>
                    <a:pt x="8" y="4"/>
                    <a:pt x="8" y="5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9" y="1"/>
                    <a:pt x="12" y="0"/>
                    <a:pt x="11" y="2"/>
                  </a:cubicBezTo>
                  <a:cubicBezTo>
                    <a:pt x="11" y="3"/>
                    <a:pt x="12" y="6"/>
                    <a:pt x="12" y="5"/>
                  </a:cubicBezTo>
                  <a:cubicBezTo>
                    <a:pt x="12" y="4"/>
                    <a:pt x="12" y="1"/>
                    <a:pt x="13" y="1"/>
                  </a:cubicBezTo>
                  <a:cubicBezTo>
                    <a:pt x="14" y="1"/>
                    <a:pt x="14" y="3"/>
                    <a:pt x="14" y="4"/>
                  </a:cubicBezTo>
                  <a:cubicBezTo>
                    <a:pt x="14" y="6"/>
                    <a:pt x="15" y="7"/>
                    <a:pt x="15" y="6"/>
                  </a:cubicBezTo>
                  <a:cubicBezTo>
                    <a:pt x="15" y="2"/>
                    <a:pt x="18" y="1"/>
                    <a:pt x="17" y="3"/>
                  </a:cubicBezTo>
                  <a:cubicBezTo>
                    <a:pt x="17" y="6"/>
                    <a:pt x="18" y="8"/>
                    <a:pt x="18" y="6"/>
                  </a:cubicBezTo>
                  <a:cubicBezTo>
                    <a:pt x="17" y="3"/>
                    <a:pt x="20" y="2"/>
                    <a:pt x="20" y="4"/>
                  </a:cubicBezTo>
                  <a:cubicBezTo>
                    <a:pt x="20" y="7"/>
                    <a:pt x="21" y="10"/>
                    <a:pt x="23" y="10"/>
                  </a:cubicBezTo>
                  <a:cubicBezTo>
                    <a:pt x="25" y="11"/>
                    <a:pt x="26" y="10"/>
                    <a:pt x="26" y="8"/>
                  </a:cubicBezTo>
                  <a:cubicBezTo>
                    <a:pt x="26" y="5"/>
                    <a:pt x="26" y="6"/>
                    <a:pt x="27" y="6"/>
                  </a:cubicBezTo>
                  <a:cubicBezTo>
                    <a:pt x="29" y="7"/>
                    <a:pt x="27" y="10"/>
                    <a:pt x="27" y="9"/>
                  </a:cubicBezTo>
                  <a:cubicBezTo>
                    <a:pt x="29" y="7"/>
                    <a:pt x="28" y="5"/>
                    <a:pt x="28" y="4"/>
                  </a:cubicBezTo>
                  <a:cubicBezTo>
                    <a:pt x="30" y="4"/>
                    <a:pt x="29" y="8"/>
                    <a:pt x="30" y="7"/>
                  </a:cubicBezTo>
                  <a:cubicBezTo>
                    <a:pt x="31" y="6"/>
                    <a:pt x="30" y="3"/>
                    <a:pt x="31" y="3"/>
                  </a:cubicBezTo>
                  <a:cubicBezTo>
                    <a:pt x="32" y="3"/>
                    <a:pt x="33" y="6"/>
                    <a:pt x="31" y="7"/>
                  </a:cubicBezTo>
                  <a:cubicBezTo>
                    <a:pt x="31" y="8"/>
                    <a:pt x="31" y="9"/>
                    <a:pt x="32" y="8"/>
                  </a:cubicBezTo>
                  <a:cubicBezTo>
                    <a:pt x="33" y="6"/>
                    <a:pt x="33" y="4"/>
                    <a:pt x="33" y="4"/>
                  </a:cubicBezTo>
                  <a:cubicBezTo>
                    <a:pt x="33" y="3"/>
                    <a:pt x="35" y="3"/>
                    <a:pt x="34" y="4"/>
                  </a:cubicBezTo>
                  <a:cubicBezTo>
                    <a:pt x="34" y="6"/>
                    <a:pt x="33" y="8"/>
                    <a:pt x="31" y="10"/>
                  </a:cubicBezTo>
                  <a:cubicBezTo>
                    <a:pt x="31" y="11"/>
                    <a:pt x="32" y="12"/>
                    <a:pt x="36" y="5"/>
                  </a:cubicBezTo>
                  <a:cubicBezTo>
                    <a:pt x="36" y="4"/>
                    <a:pt x="38" y="7"/>
                    <a:pt x="35" y="9"/>
                  </a:cubicBezTo>
                  <a:cubicBezTo>
                    <a:pt x="31" y="12"/>
                    <a:pt x="34" y="11"/>
                    <a:pt x="35" y="10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5" y="13"/>
                    <a:pt x="33" y="14"/>
                  </a:cubicBezTo>
                  <a:cubicBezTo>
                    <a:pt x="31" y="14"/>
                    <a:pt x="38" y="14"/>
                    <a:pt x="34" y="15"/>
                  </a:cubicBezTo>
                  <a:cubicBezTo>
                    <a:pt x="32" y="15"/>
                    <a:pt x="31" y="14"/>
                    <a:pt x="31" y="15"/>
                  </a:cubicBezTo>
                  <a:cubicBezTo>
                    <a:pt x="32" y="16"/>
                    <a:pt x="34" y="16"/>
                    <a:pt x="36" y="16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4" y="18"/>
                    <a:pt x="32" y="17"/>
                    <a:pt x="30" y="16"/>
                  </a:cubicBezTo>
                  <a:cubicBezTo>
                    <a:pt x="29" y="15"/>
                    <a:pt x="31" y="19"/>
                    <a:pt x="34" y="19"/>
                  </a:cubicBezTo>
                  <a:cubicBezTo>
                    <a:pt x="35" y="19"/>
                    <a:pt x="35" y="20"/>
                    <a:pt x="33" y="20"/>
                  </a:cubicBezTo>
                  <a:cubicBezTo>
                    <a:pt x="32" y="20"/>
                    <a:pt x="30" y="19"/>
                    <a:pt x="29" y="18"/>
                  </a:cubicBezTo>
                  <a:cubicBezTo>
                    <a:pt x="28" y="17"/>
                    <a:pt x="28" y="17"/>
                    <a:pt x="29" y="19"/>
                  </a:cubicBezTo>
                  <a:cubicBezTo>
                    <a:pt x="29" y="20"/>
                    <a:pt x="28" y="19"/>
                    <a:pt x="28" y="18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6" y="18"/>
                    <a:pt x="29" y="20"/>
                    <a:pt x="28" y="20"/>
                  </a:cubicBezTo>
                  <a:cubicBezTo>
                    <a:pt x="26" y="20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E67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5" name="Freeform 674"/>
            <p:cNvSpPr/>
            <p:nvPr/>
          </p:nvSpPr>
          <p:spPr bwMode="auto">
            <a:xfrm>
              <a:off x="2808758" y="3477760"/>
              <a:ext cx="63500" cy="55563"/>
            </a:xfrm>
            <a:custGeom>
              <a:gdLst>
                <a:gd fmla="*/ 8 w 17" name="T0"/>
                <a:gd fmla="*/ 0 h 15" name="T1"/>
                <a:gd fmla="*/ 12 w 17" name="T2"/>
                <a:gd fmla="*/ 4 h 15" name="T3"/>
                <a:gd fmla="*/ 14 w 17" name="T4"/>
                <a:gd fmla="*/ 8 h 15" name="T5"/>
                <a:gd fmla="*/ 13 w 17" name="T6"/>
                <a:gd fmla="*/ 13 h 15" name="T7"/>
                <a:gd fmla="*/ 7 w 17" name="T8"/>
                <a:gd fmla="*/ 13 h 15" name="T9"/>
                <a:gd fmla="*/ 1 w 17" name="T10"/>
                <a:gd fmla="*/ 12 h 15" name="T11"/>
                <a:gd fmla="*/ 5 w 17" name="T12"/>
                <a:gd fmla="*/ 4 h 15" name="T13"/>
                <a:gd fmla="*/ 8 w 17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7">
                  <a:moveTo>
                    <a:pt x="8" y="0"/>
                  </a:moveTo>
                  <a:cubicBezTo>
                    <a:pt x="9" y="0"/>
                    <a:pt x="10" y="1"/>
                    <a:pt x="12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7" y="11"/>
                    <a:pt x="15" y="13"/>
                    <a:pt x="13" y="13"/>
                  </a:cubicBezTo>
                  <a:cubicBezTo>
                    <a:pt x="11" y="13"/>
                    <a:pt x="9" y="12"/>
                    <a:pt x="7" y="13"/>
                  </a:cubicBezTo>
                  <a:cubicBezTo>
                    <a:pt x="5" y="14"/>
                    <a:pt x="0" y="15"/>
                    <a:pt x="1" y="12"/>
                  </a:cubicBezTo>
                  <a:cubicBezTo>
                    <a:pt x="1" y="7"/>
                    <a:pt x="3" y="7"/>
                    <a:pt x="5" y="4"/>
                  </a:cubicBezTo>
                  <a:cubicBezTo>
                    <a:pt x="6" y="1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0C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6" name="Freeform 675"/>
            <p:cNvSpPr/>
            <p:nvPr/>
          </p:nvSpPr>
          <p:spPr bwMode="auto">
            <a:xfrm>
              <a:off x="2819871" y="3477760"/>
              <a:ext cx="41275" cy="36513"/>
            </a:xfrm>
            <a:custGeom>
              <a:gdLst>
                <a:gd fmla="*/ 10 w 11" name="T0"/>
                <a:gd fmla="*/ 8 h 10" name="T1"/>
                <a:gd fmla="*/ 5 w 11" name="T2"/>
                <a:gd fmla="*/ 9 h 10" name="T3"/>
                <a:gd fmla="*/ 1 w 11" name="T4"/>
                <a:gd fmla="*/ 8 h 10" name="T5"/>
                <a:gd fmla="*/ 3 w 11" name="T6"/>
                <a:gd fmla="*/ 2 h 10" name="T7"/>
                <a:gd fmla="*/ 7 w 11" name="T8"/>
                <a:gd fmla="*/ 1 h 10" name="T9"/>
                <a:gd fmla="*/ 10 w 11" name="T10"/>
                <a:gd fmla="*/ 8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11">
                  <a:moveTo>
                    <a:pt x="10" y="8"/>
                  </a:moveTo>
                  <a:cubicBezTo>
                    <a:pt x="9" y="10"/>
                    <a:pt x="8" y="9"/>
                    <a:pt x="5" y="9"/>
                  </a:cubicBezTo>
                  <a:cubicBezTo>
                    <a:pt x="5" y="9"/>
                    <a:pt x="3" y="10"/>
                    <a:pt x="1" y="8"/>
                  </a:cubicBezTo>
                  <a:cubicBezTo>
                    <a:pt x="0" y="7"/>
                    <a:pt x="2" y="5"/>
                    <a:pt x="3" y="2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7" y="3"/>
                    <a:pt x="11" y="7"/>
                    <a:pt x="10" y="8"/>
                  </a:cubicBezTo>
                  <a:close/>
                </a:path>
              </a:pathLst>
            </a:custGeom>
            <a:solidFill>
              <a:srgbClr val="F7D8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7" name="Freeform 676"/>
            <p:cNvSpPr/>
            <p:nvPr/>
          </p:nvSpPr>
          <p:spPr bwMode="auto">
            <a:xfrm>
              <a:off x="2823046" y="3506335"/>
              <a:ext cx="33338" cy="23813"/>
            </a:xfrm>
            <a:custGeom>
              <a:gdLst>
                <a:gd fmla="*/ 7 w 9" name="T0"/>
                <a:gd fmla="*/ 5 h 6" name="T1"/>
                <a:gd fmla="*/ 4 w 9" name="T2"/>
                <a:gd fmla="*/ 5 h 6" name="T3"/>
                <a:gd fmla="*/ 3 w 9" name="T4"/>
                <a:gd fmla="*/ 6 h 6" name="T5"/>
                <a:gd fmla="*/ 0 w 9" name="T6"/>
                <a:gd fmla="*/ 4 h 6" name="T7"/>
                <a:gd fmla="*/ 2 w 9" name="T8"/>
                <a:gd fmla="*/ 1 h 6" name="T9"/>
                <a:gd fmla="*/ 3 w 9" name="T10"/>
                <a:gd fmla="*/ 3 h 6" name="T11"/>
                <a:gd fmla="*/ 4 w 9" name="T12"/>
                <a:gd fmla="*/ 1 h 6" name="T13"/>
                <a:gd fmla="*/ 5 w 9" name="T14"/>
                <a:gd fmla="*/ 3 h 6" name="T15"/>
                <a:gd fmla="*/ 6 w 9" name="T16"/>
                <a:gd fmla="*/ 2 h 6" name="T17"/>
                <a:gd fmla="*/ 7 w 9" name="T18"/>
                <a:gd fmla="*/ 5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9">
                  <a:moveTo>
                    <a:pt x="7" y="5"/>
                  </a:move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3" y="6"/>
                    <a:pt x="3" y="6"/>
                  </a:cubicBezTo>
                  <a:cubicBezTo>
                    <a:pt x="3" y="6"/>
                    <a:pt x="0" y="6"/>
                    <a:pt x="0" y="4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EDB6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8" name="Freeform 677"/>
            <p:cNvSpPr/>
            <p:nvPr/>
          </p:nvSpPr>
          <p:spPr bwMode="auto">
            <a:xfrm>
              <a:off x="2826221" y="3511097"/>
              <a:ext cx="30163" cy="19050"/>
            </a:xfrm>
            <a:custGeom>
              <a:gdLst>
                <a:gd fmla="*/ 6 w 8" name="T0"/>
                <a:gd fmla="*/ 4 h 5" name="T1"/>
                <a:gd fmla="*/ 3 w 8" name="T2"/>
                <a:gd fmla="*/ 3 h 5" name="T3"/>
                <a:gd fmla="*/ 2 w 8" name="T4"/>
                <a:gd fmla="*/ 5 h 5" name="T5"/>
                <a:gd fmla="*/ 0 w 8" name="T6"/>
                <a:gd fmla="*/ 3 h 5" name="T7"/>
                <a:gd fmla="*/ 1 w 8" name="T8"/>
                <a:gd fmla="*/ 1 h 5" name="T9"/>
                <a:gd fmla="*/ 2 w 8" name="T10"/>
                <a:gd fmla="*/ 3 h 5" name="T11"/>
                <a:gd fmla="*/ 3 w 8" name="T12"/>
                <a:gd fmla="*/ 1 h 5" name="T13"/>
                <a:gd fmla="*/ 4 w 8" name="T14"/>
                <a:gd fmla="*/ 2 h 5" name="T15"/>
                <a:gd fmla="*/ 5 w 8" name="T16"/>
                <a:gd fmla="*/ 2 h 5" name="T17"/>
                <a:gd fmla="*/ 6 w 8" name="T18"/>
                <a:gd fmla="*/ 4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8">
                  <a:moveTo>
                    <a:pt x="6" y="4"/>
                  </a:moveTo>
                  <a:cubicBezTo>
                    <a:pt x="6" y="5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0" y="5"/>
                    <a:pt x="0" y="3"/>
                  </a:cubicBezTo>
                  <a:cubicBezTo>
                    <a:pt x="0" y="3"/>
                    <a:pt x="0" y="0"/>
                    <a:pt x="1" y="1"/>
                  </a:cubicBezTo>
                  <a:cubicBezTo>
                    <a:pt x="2" y="1"/>
                    <a:pt x="1" y="2"/>
                    <a:pt x="2" y="3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5" y="0"/>
                    <a:pt x="8" y="2"/>
                    <a:pt x="6" y="4"/>
                  </a:cubicBezTo>
                  <a:close/>
                </a:path>
              </a:pathLst>
            </a:custGeom>
            <a:solidFill>
              <a:srgbClr val="F4D1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89" name="Freeform 678"/>
            <p:cNvSpPr/>
            <p:nvPr/>
          </p:nvSpPr>
          <p:spPr bwMode="auto">
            <a:xfrm>
              <a:off x="2826221" y="3499985"/>
              <a:ext cx="23813" cy="11113"/>
            </a:xfrm>
            <a:custGeom>
              <a:gdLst>
                <a:gd fmla="*/ 5 w 6" name="T0"/>
                <a:gd fmla="*/ 1 h 3" name="T1"/>
                <a:gd fmla="*/ 3 w 6" name="T2"/>
                <a:gd fmla="*/ 3 h 3" name="T3"/>
                <a:gd fmla="*/ 0 w 6" name="T4"/>
                <a:gd fmla="*/ 1 h 3" name="T5"/>
                <a:gd fmla="*/ 3 w 6" name="T6"/>
                <a:gd fmla="*/ 0 h 3" name="T7"/>
                <a:gd fmla="*/ 5 w 6" name="T8"/>
                <a:gd fmla="*/ 1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5" y="1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2" y="3"/>
                    <a:pt x="0" y="3"/>
                    <a:pt x="0" y="1"/>
                  </a:cubicBezTo>
                  <a:cubicBezTo>
                    <a:pt x="1" y="1"/>
                    <a:pt x="1" y="0"/>
                    <a:pt x="3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4DF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90" name="Freeform 679"/>
            <p:cNvSpPr/>
            <p:nvPr/>
          </p:nvSpPr>
          <p:spPr bwMode="auto">
            <a:xfrm>
              <a:off x="2830983" y="3499985"/>
              <a:ext cx="19050" cy="11113"/>
            </a:xfrm>
            <a:custGeom>
              <a:gdLst>
                <a:gd fmla="*/ 4 w 5" name="T0"/>
                <a:gd fmla="*/ 1 h 3" name="T1"/>
                <a:gd fmla="*/ 2 w 5" name="T2"/>
                <a:gd fmla="*/ 3 h 3" name="T3"/>
                <a:gd fmla="*/ 0 w 5" name="T4"/>
                <a:gd fmla="*/ 2 h 3" name="T5"/>
                <a:gd fmla="*/ 2 w 5" name="T6"/>
                <a:gd fmla="*/ 1 h 3" name="T7"/>
                <a:gd fmla="*/ 4 w 5" name="T8"/>
                <a:gd fmla="*/ 1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5">
                  <a:moveTo>
                    <a:pt x="4" y="1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91" name="Freeform 680"/>
            <p:cNvSpPr/>
            <p:nvPr/>
          </p:nvSpPr>
          <p:spPr bwMode="auto">
            <a:xfrm>
              <a:off x="2830983" y="3503160"/>
              <a:ext cx="14288" cy="7938"/>
            </a:xfrm>
            <a:custGeom>
              <a:gdLst>
                <a:gd fmla="*/ 3 w 4" name="T0"/>
                <a:gd fmla="*/ 1 h 2" name="T1"/>
                <a:gd fmla="*/ 2 w 4" name="T2"/>
                <a:gd fmla="*/ 2 h 2" name="T3"/>
                <a:gd fmla="*/ 0 w 4" name="T4"/>
                <a:gd fmla="*/ 1 h 2" name="T5"/>
                <a:gd fmla="*/ 2 w 4" name="T6"/>
                <a:gd fmla="*/ 0 h 2" name="T7"/>
                <a:gd fmla="*/ 3 w 4" name="T8"/>
                <a:gd fmla="*/ 1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4">
                  <a:moveTo>
                    <a:pt x="3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CCBB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92" name="Freeform 681"/>
            <p:cNvSpPr/>
            <p:nvPr/>
          </p:nvSpPr>
          <p:spPr bwMode="auto">
            <a:xfrm>
              <a:off x="2834158" y="3506335"/>
              <a:ext cx="7938" cy="4763"/>
            </a:xfrm>
            <a:custGeom>
              <a:gdLst>
                <a:gd fmla="*/ 2 w 2" name="T0"/>
                <a:gd fmla="*/ 0 h 1" name="T1"/>
                <a:gd fmla="*/ 1 w 2" name="T2"/>
                <a:gd fmla="*/ 1 h 1" name="T3"/>
                <a:gd fmla="*/ 0 w 2" name="T4"/>
                <a:gd fmla="*/ 0 h 1" name="T5"/>
                <a:gd fmla="*/ 1 w 2" name="T6"/>
                <a:gd fmla="*/ 0 h 1" name="T7"/>
                <a:gd fmla="*/ 2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F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93" name="Freeform 682"/>
            <p:cNvSpPr/>
            <p:nvPr/>
          </p:nvSpPr>
          <p:spPr bwMode="auto">
            <a:xfrm>
              <a:off x="2837333" y="3506335"/>
              <a:ext cx="4763" cy="4763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0 w 1" name="T4"/>
                <a:gd fmla="*/ 0 h 1" name="T5"/>
                <a:gd fmla="*/ 0 w 1" name="T6"/>
                <a:gd fmla="*/ 0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AA2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294" name="Freeform 683"/>
            <p:cNvSpPr/>
            <p:nvPr/>
          </p:nvSpPr>
          <p:spPr bwMode="auto">
            <a:xfrm>
              <a:off x="2999258" y="3800023"/>
              <a:ext cx="26988" cy="25400"/>
            </a:xfrm>
            <a:custGeom>
              <a:gdLst>
                <a:gd fmla="*/ 7 w 7" name="T0"/>
                <a:gd fmla="*/ 3 h 7" name="T1"/>
                <a:gd fmla="*/ 6 w 7" name="T2"/>
                <a:gd fmla="*/ 0 h 7" name="T3"/>
                <a:gd fmla="*/ 4 w 7" name="T4"/>
                <a:gd fmla="*/ 0 h 7" name="T5"/>
                <a:gd fmla="*/ 1 w 7" name="T6"/>
                <a:gd fmla="*/ 2 h 7" name="T7"/>
                <a:gd fmla="*/ 0 w 7" name="T8"/>
                <a:gd fmla="*/ 5 h 7" name="T9"/>
                <a:gd fmla="*/ 2 w 7" name="T10"/>
                <a:gd fmla="*/ 6 h 7" name="T11"/>
                <a:gd fmla="*/ 3 w 7" name="T12"/>
                <a:gd fmla="*/ 7 h 7" name="T13"/>
                <a:gd fmla="*/ 2 w 7" name="T14"/>
                <a:gd fmla="*/ 6 h 7" name="T15"/>
                <a:gd fmla="*/ 1 w 7" name="T16"/>
                <a:gd fmla="*/ 5 h 7" name="T17"/>
                <a:gd fmla="*/ 1 w 7" name="T18"/>
                <a:gd fmla="*/ 3 h 7" name="T19"/>
                <a:gd fmla="*/ 4 w 7" name="T20"/>
                <a:gd fmla="*/ 1 h 7" name="T21"/>
                <a:gd fmla="*/ 6 w 7" name="T22"/>
                <a:gd fmla="*/ 1 h 7" name="T23"/>
                <a:gd fmla="*/ 7 w 7" name="T24"/>
                <a:gd fmla="*/ 3 h 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" w="7">
                  <a:moveTo>
                    <a:pt x="7" y="3"/>
                  </a:moveTo>
                  <a:cubicBezTo>
                    <a:pt x="7" y="2"/>
                    <a:pt x="7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sp>
        <p:nvSpPr>
          <p:cNvPr id="1238" name="缺角矩形 1237"/>
          <p:cNvSpPr/>
          <p:nvPr/>
        </p:nvSpPr>
        <p:spPr>
          <a:xfrm>
            <a:off x="1043608" y="1671650"/>
            <a:ext cx="7056784" cy="1800200"/>
          </a:xfrm>
          <a:prstGeom prst="plaque">
            <a:avLst>
              <a:gd fmla="val 21504" name="adj"/>
            </a:avLst>
          </a:prstGeom>
          <a:solidFill>
            <a:srgbClr val="FDEADA"/>
          </a:solidFill>
          <a:ln w="10160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</a:gradFill>
          </a:ln>
          <a:effectLst>
            <a:innerShdw blurRad="114300" dist="12700">
              <a:prstClr val="black"/>
            </a:inn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24" name="Freeform 440"/>
          <p:cNvSpPr/>
          <p:nvPr/>
        </p:nvSpPr>
        <p:spPr bwMode="auto">
          <a:xfrm flipV="1">
            <a:off x="7956376" y="4462930"/>
            <a:ext cx="453748" cy="233150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827" name="Freeform 258"/>
          <p:cNvSpPr/>
          <p:nvPr/>
        </p:nvSpPr>
        <p:spPr bwMode="auto">
          <a:xfrm rot="18900000">
            <a:off x="4981646" y="780785"/>
            <a:ext cx="202101" cy="886334"/>
          </a:xfrm>
          <a:custGeom>
            <a:gdLst>
              <a:gd fmla="*/ 11 w 26" name="T0"/>
              <a:gd fmla="*/ 6 h 132" name="T1"/>
              <a:gd fmla="*/ 7 w 26" name="T2"/>
              <a:gd fmla="*/ 46 h 132" name="T3"/>
              <a:gd fmla="*/ 7 w 26" name="T4"/>
              <a:gd fmla="*/ 72 h 132" name="T5"/>
              <a:gd fmla="*/ 1 w 26" name="T6"/>
              <a:gd fmla="*/ 101 h 132" name="T7"/>
              <a:gd fmla="*/ 13 w 26" name="T8"/>
              <a:gd fmla="*/ 115 h 132" name="T9"/>
              <a:gd fmla="*/ 23 w 26" name="T10"/>
              <a:gd fmla="*/ 67 h 132" name="T11"/>
              <a:gd fmla="*/ 18 w 26" name="T12"/>
              <a:gd fmla="*/ 38 h 132" name="T13"/>
              <a:gd fmla="*/ 11 w 26" name="T14"/>
              <a:gd fmla="*/ 16 h 132" name="T15"/>
              <a:gd fmla="*/ 11 w 26" name="T16"/>
              <a:gd fmla="*/ 6 h 13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2" w="26">
                <a:moveTo>
                  <a:pt x="11" y="6"/>
                </a:moveTo>
                <a:cubicBezTo>
                  <a:pt x="2" y="18"/>
                  <a:pt x="5" y="38"/>
                  <a:pt x="7" y="46"/>
                </a:cubicBezTo>
                <a:cubicBezTo>
                  <a:pt x="8" y="52"/>
                  <a:pt x="11" y="63"/>
                  <a:pt x="7" y="72"/>
                </a:cubicBezTo>
                <a:cubicBezTo>
                  <a:pt x="3" y="82"/>
                  <a:pt x="0" y="88"/>
                  <a:pt x="1" y="101"/>
                </a:cubicBezTo>
                <a:cubicBezTo>
                  <a:pt x="4" y="132"/>
                  <a:pt x="9" y="123"/>
                  <a:pt x="13" y="115"/>
                </a:cubicBezTo>
                <a:cubicBezTo>
                  <a:pt x="26" y="94"/>
                  <a:pt x="23" y="78"/>
                  <a:pt x="23" y="67"/>
                </a:cubicBezTo>
                <a:cubicBezTo>
                  <a:pt x="23" y="55"/>
                  <a:pt x="19" y="40"/>
                  <a:pt x="18" y="38"/>
                </a:cubicBezTo>
                <a:cubicBezTo>
                  <a:pt x="15" y="24"/>
                  <a:pt x="10" y="25"/>
                  <a:pt x="11" y="16"/>
                </a:cubicBezTo>
                <a:cubicBezTo>
                  <a:pt x="11" y="9"/>
                  <a:pt x="14" y="0"/>
                  <a:pt x="11" y="6"/>
                </a:cubicBezTo>
                <a:close/>
              </a:path>
            </a:pathLst>
          </a:custGeom>
          <a:solidFill>
            <a:srgbClr val="F2ACC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828" name="Freeform 440"/>
          <p:cNvSpPr/>
          <p:nvPr/>
        </p:nvSpPr>
        <p:spPr bwMode="auto">
          <a:xfrm flipV="1">
            <a:off x="4890390" y="3926791"/>
            <a:ext cx="816801" cy="419698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2074" name="TextBox 2073"/>
          <p:cNvSpPr txBox="1"/>
          <p:nvPr/>
        </p:nvSpPr>
        <p:spPr>
          <a:xfrm>
            <a:off x="1345504" y="2536499"/>
            <a:ext cx="66247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200">
                <a:solidFill>
                  <a:srgbClr val="664C18"/>
                </a:solidFill>
                <a:latin charset="-122" pitchFamily="34" typeface="微软雅黑"/>
                <a:ea charset="-122" pitchFamily="34" typeface="微软雅黑"/>
              </a:rPr>
              <a:t>新年年终汇报总结商务PPT模板</a:t>
            </a:r>
          </a:p>
        </p:txBody>
      </p:sp>
      <p:sp>
        <p:nvSpPr>
          <p:cNvPr id="2075" name="TextBox 2074"/>
          <p:cNvSpPr txBox="1"/>
          <p:nvPr/>
        </p:nvSpPr>
        <p:spPr>
          <a:xfrm>
            <a:off x="2425624" y="2083545"/>
            <a:ext cx="40103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pc="300" sz="2400">
                <a:solidFill>
                  <a:srgbClr val="664C18"/>
                </a:solidFill>
                <a:latin charset="-122" pitchFamily="34" typeface="微软雅黑"/>
                <a:ea charset="-122" pitchFamily="34" typeface="微软雅黑"/>
              </a:rPr>
              <a:t>2015年终汇报/工作总结</a:t>
            </a:r>
          </a:p>
        </p:txBody>
      </p:sp>
    </p:spTree>
    <p:extLst>
      <p:ext uri="{BB962C8B-B14F-4D97-AF65-F5344CB8AC3E}">
        <p14:creationId val="218891153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bg2">
                    <a:lumMod val="10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5536" y="1140719"/>
            <a:ext cx="8280919" cy="3194688"/>
            <a:chOff x="309174" y="1111946"/>
            <a:chExt cx="8672331" cy="3345690"/>
          </a:xfrm>
        </p:grpSpPr>
        <p:grpSp>
          <p:nvGrpSpPr>
            <p:cNvPr id="17" name="组合 16"/>
            <p:cNvGrpSpPr/>
            <p:nvPr/>
          </p:nvGrpSpPr>
          <p:grpSpPr>
            <a:xfrm>
              <a:off x="2195924" y="2572587"/>
              <a:ext cx="596472" cy="489497"/>
              <a:chOff x="1900089" y="3219784"/>
              <a:chExt cx="704783" cy="578383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1900089" y="3337806"/>
                <a:ext cx="596771" cy="460361"/>
              </a:xfrm>
              <a:prstGeom prst="line">
                <a:avLst/>
              </a:prstGeom>
              <a:ln w="57150">
                <a:solidFill>
                  <a:srgbClr val="F890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2388848" y="3219784"/>
                <a:ext cx="216024" cy="222712"/>
              </a:xfrm>
              <a:prstGeom prst="ellipse">
                <a:avLst/>
              </a:prstGeom>
              <a:solidFill>
                <a:srgbClr val="F89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椭圆 19"/>
            <p:cNvSpPr/>
            <p:nvPr/>
          </p:nvSpPr>
          <p:spPr>
            <a:xfrm>
              <a:off x="1159913" y="2940200"/>
              <a:ext cx="1340720" cy="1340720"/>
            </a:xfrm>
            <a:custGeom>
              <a:rect b="b" l="l" r="r" t="t"/>
              <a:pathLst>
                <a:path h="1584176" w="1584176">
                  <a:moveTo>
                    <a:pt x="792088" y="0"/>
                  </a:moveTo>
                  <a:cubicBezTo>
                    <a:pt x="916154" y="0"/>
                    <a:pt x="1033558" y="28524"/>
                    <a:pt x="1136816" y="82010"/>
                  </a:cubicBezTo>
                  <a:cubicBezTo>
                    <a:pt x="1154624" y="51757"/>
                    <a:pt x="1187217" y="32660"/>
                    <a:pt x="1224136" y="32660"/>
                  </a:cubicBezTo>
                  <a:cubicBezTo>
                    <a:pt x="1283789" y="32660"/>
                    <a:pt x="1332148" y="82516"/>
                    <a:pt x="1332148" y="144016"/>
                  </a:cubicBezTo>
                  <a:cubicBezTo>
                    <a:pt x="1332148" y="165278"/>
                    <a:pt x="1326368" y="185147"/>
                    <a:pt x="1314694" y="201070"/>
                  </a:cubicBezTo>
                  <a:cubicBezTo>
                    <a:pt x="1480785" y="343825"/>
                    <a:pt x="1584176" y="555882"/>
                    <a:pt x="1584176" y="792088"/>
                  </a:cubicBezTo>
                  <a:cubicBezTo>
                    <a:pt x="1584176" y="1229546"/>
                    <a:pt x="1229546" y="1584176"/>
                    <a:pt x="792088" y="1584176"/>
                  </a:cubicBezTo>
                  <a:cubicBezTo>
                    <a:pt x="354630" y="1584176"/>
                    <a:pt x="0" y="1229546"/>
                    <a:pt x="0" y="792088"/>
                  </a:cubicBezTo>
                  <a:cubicBezTo>
                    <a:pt x="0" y="354630"/>
                    <a:pt x="354630" y="0"/>
                    <a:pt x="792088" y="0"/>
                  </a:cubicBezTo>
                  <a:close/>
                </a:path>
              </a:pathLst>
            </a:custGeom>
            <a:solidFill>
              <a:srgbClr val="83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1281797" y="3062084"/>
              <a:ext cx="1096952" cy="1096953"/>
            </a:xfrm>
            <a:prstGeom prst="ellipse">
              <a:avLst/>
            </a:prstGeom>
            <a:blipFill dpi="0" rotWithShape="1">
              <a:blip r:embed="rId2"/>
              <a:stretch>
                <a:fillRect l="-19000" r="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2523698" y="1111946"/>
              <a:ext cx="1950138" cy="1950138"/>
            </a:xfrm>
            <a:prstGeom prst="ellipse">
              <a:avLst/>
            </a:prstGeom>
            <a:solidFill>
              <a:srgbClr val="F89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2700983" y="1289231"/>
              <a:ext cx="1595567" cy="1595567"/>
            </a:xfrm>
            <a:prstGeom prst="ellipse">
              <a:avLst/>
            </a:prstGeom>
            <a:blipFill dpi="0" rotWithShape="1">
              <a:blip r:embed="rId3"/>
              <a:stretch>
                <a:fillRect l="-2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38326" y="2598511"/>
              <a:ext cx="1560525" cy="1560525"/>
            </a:xfrm>
            <a:prstGeom prst="ellipse">
              <a:avLst/>
            </a:prstGeom>
            <a:solidFill>
              <a:srgbClr val="83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4880192" y="2740377"/>
              <a:ext cx="1276793" cy="1276793"/>
            </a:xfrm>
            <a:prstGeom prst="ellipse">
              <a:avLst/>
            </a:prstGeom>
            <a:blipFill dpi="0" rotWithShape="1">
              <a:blip r:embed="rId4"/>
              <a:stretch>
                <a:fillRect b="5000" l="-12000" r="-20000" t="-1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6642761" y="1870736"/>
              <a:ext cx="1248752" cy="124875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6756283" y="1984259"/>
              <a:ext cx="1021706" cy="1021706"/>
            </a:xfrm>
            <a:prstGeom prst="ellipse">
              <a:avLst/>
            </a:prstGeom>
            <a:blipFill>
              <a:blip r:embed="rId5"/>
              <a:stretch>
                <a:fillRect b="5000" l="-12000" r="-20000" t="-1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10951" y="2357992"/>
              <a:ext cx="746163" cy="570871"/>
              <a:chOff x="4399176" y="2966222"/>
              <a:chExt cx="881656" cy="674533"/>
            </a:xfrm>
          </p:grpSpPr>
          <p:cxnSp>
            <p:nvCxnSpPr>
              <p:cNvPr id="49" name="直接连接符 48"/>
              <p:cNvCxnSpPr>
                <a:endCxn id="51" idx="5"/>
              </p:cNvCxnSpPr>
              <p:nvPr/>
            </p:nvCxnSpPr>
            <p:spPr>
              <a:xfrm>
                <a:off x="4471526" y="3008916"/>
                <a:ext cx="777670" cy="599224"/>
              </a:xfrm>
              <a:prstGeom prst="line">
                <a:avLst/>
              </a:prstGeom>
              <a:ln w="57150">
                <a:solidFill>
                  <a:srgbClr val="F890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4399176" y="2966222"/>
                <a:ext cx="216024" cy="222712"/>
              </a:xfrm>
              <a:prstGeom prst="ellipse">
                <a:avLst/>
              </a:prstGeom>
              <a:solidFill>
                <a:srgbClr val="F89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064808" y="3418043"/>
                <a:ext cx="216024" cy="222712"/>
              </a:xfrm>
              <a:prstGeom prst="ellipse">
                <a:avLst/>
              </a:prstGeom>
              <a:solidFill>
                <a:srgbClr val="83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777989" y="1445518"/>
              <a:ext cx="1203516" cy="864676"/>
              <a:chOff x="8495781" y="1888055"/>
              <a:chExt cx="1422059" cy="1021689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V="1">
                <a:off x="8604448" y="1888055"/>
                <a:ext cx="1313392" cy="910335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8495781" y="2687032"/>
                <a:ext cx="216024" cy="22271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207438" y="2810592"/>
              <a:ext cx="687450" cy="799968"/>
              <a:chOff x="6640039" y="3501008"/>
              <a:chExt cx="812281" cy="945231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640039" y="4223527"/>
                <a:ext cx="216024" cy="222712"/>
              </a:xfrm>
              <a:prstGeom prst="ellipse">
                <a:avLst/>
              </a:prstGeom>
              <a:solidFill>
                <a:srgbClr val="83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236296" y="3501008"/>
                <a:ext cx="216024" cy="22271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6" name="直接连接符 45"/>
              <p:cNvCxnSpPr>
                <a:endCxn id="45" idx="3"/>
              </p:cNvCxnSpPr>
              <p:nvPr/>
            </p:nvCxnSpPr>
            <p:spPr>
              <a:xfrm flipV="1">
                <a:off x="6804248" y="3691105"/>
                <a:ext cx="463684" cy="643778"/>
              </a:xfrm>
              <a:prstGeom prst="line">
                <a:avLst/>
              </a:prstGeom>
              <a:ln w="57150">
                <a:solidFill>
                  <a:srgbClr val="836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309174" y="4013032"/>
              <a:ext cx="1155448" cy="444602"/>
              <a:chOff x="-329269" y="4921796"/>
              <a:chExt cx="1365262" cy="52533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819969" y="4921796"/>
                <a:ext cx="216024" cy="222712"/>
              </a:xfrm>
              <a:prstGeom prst="ellipse">
                <a:avLst/>
              </a:prstGeom>
              <a:solidFill>
                <a:srgbClr val="83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H="1">
                <a:off x="-329269" y="5013176"/>
                <a:ext cx="1228861" cy="433956"/>
              </a:xfrm>
              <a:prstGeom prst="line">
                <a:avLst/>
              </a:prstGeom>
              <a:ln w="57150">
                <a:solidFill>
                  <a:srgbClr val="836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2700982" y="3300671"/>
              <a:ext cx="1310411" cy="383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6B4E2F"/>
                  </a:solidFill>
                  <a:latin charset="-122" pitchFamily="34" typeface="微软雅黑"/>
                  <a:ea charset="-122" pitchFamily="34" typeface="微软雅黑"/>
                </a:rPr>
                <a:t>Your text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7070" y="1289231"/>
              <a:ext cx="1310411" cy="383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C89800"/>
                  </a:solidFill>
                  <a:latin charset="-122" pitchFamily="34" typeface="微软雅黑"/>
                  <a:ea charset="-122" pitchFamily="34" typeface="微软雅黑"/>
                </a:rPr>
                <a:t>Your text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97822" y="3219968"/>
              <a:ext cx="1310411" cy="383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6B4E2F"/>
                  </a:solidFill>
                  <a:latin charset="-122" pitchFamily="34" typeface="微软雅黑"/>
                  <a:ea charset="-122" pitchFamily="34" typeface="微软雅黑"/>
                </a:rPr>
                <a:t>Your text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7070" y="1631811"/>
              <a:ext cx="1550476" cy="9001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上海锐普广告有限公司整合锐普PPT设计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9792" y="3576029"/>
              <a:ext cx="1550476" cy="9001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上海锐普广告有限公司整合锐普PPT设计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65740" y="1183614"/>
              <a:ext cx="1310411" cy="383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C89800"/>
                  </a:solidFill>
                  <a:latin charset="-122" pitchFamily="34" typeface="微软雅黑"/>
                  <a:ea charset="-122" pitchFamily="34" typeface="微软雅黑"/>
                </a:rPr>
                <a:t>Your text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65740" y="1526195"/>
              <a:ext cx="1550476" cy="9001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上海锐普广告有限公司整合锐普PPT设计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94887" y="3589706"/>
              <a:ext cx="1550476" cy="9001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上海锐普广告有限公司整合锐普PPT设计</a:t>
              </a:r>
            </a:p>
          </p:txBody>
        </p:sp>
      </p:grpSp>
    </p:spTree>
    <p:extLst>
      <p:ext uri="{BB962C8B-B14F-4D97-AF65-F5344CB8AC3E}">
        <p14:creationId val="377503619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505859" y="1275606"/>
            <a:ext cx="3954573" cy="2914650"/>
            <a:chOff x="1704975" y="1662113"/>
            <a:chExt cx="5692775" cy="4195762"/>
          </a:xfrm>
        </p:grpSpPr>
        <p:sp>
          <p:nvSpPr>
            <p:cNvPr id="5" name="Freeform 2"/>
            <p:cNvSpPr/>
            <p:nvPr/>
          </p:nvSpPr>
          <p:spPr bwMode="gray">
            <a:xfrm flipH="1" rot="3046289">
              <a:off x="4829175" y="1073150"/>
              <a:ext cx="1978025" cy="3159125"/>
            </a:xfrm>
            <a:custGeom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b="b" l="0" r="r" t="0"/>
              <a:pathLst>
                <a:path h="2346" w="1470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rgbClr val="F89074"/>
            </a:solidFill>
            <a:ln algn="ctr" cap="flat" cmpd="sng" w="25400">
              <a:noFill/>
              <a:prstDash val="solid"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charset="-122" pitchFamily="34" typeface="微软雅黑"/>
                <a:cs typeface="+mn-cs"/>
              </a:endParaRPr>
            </a:p>
          </p:txBody>
        </p:sp>
        <p:sp>
          <p:nvSpPr>
            <p:cNvPr id="6" name="Freeform 3"/>
            <p:cNvSpPr/>
            <p:nvPr/>
          </p:nvSpPr>
          <p:spPr bwMode="ltGray">
            <a:xfrm flipH="1" rot="3171804">
              <a:off x="2290762" y="3284538"/>
              <a:ext cx="1952625" cy="3117850"/>
            </a:xfrm>
            <a:custGeom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b="b" l="0" r="r" t="0"/>
              <a:pathLst>
                <a:path h="2346" w="1470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rgbClr val="F89074"/>
            </a:solidFill>
            <a:ln algn="ctr" cap="flat" cmpd="sng" w="25400">
              <a:noFill/>
              <a:prstDash val="solid"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charset="-122" pitchFamily="34" typeface="微软雅黑"/>
                <a:cs typeface="+mn-cs"/>
              </a:endParaRPr>
            </a:p>
          </p:txBody>
        </p:sp>
        <p:sp>
          <p:nvSpPr>
            <p:cNvPr id="7" name="Freeform 4"/>
            <p:cNvSpPr/>
            <p:nvPr/>
          </p:nvSpPr>
          <p:spPr bwMode="gray">
            <a:xfrm rot="-46326948">
              <a:off x="4829175" y="3289300"/>
              <a:ext cx="1978025" cy="3159125"/>
            </a:xfrm>
            <a:custGeom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b="b" l="0" r="r" t="0"/>
              <a:pathLst>
                <a:path h="2346" w="1470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rgbClr val="F89074"/>
            </a:solidFill>
            <a:ln algn="ctr" cap="flat" cmpd="sng" w="25400">
              <a:noFill/>
              <a:prstDash val="solid"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charset="-122" pitchFamily="34" typeface="微软雅黑"/>
                <a:cs typeface="+mn-cs"/>
              </a:endParaRPr>
            </a:p>
          </p:txBody>
        </p:sp>
        <p:sp>
          <p:nvSpPr>
            <p:cNvPr id="8" name="Freeform 5"/>
            <p:cNvSpPr/>
            <p:nvPr/>
          </p:nvSpPr>
          <p:spPr bwMode="ltGray">
            <a:xfrm rot="-46246288">
              <a:off x="2295525" y="1071563"/>
              <a:ext cx="1978025" cy="3159125"/>
            </a:xfrm>
            <a:custGeom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b="b" l="0" r="r" t="0"/>
              <a:pathLst>
                <a:path h="2346" w="1470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algn="ctr" cap="flat" cmpd="sng" w="25400">
              <a:noFill/>
              <a:prstDash val="solid"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charset="-122" pitchFamily="34" typeface="微软雅黑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3711575" y="2943225"/>
              <a:ext cx="1647825" cy="1647825"/>
            </a:xfrm>
            <a:prstGeom prst="ellipse">
              <a:avLst/>
            </a:prstGeom>
            <a:solidFill>
              <a:sysClr lastClr="FFFFFF" val="window">
                <a:alpha val="50195"/>
              </a:sys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20"/>
            <p:cNvSpPr txBox="1"/>
            <p:nvPr/>
          </p:nvSpPr>
          <p:spPr bwMode="auto">
            <a:xfrm>
              <a:off x="2426430" y="2060848"/>
              <a:ext cx="1728787" cy="921422"/>
            </a:xfrm>
            <a:prstGeom prst="rect">
              <a:avLst/>
            </a:prstGeom>
            <a:noFill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200" u="none">
                  <a:ln>
                    <a:noFill/>
                  </a:ln>
                  <a:solidFill>
                    <a:sysClr lastClr="FFFFFF" val="window">
                      <a:lumMod val="9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单击此处添加段落文本单击</a:t>
              </a:r>
            </a:p>
          </p:txBody>
        </p:sp>
        <p:sp>
          <p:nvSpPr>
            <p:cNvPr id="11" name="TextBox 20"/>
            <p:cNvSpPr txBox="1"/>
            <p:nvPr/>
          </p:nvSpPr>
          <p:spPr bwMode="auto">
            <a:xfrm>
              <a:off x="4953791" y="2060848"/>
              <a:ext cx="1728787" cy="921422"/>
            </a:xfrm>
            <a:prstGeom prst="rect">
              <a:avLst/>
            </a:prstGeom>
            <a:noFill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200" u="none">
                  <a:ln>
                    <a:noFill/>
                  </a:ln>
                  <a:solidFill>
                    <a:sysClr lastClr="FFFFFF" val="window">
                      <a:lumMod val="9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单击此处添加段落文本单击</a:t>
              </a:r>
            </a:p>
          </p:txBody>
        </p:sp>
        <p:sp>
          <p:nvSpPr>
            <p:cNvPr id="12" name="TextBox 20"/>
            <p:cNvSpPr txBox="1"/>
            <p:nvPr/>
          </p:nvSpPr>
          <p:spPr bwMode="auto">
            <a:xfrm>
              <a:off x="5001294" y="4328721"/>
              <a:ext cx="1728787" cy="921422"/>
            </a:xfrm>
            <a:prstGeom prst="rect">
              <a:avLst/>
            </a:prstGeom>
            <a:noFill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200" u="none">
                  <a:ln>
                    <a:noFill/>
                  </a:ln>
                  <a:solidFill>
                    <a:sysClr lastClr="FFFFFF" val="window">
                      <a:lumMod val="9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单击此处添加段落文本单击</a:t>
              </a:r>
            </a:p>
          </p:txBody>
        </p:sp>
        <p:sp>
          <p:nvSpPr>
            <p:cNvPr id="13" name="TextBox 20"/>
            <p:cNvSpPr txBox="1"/>
            <p:nvPr/>
          </p:nvSpPr>
          <p:spPr bwMode="auto">
            <a:xfrm>
              <a:off x="2351627" y="4328721"/>
              <a:ext cx="1728787" cy="921422"/>
            </a:xfrm>
            <a:prstGeom prst="rect">
              <a:avLst/>
            </a:prstGeom>
            <a:noFill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200" u="none">
                  <a:ln>
                    <a:noFill/>
                  </a:ln>
                  <a:solidFill>
                    <a:sysClr lastClr="FFFFFF" val="window">
                      <a:lumMod val="95000"/>
                    </a:sys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单击此处添加段落文本单击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99592" y="1308073"/>
            <a:ext cx="2583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一站式在线演示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92" y="1841746"/>
            <a:ext cx="3240360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PPT论坛、锐普PPT商城、锐普PPT市场等资源组建成立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</p:spTree>
    <p:extLst>
      <p:ext uri="{BB962C8B-B14F-4D97-AF65-F5344CB8AC3E}">
        <p14:creationId val="34331315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739525758"/>
              </p:ext>
            </p:extLst>
          </p:nvPr>
        </p:nvGraphicFramePr>
        <p:xfrm>
          <a:off x="4067944" y="1059582"/>
          <a:ext cx="4320480" cy="342684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317997"/>
            <a:ext cx="2583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一站式在线演示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851670"/>
            <a:ext cx="3240360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PPT论坛、锐普PPT商城、锐普PPT市场等资源组建成立</a:t>
            </a:r>
          </a:p>
        </p:txBody>
      </p:sp>
    </p:spTree>
    <p:extLst>
      <p:ext uri="{BB962C8B-B14F-4D97-AF65-F5344CB8AC3E}">
        <p14:creationId val="173379117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bg2">
                    <a:lumMod val="10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67544" y="1266214"/>
            <a:ext cx="8180634" cy="2131491"/>
            <a:chOff x="0" y="620688"/>
            <a:chExt cx="9163763" cy="2387648"/>
          </a:xfrm>
        </p:grpSpPr>
        <p:sp>
          <p:nvSpPr>
            <p:cNvPr id="54" name="椭圆 10"/>
            <p:cNvSpPr/>
            <p:nvPr/>
          </p:nvSpPr>
          <p:spPr>
            <a:xfrm>
              <a:off x="0" y="1818445"/>
              <a:ext cx="9163763" cy="1189891"/>
            </a:xfrm>
            <a:custGeom>
              <a:gdLst>
                <a:gd fmla="*/ 9163763 w 9163763" name="connsiteX0"/>
                <a:gd fmla="*/ 14515 h 1189891" name="connsiteY0"/>
                <a:gd fmla="*/ 4128446 w 9163763" name="connsiteX1"/>
                <a:gd fmla="*/ 0 h 1189891" name="connsiteY1"/>
                <a:gd fmla="*/ 2870184 w 9163763" name="connsiteX2"/>
                <a:gd fmla="*/ 1189891 h 1189891" name="connsiteY2"/>
                <a:gd fmla="*/ 1611922 w 9163763" name="connsiteX3"/>
                <a:gd fmla="*/ 0 h 1189891" name="connsiteY3"/>
                <a:gd fmla="*/ 0 w 9163763" name="connsiteX4"/>
                <a:gd fmla="*/ 4918 h 1189891" name="connsiteY4"/>
                <a:gd fmla="*/ 91440 w 6192688" name="connsiteX5"/>
                <a:gd fmla="*/ 26665 h 1197124" name="connsiteY5"/>
                <a:gd fmla="*/ 91440 w 6192688" name="connsiteX6"/>
                <a:gd fmla="*/ 91440 h 1261899" name="connsiteY6"/>
                <a:gd fmla="*/ 91440 w 6192688" name="connsiteX7"/>
                <a:gd fmla="*/ 91440 h 1261899" name="connsiteY7"/>
                <a:gd fmla="*/ 91440 w 6192688" name="connsiteX8"/>
                <a:gd fmla="*/ 91440 h 1261899" name="connsiteY8"/>
                <a:gd fmla="*/ 91440 w 6192688" name="connsiteX9"/>
                <a:gd fmla="*/ 91440 h 1261899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89891" w="9163763">
                  <a:moveTo>
                    <a:pt x="9163763" y="14515"/>
                  </a:moveTo>
                  <a:lnTo>
                    <a:pt x="4128446" y="0"/>
                  </a:lnTo>
                  <a:cubicBezTo>
                    <a:pt x="4092690" y="663472"/>
                    <a:pt x="3542913" y="1189891"/>
                    <a:pt x="2870184" y="1189891"/>
                  </a:cubicBezTo>
                  <a:cubicBezTo>
                    <a:pt x="2197455" y="1189891"/>
                    <a:pt x="1647677" y="663471"/>
                    <a:pt x="1611922" y="0"/>
                  </a:cubicBezTo>
                  <a:lnTo>
                    <a:pt x="0" y="4918"/>
                  </a:lnTo>
                </a:path>
              </a:pathLst>
            </a:custGeom>
            <a:noFill/>
            <a:ln cmpd="thinThick" w="76200">
              <a:solidFill>
                <a:srgbClr val="836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1763688" y="620688"/>
              <a:ext cx="2232248" cy="2232248"/>
            </a:xfrm>
            <a:prstGeom prst="ellipse">
              <a:avLst/>
            </a:prstGeom>
            <a:noFill/>
            <a:ln>
              <a:solidFill>
                <a:srgbClr val="836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1835696" y="692696"/>
              <a:ext cx="2088232" cy="2088232"/>
            </a:xfrm>
            <a:prstGeom prst="ellipse">
              <a:avLst/>
            </a:prstGeom>
            <a:blipFill dpi="0" rotWithShape="1">
              <a:blip r:embed="rId2"/>
              <a:stretch>
                <a:fillRect b="-21000" l="-12000" r="-15000" t="1000"/>
              </a:stretch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4427984" y="1530413"/>
              <a:ext cx="2006343" cy="576064"/>
            </a:xfrm>
            <a:prstGeom prst="roundRect">
              <a:avLst>
                <a:gd fmla="val 36824" name="adj"/>
              </a:avLst>
            </a:prstGeom>
            <a:solidFill>
              <a:srgbClr val="F89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latin charset="-122" pitchFamily="34" typeface="微软雅黑"/>
                  <a:ea charset="-122" pitchFamily="34" typeface="微软雅黑"/>
                </a:rPr>
                <a:t>Your text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6732240" y="1530413"/>
              <a:ext cx="2006343" cy="576064"/>
            </a:xfrm>
            <a:prstGeom prst="roundRect">
              <a:avLst>
                <a:gd fmla="val 36824" name="adj"/>
              </a:avLst>
            </a:prstGeom>
            <a:solidFill>
              <a:srgbClr val="F89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latin charset="-122" pitchFamily="34" typeface="微软雅黑"/>
                  <a:ea charset="-122" pitchFamily="34" typeface="微软雅黑"/>
                </a:rPr>
                <a:t>Your text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21135" y="2715766"/>
            <a:ext cx="1907049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37677" y="2715766"/>
            <a:ext cx="1907049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</a:t>
            </a:r>
          </a:p>
        </p:txBody>
      </p:sp>
    </p:spTree>
    <p:extLst>
      <p:ext uri="{BB962C8B-B14F-4D97-AF65-F5344CB8AC3E}">
        <p14:creationId val="248410363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6" name="组合 245"/>
          <p:cNvGrpSpPr/>
          <p:nvPr/>
        </p:nvGrpSpPr>
        <p:grpSpPr>
          <a:xfrm rot="17538696">
            <a:off x="1152062" y="2567044"/>
            <a:ext cx="2195236" cy="1256315"/>
            <a:chOff x="6336054" y="1359421"/>
            <a:chExt cx="2264943" cy="1296208"/>
          </a:xfrm>
        </p:grpSpPr>
        <p:sp>
          <p:nvSpPr>
            <p:cNvPr id="247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48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49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0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1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2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3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4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5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6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7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8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9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0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1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2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3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4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5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6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7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8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9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0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1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2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3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4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5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6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7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8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9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0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1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2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3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4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5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6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7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8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9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0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1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2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3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4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5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6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7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8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9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0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1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2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3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4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5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6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7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8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9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0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1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2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3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4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5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6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7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8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9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0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1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2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3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4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426375" y="1005826"/>
            <a:ext cx="2195236" cy="1256315"/>
            <a:chOff x="6336054" y="1359421"/>
            <a:chExt cx="2264943" cy="1296208"/>
          </a:xfrm>
        </p:grpSpPr>
        <p:sp>
          <p:nvSpPr>
            <p:cNvPr id="137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38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39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0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1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2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3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4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5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6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7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8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9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0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1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2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3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4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5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6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7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8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9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0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1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2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3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4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5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6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3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4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5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6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7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8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9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0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1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2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3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4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5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6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7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8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7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8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9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0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1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2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3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4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sp>
        <p:nvSpPr>
          <p:cNvPr id="132" name="Freeform 440"/>
          <p:cNvSpPr/>
          <p:nvPr/>
        </p:nvSpPr>
        <p:spPr bwMode="auto">
          <a:xfrm flipV="1">
            <a:off x="8039234" y="3980153"/>
            <a:ext cx="453748" cy="233150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133" name="Freeform 258"/>
          <p:cNvSpPr/>
          <p:nvPr/>
        </p:nvSpPr>
        <p:spPr bwMode="auto">
          <a:xfrm rot="18900000">
            <a:off x="607299" y="2355452"/>
            <a:ext cx="202101" cy="886334"/>
          </a:xfrm>
          <a:custGeom>
            <a:gdLst>
              <a:gd fmla="*/ 11 w 26" name="T0"/>
              <a:gd fmla="*/ 6 h 132" name="T1"/>
              <a:gd fmla="*/ 7 w 26" name="T2"/>
              <a:gd fmla="*/ 46 h 132" name="T3"/>
              <a:gd fmla="*/ 7 w 26" name="T4"/>
              <a:gd fmla="*/ 72 h 132" name="T5"/>
              <a:gd fmla="*/ 1 w 26" name="T6"/>
              <a:gd fmla="*/ 101 h 132" name="T7"/>
              <a:gd fmla="*/ 13 w 26" name="T8"/>
              <a:gd fmla="*/ 115 h 132" name="T9"/>
              <a:gd fmla="*/ 23 w 26" name="T10"/>
              <a:gd fmla="*/ 67 h 132" name="T11"/>
              <a:gd fmla="*/ 18 w 26" name="T12"/>
              <a:gd fmla="*/ 38 h 132" name="T13"/>
              <a:gd fmla="*/ 11 w 26" name="T14"/>
              <a:gd fmla="*/ 16 h 132" name="T15"/>
              <a:gd fmla="*/ 11 w 26" name="T16"/>
              <a:gd fmla="*/ 6 h 13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2" w="26">
                <a:moveTo>
                  <a:pt x="11" y="6"/>
                </a:moveTo>
                <a:cubicBezTo>
                  <a:pt x="2" y="18"/>
                  <a:pt x="5" y="38"/>
                  <a:pt x="7" y="46"/>
                </a:cubicBezTo>
                <a:cubicBezTo>
                  <a:pt x="8" y="52"/>
                  <a:pt x="11" y="63"/>
                  <a:pt x="7" y="72"/>
                </a:cubicBezTo>
                <a:cubicBezTo>
                  <a:pt x="3" y="82"/>
                  <a:pt x="0" y="88"/>
                  <a:pt x="1" y="101"/>
                </a:cubicBezTo>
                <a:cubicBezTo>
                  <a:pt x="4" y="132"/>
                  <a:pt x="9" y="123"/>
                  <a:pt x="13" y="115"/>
                </a:cubicBezTo>
                <a:cubicBezTo>
                  <a:pt x="26" y="94"/>
                  <a:pt x="23" y="78"/>
                  <a:pt x="23" y="67"/>
                </a:cubicBezTo>
                <a:cubicBezTo>
                  <a:pt x="23" y="55"/>
                  <a:pt x="19" y="40"/>
                  <a:pt x="18" y="38"/>
                </a:cubicBezTo>
                <a:cubicBezTo>
                  <a:pt x="15" y="24"/>
                  <a:pt x="10" y="25"/>
                  <a:pt x="11" y="16"/>
                </a:cubicBezTo>
                <a:cubicBezTo>
                  <a:pt x="11" y="9"/>
                  <a:pt x="14" y="0"/>
                  <a:pt x="11" y="6"/>
                </a:cubicBezTo>
                <a:close/>
              </a:path>
            </a:pathLst>
          </a:custGeom>
          <a:solidFill>
            <a:srgbClr val="F2ACC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134" name="Freeform 440"/>
          <p:cNvSpPr/>
          <p:nvPr/>
        </p:nvSpPr>
        <p:spPr bwMode="auto">
          <a:xfrm flipV="1">
            <a:off x="1691680" y="788606"/>
            <a:ext cx="816801" cy="419698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3084" name="Freeform 13"/>
          <p:cNvSpPr/>
          <p:nvPr/>
        </p:nvSpPr>
        <p:spPr bwMode="auto">
          <a:xfrm>
            <a:off x="2093148" y="1497045"/>
            <a:ext cx="4957705" cy="2149411"/>
          </a:xfrm>
          <a:custGeom>
            <a:gdLst>
              <a:gd fmla="*/ 1041 w 1239" name="T0"/>
              <a:gd fmla="*/ 537 h 537" name="T1"/>
              <a:gd fmla="*/ 198 w 1239" name="T2"/>
              <a:gd fmla="*/ 537 h 537" name="T3"/>
              <a:gd fmla="*/ 118 w 1239" name="T4"/>
              <a:gd fmla="*/ 455 h 537" name="T5"/>
              <a:gd fmla="*/ 0 w 1239" name="T6"/>
              <a:gd fmla="*/ 268 h 537" name="T7"/>
              <a:gd fmla="*/ 118 w 1239" name="T8"/>
              <a:gd fmla="*/ 82 h 537" name="T9"/>
              <a:gd fmla="*/ 198 w 1239" name="T10"/>
              <a:gd fmla="*/ 0 h 537" name="T11"/>
              <a:gd fmla="*/ 1041 w 1239" name="T12"/>
              <a:gd fmla="*/ 0 h 537" name="T13"/>
              <a:gd fmla="*/ 1121 w 1239" name="T14"/>
              <a:gd fmla="*/ 82 h 537" name="T15"/>
              <a:gd fmla="*/ 1239 w 1239" name="T16"/>
              <a:gd fmla="*/ 268 h 537" name="T17"/>
              <a:gd fmla="*/ 1121 w 1239" name="T18"/>
              <a:gd fmla="*/ 455 h 537" name="T19"/>
              <a:gd fmla="*/ 1041 w 1239" name="T20"/>
              <a:gd fmla="*/ 537 h 53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37" w="1239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DEADA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</a:gradFill>
          </a:ln>
          <a:effectLst>
            <a:innerShdw blurRad="114300" dist="12700">
              <a:prstClr val="black"/>
            </a:inn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5" name="Freeform 1803"/>
          <p:cNvSpPr>
            <a:spLocks noEditPoints="1"/>
          </p:cNvSpPr>
          <p:nvPr/>
        </p:nvSpPr>
        <p:spPr bwMode="auto">
          <a:xfrm flipV="1">
            <a:off x="2568754" y="2272879"/>
            <a:ext cx="1371913" cy="1362195"/>
          </a:xfrm>
          <a:custGeom>
            <a:gdLst>
              <a:gd fmla="*/ 277 w 359" name="T0"/>
              <a:gd fmla="*/ 31 h 356" name="T1"/>
              <a:gd fmla="*/ 189 w 359" name="T2"/>
              <a:gd fmla="*/ 137 h 356" name="T3"/>
              <a:gd fmla="*/ 118 w 359" name="T4"/>
              <a:gd fmla="*/ 344 h 356" name="T5"/>
              <a:gd fmla="*/ 61 w 359" name="T6"/>
              <a:gd fmla="*/ 310 h 356" name="T7"/>
              <a:gd fmla="*/ 36 w 359" name="T8"/>
              <a:gd fmla="*/ 272 h 356" name="T9"/>
              <a:gd fmla="*/ 23 w 359" name="T10"/>
              <a:gd fmla="*/ 221 h 356" name="T11"/>
              <a:gd fmla="*/ 96 w 359" name="T12"/>
              <a:gd fmla="*/ 88 h 356" name="T13"/>
              <a:gd fmla="*/ 175 w 359" name="T14"/>
              <a:gd fmla="*/ 22 h 356" name="T15"/>
              <a:gd fmla="*/ 46 w 359" name="T16"/>
              <a:gd fmla="*/ 79 h 356" name="T17"/>
              <a:gd fmla="*/ 52 w 359" name="T18"/>
              <a:gd fmla="*/ 55 h 356" name="T19"/>
              <a:gd fmla="*/ 350 w 359" name="T20"/>
              <a:gd fmla="*/ 41 h 356" name="T21"/>
              <a:gd fmla="*/ 227 w 359" name="T22"/>
              <a:gd fmla="*/ 25 h 356" name="T23"/>
              <a:gd fmla="*/ 126 w 359" name="T24"/>
              <a:gd fmla="*/ 41 h 356" name="T25"/>
              <a:gd fmla="*/ 183 w 359" name="T26"/>
              <a:gd fmla="*/ 43 h 356" name="T27"/>
              <a:gd fmla="*/ 189 w 359" name="T28"/>
              <a:gd fmla="*/ 110 h 356" name="T29"/>
              <a:gd fmla="*/ 255 w 359" name="T30"/>
              <a:gd fmla="*/ 77 h 356" name="T31"/>
              <a:gd fmla="*/ 294 w 359" name="T32"/>
              <a:gd fmla="*/ 96 h 356" name="T33"/>
              <a:gd fmla="*/ 96 w 359" name="T34"/>
              <a:gd fmla="*/ 50 h 356" name="T35"/>
              <a:gd fmla="*/ 126 w 359" name="T36"/>
              <a:gd fmla="*/ 145 h 356" name="T37"/>
              <a:gd fmla="*/ 113 w 359" name="T38"/>
              <a:gd fmla="*/ 120 h 356" name="T39"/>
              <a:gd fmla="*/ 90 w 359" name="T40"/>
              <a:gd fmla="*/ 103 h 356" name="T41"/>
              <a:gd fmla="*/ 276 w 359" name="T42"/>
              <a:gd fmla="*/ 98 h 356" name="T43"/>
              <a:gd fmla="*/ 267 w 359" name="T44"/>
              <a:gd fmla="*/ 153 h 356" name="T45"/>
              <a:gd fmla="*/ 274 w 359" name="T46"/>
              <a:gd fmla="*/ 95 h 356" name="T47"/>
              <a:gd fmla="*/ 278 w 359" name="T48"/>
              <a:gd fmla="*/ 109 h 356" name="T49"/>
              <a:gd fmla="*/ 136 w 359" name="T50"/>
              <a:gd fmla="*/ 115 h 356" name="T51"/>
              <a:gd fmla="*/ 144 w 359" name="T52"/>
              <a:gd fmla="*/ 115 h 356" name="T53"/>
              <a:gd fmla="*/ 159 w 359" name="T54"/>
              <a:gd fmla="*/ 155 h 356" name="T55"/>
              <a:gd fmla="*/ 152 w 359" name="T56"/>
              <a:gd fmla="*/ 135 h 356" name="T57"/>
              <a:gd fmla="*/ 112 w 359" name="T58"/>
              <a:gd fmla="*/ 154 h 356" name="T59"/>
              <a:gd fmla="*/ 192 w 359" name="T60"/>
              <a:gd fmla="*/ 147 h 356" name="T61"/>
              <a:gd fmla="*/ 129 w 359" name="T62"/>
              <a:gd fmla="*/ 153 h 356" name="T63"/>
              <a:gd fmla="*/ 124 w 359" name="T64"/>
              <a:gd fmla="*/ 161 h 356" name="T65"/>
              <a:gd fmla="*/ 81 w 359" name="T66"/>
              <a:gd fmla="*/ 162 h 356" name="T67"/>
              <a:gd fmla="*/ 129 w 359" name="T68"/>
              <a:gd fmla="*/ 167 h 356" name="T69"/>
              <a:gd fmla="*/ 68 w 359" name="T70"/>
              <a:gd fmla="*/ 173 h 356" name="T71"/>
              <a:gd fmla="*/ 67 w 359" name="T72"/>
              <a:gd fmla="*/ 178 h 356" name="T73"/>
              <a:gd fmla="*/ 64 w 359" name="T74"/>
              <a:gd fmla="*/ 177 h 356" name="T75"/>
              <a:gd fmla="*/ 94 w 359" name="T76"/>
              <a:gd fmla="*/ 181 h 356" name="T77"/>
              <a:gd fmla="*/ 37 w 359" name="T78"/>
              <a:gd fmla="*/ 197 h 356" name="T79"/>
              <a:gd fmla="*/ 66 w 359" name="T80"/>
              <a:gd fmla="*/ 185 h 356" name="T81"/>
              <a:gd fmla="*/ 88 w 359" name="T82"/>
              <a:gd fmla="*/ 192 h 356" name="T83"/>
              <a:gd fmla="*/ 53 w 359" name="T84"/>
              <a:gd fmla="*/ 195 h 356" name="T85"/>
              <a:gd fmla="*/ 82 w 359" name="T86"/>
              <a:gd fmla="*/ 217 h 356" name="T87"/>
              <a:gd fmla="*/ 126 w 359" name="T88"/>
              <a:gd fmla="*/ 253 h 356" name="T89"/>
              <a:gd fmla="*/ 123 w 359" name="T90"/>
              <a:gd fmla="*/ 264 h 356" name="T91"/>
              <a:gd fmla="*/ 149 w 359" name="T92"/>
              <a:gd fmla="*/ 256 h 356" name="T93"/>
              <a:gd fmla="*/ 166 w 359" name="T94"/>
              <a:gd fmla="*/ 271 h 356" name="T95"/>
              <a:gd fmla="*/ 213 w 359" name="T96"/>
              <a:gd fmla="*/ 305 h 356" name="T97"/>
              <a:gd fmla="*/ 124 w 359" name="T98"/>
              <a:gd fmla="*/ 211 h 356" name="T99"/>
              <a:gd fmla="*/ 51 w 359" name="T100"/>
              <a:gd fmla="*/ 221 h 356" name="T101"/>
              <a:gd fmla="*/ 30 w 359" name="T102"/>
              <a:gd fmla="*/ 248 h 356" name="T103"/>
              <a:gd fmla="*/ 68 w 359" name="T104"/>
              <a:gd fmla="*/ 256 h 356" name="T105"/>
              <a:gd fmla="*/ 144 w 359" name="T106"/>
              <a:gd fmla="*/ 251 h 356" name="T107"/>
              <a:gd fmla="*/ 125 w 359" name="T108"/>
              <a:gd fmla="*/ 267 h 356" name="T109"/>
              <a:gd fmla="*/ 116 w 359" name="T110"/>
              <a:gd fmla="*/ 284 h 356" name="T111"/>
              <a:gd fmla="*/ 145 w 359" name="T112"/>
              <a:gd fmla="*/ 266 h 356" name="T113"/>
              <a:gd fmla="*/ 160 w 359" name="T114"/>
              <a:gd fmla="*/ 275 h 356" name="T115"/>
              <a:gd fmla="*/ 130 w 359" name="T116"/>
              <a:gd fmla="*/ 288 h 356" name="T117"/>
              <a:gd fmla="*/ 121 w 359" name="T118"/>
              <a:gd fmla="*/ 290 h 356" name="T119"/>
              <a:gd fmla="*/ 129 w 359" name="T120"/>
              <a:gd fmla="*/ 296 h 356" name="T121"/>
              <a:gd fmla="*/ 143 w 359" name="T122"/>
              <a:gd fmla="*/ 294 h 356" name="T123"/>
              <a:gd fmla="*/ 146 w 359" name="T124"/>
              <a:gd fmla="*/ 303 h 35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56" w="359">
                <a:moveTo>
                  <a:pt x="226" y="13"/>
                </a:moveTo>
                <a:cubicBezTo>
                  <a:pt x="227" y="13"/>
                  <a:pt x="228" y="14"/>
                  <a:pt x="228" y="15"/>
                </a:cubicBezTo>
                <a:cubicBezTo>
                  <a:pt x="228" y="14"/>
                  <a:pt x="228" y="13"/>
                  <a:pt x="228" y="13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5"/>
                  <a:pt x="230" y="18"/>
                  <a:pt x="232" y="20"/>
                </a:cubicBezTo>
                <a:cubicBezTo>
                  <a:pt x="232" y="19"/>
                  <a:pt x="231" y="19"/>
                  <a:pt x="232" y="19"/>
                </a:cubicBezTo>
                <a:cubicBezTo>
                  <a:pt x="232" y="19"/>
                  <a:pt x="232" y="19"/>
                  <a:pt x="232" y="20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33" y="21"/>
                  <a:pt x="232" y="22"/>
                  <a:pt x="233" y="23"/>
                </a:cubicBezTo>
                <a:cubicBezTo>
                  <a:pt x="233" y="22"/>
                  <a:pt x="232" y="19"/>
                  <a:pt x="233" y="17"/>
                </a:cubicBezTo>
                <a:cubicBezTo>
                  <a:pt x="233" y="20"/>
                  <a:pt x="234" y="21"/>
                  <a:pt x="233" y="23"/>
                </a:cubicBezTo>
                <a:cubicBezTo>
                  <a:pt x="234" y="23"/>
                  <a:pt x="234" y="22"/>
                  <a:pt x="234" y="21"/>
                </a:cubicBezTo>
                <a:cubicBezTo>
                  <a:pt x="235" y="24"/>
                  <a:pt x="234" y="28"/>
                  <a:pt x="235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5" y="30"/>
                  <a:pt x="237" y="32"/>
                  <a:pt x="239" y="34"/>
                </a:cubicBezTo>
                <a:cubicBezTo>
                  <a:pt x="239" y="33"/>
                  <a:pt x="239" y="33"/>
                  <a:pt x="238" y="32"/>
                </a:cubicBezTo>
                <a:cubicBezTo>
                  <a:pt x="238" y="33"/>
                  <a:pt x="238" y="32"/>
                  <a:pt x="238" y="32"/>
                </a:cubicBezTo>
                <a:cubicBezTo>
                  <a:pt x="237" y="29"/>
                  <a:pt x="237" y="27"/>
                  <a:pt x="237" y="25"/>
                </a:cubicBezTo>
                <a:cubicBezTo>
                  <a:pt x="237" y="25"/>
                  <a:pt x="237" y="24"/>
                  <a:pt x="238" y="24"/>
                </a:cubicBezTo>
                <a:cubicBezTo>
                  <a:pt x="238" y="27"/>
                  <a:pt x="237" y="29"/>
                  <a:pt x="238" y="31"/>
                </a:cubicBezTo>
                <a:cubicBezTo>
                  <a:pt x="238" y="28"/>
                  <a:pt x="238" y="24"/>
                  <a:pt x="239" y="22"/>
                </a:cubicBezTo>
                <a:cubicBezTo>
                  <a:pt x="239" y="25"/>
                  <a:pt x="238" y="28"/>
                  <a:pt x="239" y="31"/>
                </a:cubicBezTo>
                <a:cubicBezTo>
                  <a:pt x="239" y="31"/>
                  <a:pt x="239" y="30"/>
                  <a:pt x="239" y="29"/>
                </a:cubicBezTo>
                <a:cubicBezTo>
                  <a:pt x="239" y="29"/>
                  <a:pt x="239" y="29"/>
                  <a:pt x="240" y="29"/>
                </a:cubicBezTo>
                <a:cubicBezTo>
                  <a:pt x="239" y="28"/>
                  <a:pt x="240" y="27"/>
                  <a:pt x="239" y="28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9" y="26"/>
                  <a:pt x="240" y="25"/>
                  <a:pt x="240" y="25"/>
                </a:cubicBezTo>
                <a:cubicBezTo>
                  <a:pt x="240" y="25"/>
                  <a:pt x="241" y="25"/>
                  <a:pt x="240" y="25"/>
                </a:cubicBezTo>
                <a:cubicBezTo>
                  <a:pt x="240" y="25"/>
                  <a:pt x="240" y="24"/>
                  <a:pt x="240" y="24"/>
                </a:cubicBezTo>
                <a:cubicBezTo>
                  <a:pt x="240" y="24"/>
                  <a:pt x="241" y="24"/>
                  <a:pt x="241" y="24"/>
                </a:cubicBezTo>
                <a:cubicBezTo>
                  <a:pt x="241" y="23"/>
                  <a:pt x="240" y="24"/>
                  <a:pt x="240" y="23"/>
                </a:cubicBezTo>
                <a:cubicBezTo>
                  <a:pt x="240" y="23"/>
                  <a:pt x="240" y="21"/>
                  <a:pt x="241" y="22"/>
                </a:cubicBezTo>
                <a:cubicBezTo>
                  <a:pt x="241" y="20"/>
                  <a:pt x="242" y="19"/>
                  <a:pt x="243" y="16"/>
                </a:cubicBezTo>
                <a:cubicBezTo>
                  <a:pt x="243" y="16"/>
                  <a:pt x="243" y="17"/>
                  <a:pt x="243" y="16"/>
                </a:cubicBezTo>
                <a:cubicBezTo>
                  <a:pt x="243" y="16"/>
                  <a:pt x="243" y="16"/>
                  <a:pt x="243" y="15"/>
                </a:cubicBezTo>
                <a:cubicBezTo>
                  <a:pt x="244" y="14"/>
                  <a:pt x="245" y="12"/>
                  <a:pt x="246" y="11"/>
                </a:cubicBezTo>
                <a:cubicBezTo>
                  <a:pt x="248" y="10"/>
                  <a:pt x="248" y="10"/>
                  <a:pt x="248" y="10"/>
                </a:cubicBezTo>
                <a:cubicBezTo>
                  <a:pt x="243" y="17"/>
                  <a:pt x="240" y="26"/>
                  <a:pt x="241" y="37"/>
                </a:cubicBezTo>
                <a:cubicBezTo>
                  <a:pt x="242" y="38"/>
                  <a:pt x="242" y="38"/>
                  <a:pt x="243" y="38"/>
                </a:cubicBezTo>
                <a:cubicBezTo>
                  <a:pt x="243" y="37"/>
                  <a:pt x="243" y="37"/>
                  <a:pt x="243" y="36"/>
                </a:cubicBezTo>
                <a:cubicBezTo>
                  <a:pt x="244" y="34"/>
                  <a:pt x="245" y="32"/>
                  <a:pt x="246" y="30"/>
                </a:cubicBezTo>
                <a:cubicBezTo>
                  <a:pt x="248" y="28"/>
                  <a:pt x="249" y="26"/>
                  <a:pt x="251" y="24"/>
                </a:cubicBezTo>
                <a:cubicBezTo>
                  <a:pt x="255" y="21"/>
                  <a:pt x="260" y="18"/>
                  <a:pt x="265" y="14"/>
                </a:cubicBezTo>
                <a:cubicBezTo>
                  <a:pt x="270" y="11"/>
                  <a:pt x="273" y="7"/>
                  <a:pt x="276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5" y="6"/>
                  <a:pt x="271" y="12"/>
                  <a:pt x="263" y="17"/>
                </a:cubicBezTo>
                <a:cubicBezTo>
                  <a:pt x="266" y="16"/>
                  <a:pt x="268" y="14"/>
                  <a:pt x="270" y="13"/>
                </a:cubicBezTo>
                <a:cubicBezTo>
                  <a:pt x="273" y="10"/>
                  <a:pt x="277" y="9"/>
                  <a:pt x="279" y="7"/>
                </a:cubicBezTo>
                <a:cubicBezTo>
                  <a:pt x="283" y="4"/>
                  <a:pt x="289" y="2"/>
                  <a:pt x="294" y="1"/>
                </a:cubicBezTo>
                <a:cubicBezTo>
                  <a:pt x="303" y="0"/>
                  <a:pt x="313" y="0"/>
                  <a:pt x="321" y="3"/>
                </a:cubicBezTo>
                <a:cubicBezTo>
                  <a:pt x="324" y="4"/>
                  <a:pt x="327" y="6"/>
                  <a:pt x="329" y="8"/>
                </a:cubicBezTo>
                <a:cubicBezTo>
                  <a:pt x="332" y="9"/>
                  <a:pt x="334" y="10"/>
                  <a:pt x="337" y="10"/>
                </a:cubicBezTo>
                <a:cubicBezTo>
                  <a:pt x="340" y="11"/>
                  <a:pt x="343" y="11"/>
                  <a:pt x="345" y="12"/>
                </a:cubicBezTo>
                <a:cubicBezTo>
                  <a:pt x="351" y="14"/>
                  <a:pt x="356" y="20"/>
                  <a:pt x="358" y="27"/>
                </a:cubicBezTo>
                <a:cubicBezTo>
                  <a:pt x="358" y="28"/>
                  <a:pt x="359" y="30"/>
                  <a:pt x="359" y="32"/>
                </a:cubicBezTo>
                <a:cubicBezTo>
                  <a:pt x="359" y="37"/>
                  <a:pt x="358" y="44"/>
                  <a:pt x="354" y="47"/>
                </a:cubicBezTo>
                <a:cubicBezTo>
                  <a:pt x="354" y="50"/>
                  <a:pt x="355" y="53"/>
                  <a:pt x="353" y="56"/>
                </a:cubicBezTo>
                <a:cubicBezTo>
                  <a:pt x="352" y="57"/>
                  <a:pt x="351" y="58"/>
                  <a:pt x="349" y="57"/>
                </a:cubicBezTo>
                <a:cubicBezTo>
                  <a:pt x="349" y="56"/>
                  <a:pt x="350" y="56"/>
                  <a:pt x="350" y="56"/>
                </a:cubicBezTo>
                <a:cubicBezTo>
                  <a:pt x="349" y="54"/>
                  <a:pt x="349" y="52"/>
                  <a:pt x="348" y="51"/>
                </a:cubicBezTo>
                <a:cubicBezTo>
                  <a:pt x="345" y="45"/>
                  <a:pt x="339" y="43"/>
                  <a:pt x="332" y="43"/>
                </a:cubicBezTo>
                <a:cubicBezTo>
                  <a:pt x="330" y="43"/>
                  <a:pt x="328" y="43"/>
                  <a:pt x="327" y="44"/>
                </a:cubicBezTo>
                <a:cubicBezTo>
                  <a:pt x="325" y="45"/>
                  <a:pt x="323" y="47"/>
                  <a:pt x="321" y="48"/>
                </a:cubicBezTo>
                <a:cubicBezTo>
                  <a:pt x="319" y="49"/>
                  <a:pt x="316" y="49"/>
                  <a:pt x="314" y="48"/>
                </a:cubicBezTo>
                <a:cubicBezTo>
                  <a:pt x="311" y="48"/>
                  <a:pt x="308" y="46"/>
                  <a:pt x="305" y="45"/>
                </a:cubicBezTo>
                <a:cubicBezTo>
                  <a:pt x="304" y="45"/>
                  <a:pt x="304" y="44"/>
                  <a:pt x="303" y="44"/>
                </a:cubicBezTo>
                <a:cubicBezTo>
                  <a:pt x="296" y="39"/>
                  <a:pt x="287" y="33"/>
                  <a:pt x="277" y="31"/>
                </a:cubicBezTo>
                <a:cubicBezTo>
                  <a:pt x="274" y="31"/>
                  <a:pt x="272" y="31"/>
                  <a:pt x="269" y="31"/>
                </a:cubicBezTo>
                <a:cubicBezTo>
                  <a:pt x="262" y="30"/>
                  <a:pt x="256" y="33"/>
                  <a:pt x="252" y="37"/>
                </a:cubicBezTo>
                <a:cubicBezTo>
                  <a:pt x="257" y="36"/>
                  <a:pt x="263" y="34"/>
                  <a:pt x="270" y="35"/>
                </a:cubicBezTo>
                <a:cubicBezTo>
                  <a:pt x="274" y="36"/>
                  <a:pt x="278" y="37"/>
                  <a:pt x="282" y="39"/>
                </a:cubicBezTo>
                <a:cubicBezTo>
                  <a:pt x="286" y="39"/>
                  <a:pt x="288" y="40"/>
                  <a:pt x="291" y="42"/>
                </a:cubicBezTo>
                <a:cubicBezTo>
                  <a:pt x="296" y="46"/>
                  <a:pt x="301" y="50"/>
                  <a:pt x="304" y="55"/>
                </a:cubicBezTo>
                <a:cubicBezTo>
                  <a:pt x="306" y="57"/>
                  <a:pt x="308" y="60"/>
                  <a:pt x="310" y="62"/>
                </a:cubicBezTo>
                <a:cubicBezTo>
                  <a:pt x="311" y="64"/>
                  <a:pt x="312" y="66"/>
                  <a:pt x="314" y="68"/>
                </a:cubicBezTo>
                <a:cubicBezTo>
                  <a:pt x="314" y="69"/>
                  <a:pt x="315" y="70"/>
                  <a:pt x="315" y="71"/>
                </a:cubicBezTo>
                <a:cubicBezTo>
                  <a:pt x="316" y="72"/>
                  <a:pt x="317" y="73"/>
                  <a:pt x="317" y="74"/>
                </a:cubicBezTo>
                <a:cubicBezTo>
                  <a:pt x="322" y="80"/>
                  <a:pt x="327" y="85"/>
                  <a:pt x="335" y="89"/>
                </a:cubicBezTo>
                <a:cubicBezTo>
                  <a:pt x="336" y="90"/>
                  <a:pt x="337" y="91"/>
                  <a:pt x="339" y="92"/>
                </a:cubicBezTo>
                <a:cubicBezTo>
                  <a:pt x="341" y="94"/>
                  <a:pt x="343" y="95"/>
                  <a:pt x="344" y="97"/>
                </a:cubicBezTo>
                <a:cubicBezTo>
                  <a:pt x="346" y="100"/>
                  <a:pt x="347" y="104"/>
                  <a:pt x="346" y="107"/>
                </a:cubicBezTo>
                <a:cubicBezTo>
                  <a:pt x="344" y="107"/>
                  <a:pt x="343" y="108"/>
                  <a:pt x="342" y="108"/>
                </a:cubicBezTo>
                <a:cubicBezTo>
                  <a:pt x="341" y="109"/>
                  <a:pt x="342" y="111"/>
                  <a:pt x="342" y="111"/>
                </a:cubicBezTo>
                <a:cubicBezTo>
                  <a:pt x="343" y="111"/>
                  <a:pt x="343" y="112"/>
                  <a:pt x="344" y="112"/>
                </a:cubicBezTo>
                <a:cubicBezTo>
                  <a:pt x="344" y="113"/>
                  <a:pt x="344" y="113"/>
                  <a:pt x="345" y="114"/>
                </a:cubicBezTo>
                <a:cubicBezTo>
                  <a:pt x="345" y="119"/>
                  <a:pt x="342" y="122"/>
                  <a:pt x="338" y="124"/>
                </a:cubicBezTo>
                <a:cubicBezTo>
                  <a:pt x="336" y="126"/>
                  <a:pt x="333" y="129"/>
                  <a:pt x="327" y="129"/>
                </a:cubicBezTo>
                <a:cubicBezTo>
                  <a:pt x="324" y="129"/>
                  <a:pt x="321" y="128"/>
                  <a:pt x="318" y="128"/>
                </a:cubicBezTo>
                <a:cubicBezTo>
                  <a:pt x="317" y="128"/>
                  <a:pt x="314" y="128"/>
                  <a:pt x="312" y="128"/>
                </a:cubicBezTo>
                <a:cubicBezTo>
                  <a:pt x="312" y="128"/>
                  <a:pt x="311" y="127"/>
                  <a:pt x="311" y="127"/>
                </a:cubicBezTo>
                <a:cubicBezTo>
                  <a:pt x="311" y="128"/>
                  <a:pt x="312" y="129"/>
                  <a:pt x="313" y="130"/>
                </a:cubicBezTo>
                <a:cubicBezTo>
                  <a:pt x="315" y="133"/>
                  <a:pt x="313" y="136"/>
                  <a:pt x="310" y="137"/>
                </a:cubicBezTo>
                <a:cubicBezTo>
                  <a:pt x="309" y="137"/>
                  <a:pt x="309" y="137"/>
                  <a:pt x="308" y="137"/>
                </a:cubicBezTo>
                <a:cubicBezTo>
                  <a:pt x="309" y="141"/>
                  <a:pt x="311" y="147"/>
                  <a:pt x="307" y="150"/>
                </a:cubicBezTo>
                <a:cubicBezTo>
                  <a:pt x="306" y="150"/>
                  <a:pt x="305" y="150"/>
                  <a:pt x="304" y="150"/>
                </a:cubicBezTo>
                <a:cubicBezTo>
                  <a:pt x="303" y="151"/>
                  <a:pt x="303" y="152"/>
                  <a:pt x="303" y="152"/>
                </a:cubicBezTo>
                <a:cubicBezTo>
                  <a:pt x="301" y="154"/>
                  <a:pt x="298" y="154"/>
                  <a:pt x="297" y="151"/>
                </a:cubicBezTo>
                <a:cubicBezTo>
                  <a:pt x="296" y="152"/>
                  <a:pt x="295" y="152"/>
                  <a:pt x="294" y="151"/>
                </a:cubicBezTo>
                <a:cubicBezTo>
                  <a:pt x="293" y="151"/>
                  <a:pt x="293" y="152"/>
                  <a:pt x="292" y="152"/>
                </a:cubicBezTo>
                <a:cubicBezTo>
                  <a:pt x="292" y="154"/>
                  <a:pt x="292" y="156"/>
                  <a:pt x="291" y="157"/>
                </a:cubicBezTo>
                <a:cubicBezTo>
                  <a:pt x="290" y="157"/>
                  <a:pt x="290" y="157"/>
                  <a:pt x="289" y="156"/>
                </a:cubicBezTo>
                <a:cubicBezTo>
                  <a:pt x="288" y="157"/>
                  <a:pt x="288" y="157"/>
                  <a:pt x="288" y="158"/>
                </a:cubicBezTo>
                <a:cubicBezTo>
                  <a:pt x="286" y="159"/>
                  <a:pt x="285" y="161"/>
                  <a:pt x="283" y="161"/>
                </a:cubicBezTo>
                <a:cubicBezTo>
                  <a:pt x="281" y="161"/>
                  <a:pt x="278" y="160"/>
                  <a:pt x="276" y="160"/>
                </a:cubicBezTo>
                <a:cubicBezTo>
                  <a:pt x="275" y="160"/>
                  <a:pt x="274" y="161"/>
                  <a:pt x="273" y="161"/>
                </a:cubicBezTo>
                <a:cubicBezTo>
                  <a:pt x="271" y="161"/>
                  <a:pt x="269" y="158"/>
                  <a:pt x="268" y="157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6" y="155"/>
                  <a:pt x="265" y="155"/>
                  <a:pt x="264" y="154"/>
                </a:cubicBezTo>
                <a:cubicBezTo>
                  <a:pt x="264" y="156"/>
                  <a:pt x="262" y="159"/>
                  <a:pt x="260" y="159"/>
                </a:cubicBezTo>
                <a:cubicBezTo>
                  <a:pt x="259" y="159"/>
                  <a:pt x="258" y="158"/>
                  <a:pt x="257" y="158"/>
                </a:cubicBezTo>
                <a:cubicBezTo>
                  <a:pt x="257" y="156"/>
                  <a:pt x="256" y="155"/>
                  <a:pt x="255" y="154"/>
                </a:cubicBezTo>
                <a:cubicBezTo>
                  <a:pt x="252" y="155"/>
                  <a:pt x="250" y="152"/>
                  <a:pt x="251" y="149"/>
                </a:cubicBezTo>
                <a:cubicBezTo>
                  <a:pt x="251" y="148"/>
                  <a:pt x="253" y="147"/>
                  <a:pt x="251" y="145"/>
                </a:cubicBezTo>
                <a:cubicBezTo>
                  <a:pt x="251" y="145"/>
                  <a:pt x="251" y="146"/>
                  <a:pt x="250" y="145"/>
                </a:cubicBezTo>
                <a:cubicBezTo>
                  <a:pt x="250" y="144"/>
                  <a:pt x="248" y="144"/>
                  <a:pt x="247" y="144"/>
                </a:cubicBezTo>
                <a:cubicBezTo>
                  <a:pt x="246" y="143"/>
                  <a:pt x="246" y="142"/>
                  <a:pt x="246" y="141"/>
                </a:cubicBezTo>
                <a:cubicBezTo>
                  <a:pt x="248" y="139"/>
                  <a:pt x="250" y="134"/>
                  <a:pt x="246" y="133"/>
                </a:cubicBezTo>
                <a:cubicBezTo>
                  <a:pt x="246" y="132"/>
                  <a:pt x="245" y="131"/>
                  <a:pt x="245" y="131"/>
                </a:cubicBezTo>
                <a:cubicBezTo>
                  <a:pt x="245" y="130"/>
                  <a:pt x="245" y="128"/>
                  <a:pt x="246" y="127"/>
                </a:cubicBezTo>
                <a:cubicBezTo>
                  <a:pt x="246" y="127"/>
                  <a:pt x="246" y="126"/>
                  <a:pt x="245" y="127"/>
                </a:cubicBezTo>
                <a:cubicBezTo>
                  <a:pt x="245" y="124"/>
                  <a:pt x="244" y="123"/>
                  <a:pt x="244" y="120"/>
                </a:cubicBezTo>
                <a:cubicBezTo>
                  <a:pt x="243" y="117"/>
                  <a:pt x="244" y="113"/>
                  <a:pt x="244" y="110"/>
                </a:cubicBezTo>
                <a:cubicBezTo>
                  <a:pt x="245" y="105"/>
                  <a:pt x="244" y="98"/>
                  <a:pt x="244" y="91"/>
                </a:cubicBezTo>
                <a:cubicBezTo>
                  <a:pt x="243" y="86"/>
                  <a:pt x="242" y="81"/>
                  <a:pt x="240" y="78"/>
                </a:cubicBezTo>
                <a:cubicBezTo>
                  <a:pt x="238" y="72"/>
                  <a:pt x="234" y="68"/>
                  <a:pt x="233" y="62"/>
                </a:cubicBezTo>
                <a:cubicBezTo>
                  <a:pt x="232" y="62"/>
                  <a:pt x="233" y="61"/>
                  <a:pt x="232" y="61"/>
                </a:cubicBezTo>
                <a:cubicBezTo>
                  <a:pt x="232" y="59"/>
                  <a:pt x="232" y="57"/>
                  <a:pt x="232" y="54"/>
                </a:cubicBezTo>
                <a:cubicBezTo>
                  <a:pt x="228" y="60"/>
                  <a:pt x="228" y="72"/>
                  <a:pt x="228" y="79"/>
                </a:cubicBezTo>
                <a:cubicBezTo>
                  <a:pt x="228" y="88"/>
                  <a:pt x="227" y="95"/>
                  <a:pt x="223" y="101"/>
                </a:cubicBezTo>
                <a:cubicBezTo>
                  <a:pt x="222" y="105"/>
                  <a:pt x="220" y="107"/>
                  <a:pt x="217" y="110"/>
                </a:cubicBezTo>
                <a:cubicBezTo>
                  <a:pt x="215" y="113"/>
                  <a:pt x="212" y="115"/>
                  <a:pt x="208" y="117"/>
                </a:cubicBezTo>
                <a:cubicBezTo>
                  <a:pt x="206" y="118"/>
                  <a:pt x="204" y="118"/>
                  <a:pt x="202" y="120"/>
                </a:cubicBezTo>
                <a:cubicBezTo>
                  <a:pt x="201" y="120"/>
                  <a:pt x="200" y="121"/>
                  <a:pt x="199" y="122"/>
                </a:cubicBezTo>
                <a:cubicBezTo>
                  <a:pt x="195" y="126"/>
                  <a:pt x="192" y="131"/>
                  <a:pt x="189" y="137"/>
                </a:cubicBezTo>
                <a:cubicBezTo>
                  <a:pt x="187" y="140"/>
                  <a:pt x="184" y="141"/>
                  <a:pt x="179" y="142"/>
                </a:cubicBezTo>
                <a:cubicBezTo>
                  <a:pt x="176" y="142"/>
                  <a:pt x="174" y="140"/>
                  <a:pt x="172" y="139"/>
                </a:cubicBezTo>
                <a:cubicBezTo>
                  <a:pt x="170" y="136"/>
                  <a:pt x="168" y="133"/>
                  <a:pt x="171" y="129"/>
                </a:cubicBezTo>
                <a:cubicBezTo>
                  <a:pt x="171" y="127"/>
                  <a:pt x="167" y="129"/>
                  <a:pt x="165" y="129"/>
                </a:cubicBezTo>
                <a:cubicBezTo>
                  <a:pt x="164" y="125"/>
                  <a:pt x="162" y="124"/>
                  <a:pt x="162" y="120"/>
                </a:cubicBezTo>
                <a:cubicBezTo>
                  <a:pt x="163" y="118"/>
                  <a:pt x="163" y="116"/>
                  <a:pt x="164" y="115"/>
                </a:cubicBezTo>
                <a:cubicBezTo>
                  <a:pt x="165" y="112"/>
                  <a:pt x="166" y="110"/>
                  <a:pt x="168" y="108"/>
                </a:cubicBezTo>
                <a:cubicBezTo>
                  <a:pt x="169" y="107"/>
                  <a:pt x="171" y="106"/>
                  <a:pt x="171" y="105"/>
                </a:cubicBezTo>
                <a:cubicBezTo>
                  <a:pt x="169" y="102"/>
                  <a:pt x="167" y="99"/>
                  <a:pt x="164" y="99"/>
                </a:cubicBezTo>
                <a:cubicBezTo>
                  <a:pt x="162" y="96"/>
                  <a:pt x="163" y="92"/>
                  <a:pt x="164" y="89"/>
                </a:cubicBezTo>
                <a:cubicBezTo>
                  <a:pt x="162" y="88"/>
                  <a:pt x="160" y="90"/>
                  <a:pt x="159" y="90"/>
                </a:cubicBezTo>
                <a:cubicBezTo>
                  <a:pt x="152" y="99"/>
                  <a:pt x="150" y="116"/>
                  <a:pt x="155" y="128"/>
                </a:cubicBezTo>
                <a:cubicBezTo>
                  <a:pt x="155" y="130"/>
                  <a:pt x="157" y="133"/>
                  <a:pt x="159" y="135"/>
                </a:cubicBezTo>
                <a:cubicBezTo>
                  <a:pt x="159" y="137"/>
                  <a:pt x="160" y="138"/>
                  <a:pt x="160" y="139"/>
                </a:cubicBezTo>
                <a:cubicBezTo>
                  <a:pt x="162" y="142"/>
                  <a:pt x="162" y="146"/>
                  <a:pt x="162" y="150"/>
                </a:cubicBezTo>
                <a:cubicBezTo>
                  <a:pt x="162" y="152"/>
                  <a:pt x="162" y="153"/>
                  <a:pt x="161" y="155"/>
                </a:cubicBezTo>
                <a:cubicBezTo>
                  <a:pt x="161" y="156"/>
                  <a:pt x="162" y="158"/>
                  <a:pt x="161" y="159"/>
                </a:cubicBezTo>
                <a:cubicBezTo>
                  <a:pt x="161" y="163"/>
                  <a:pt x="160" y="167"/>
                  <a:pt x="159" y="172"/>
                </a:cubicBezTo>
                <a:cubicBezTo>
                  <a:pt x="159" y="174"/>
                  <a:pt x="158" y="176"/>
                  <a:pt x="158" y="178"/>
                </a:cubicBezTo>
                <a:cubicBezTo>
                  <a:pt x="157" y="182"/>
                  <a:pt x="157" y="186"/>
                  <a:pt x="158" y="189"/>
                </a:cubicBezTo>
                <a:cubicBezTo>
                  <a:pt x="162" y="183"/>
                  <a:pt x="170" y="179"/>
                  <a:pt x="174" y="173"/>
                </a:cubicBezTo>
                <a:cubicBezTo>
                  <a:pt x="174" y="172"/>
                  <a:pt x="175" y="171"/>
                  <a:pt x="175" y="171"/>
                </a:cubicBezTo>
                <a:cubicBezTo>
                  <a:pt x="175" y="163"/>
                  <a:pt x="177" y="158"/>
                  <a:pt x="181" y="153"/>
                </a:cubicBezTo>
                <a:cubicBezTo>
                  <a:pt x="182" y="151"/>
                  <a:pt x="184" y="150"/>
                  <a:pt x="185" y="148"/>
                </a:cubicBezTo>
                <a:cubicBezTo>
                  <a:pt x="190" y="146"/>
                  <a:pt x="192" y="142"/>
                  <a:pt x="194" y="138"/>
                </a:cubicBezTo>
                <a:cubicBezTo>
                  <a:pt x="195" y="135"/>
                  <a:pt x="198" y="133"/>
                  <a:pt x="198" y="130"/>
                </a:cubicBezTo>
                <a:cubicBezTo>
                  <a:pt x="199" y="129"/>
                  <a:pt x="200" y="129"/>
                  <a:pt x="201" y="130"/>
                </a:cubicBezTo>
                <a:cubicBezTo>
                  <a:pt x="201" y="131"/>
                  <a:pt x="201" y="131"/>
                  <a:pt x="201" y="132"/>
                </a:cubicBezTo>
                <a:cubicBezTo>
                  <a:pt x="202" y="135"/>
                  <a:pt x="201" y="137"/>
                  <a:pt x="201" y="140"/>
                </a:cubicBezTo>
                <a:cubicBezTo>
                  <a:pt x="198" y="145"/>
                  <a:pt x="195" y="152"/>
                  <a:pt x="196" y="158"/>
                </a:cubicBezTo>
                <a:cubicBezTo>
                  <a:pt x="197" y="163"/>
                  <a:pt x="199" y="167"/>
                  <a:pt x="200" y="173"/>
                </a:cubicBezTo>
                <a:cubicBezTo>
                  <a:pt x="200" y="179"/>
                  <a:pt x="198" y="184"/>
                  <a:pt x="198" y="190"/>
                </a:cubicBezTo>
                <a:cubicBezTo>
                  <a:pt x="197" y="195"/>
                  <a:pt x="196" y="201"/>
                  <a:pt x="194" y="207"/>
                </a:cubicBezTo>
                <a:cubicBezTo>
                  <a:pt x="194" y="217"/>
                  <a:pt x="196" y="219"/>
                  <a:pt x="189" y="224"/>
                </a:cubicBezTo>
                <a:cubicBezTo>
                  <a:pt x="190" y="226"/>
                  <a:pt x="190" y="229"/>
                  <a:pt x="190" y="231"/>
                </a:cubicBezTo>
                <a:cubicBezTo>
                  <a:pt x="190" y="233"/>
                  <a:pt x="188" y="235"/>
                  <a:pt x="187" y="236"/>
                </a:cubicBezTo>
                <a:cubicBezTo>
                  <a:pt x="186" y="238"/>
                  <a:pt x="186" y="239"/>
                  <a:pt x="185" y="240"/>
                </a:cubicBezTo>
                <a:cubicBezTo>
                  <a:pt x="185" y="243"/>
                  <a:pt x="184" y="245"/>
                  <a:pt x="183" y="247"/>
                </a:cubicBezTo>
                <a:cubicBezTo>
                  <a:pt x="182" y="248"/>
                  <a:pt x="182" y="248"/>
                  <a:pt x="181" y="248"/>
                </a:cubicBezTo>
                <a:cubicBezTo>
                  <a:pt x="181" y="249"/>
                  <a:pt x="181" y="249"/>
                  <a:pt x="180" y="250"/>
                </a:cubicBezTo>
                <a:cubicBezTo>
                  <a:pt x="175" y="255"/>
                  <a:pt x="168" y="259"/>
                  <a:pt x="164" y="265"/>
                </a:cubicBezTo>
                <a:cubicBezTo>
                  <a:pt x="163" y="266"/>
                  <a:pt x="163" y="267"/>
                  <a:pt x="163" y="268"/>
                </a:cubicBezTo>
                <a:cubicBezTo>
                  <a:pt x="174" y="266"/>
                  <a:pt x="178" y="255"/>
                  <a:pt x="184" y="248"/>
                </a:cubicBezTo>
                <a:cubicBezTo>
                  <a:pt x="189" y="244"/>
                  <a:pt x="197" y="245"/>
                  <a:pt x="204" y="245"/>
                </a:cubicBezTo>
                <a:cubicBezTo>
                  <a:pt x="206" y="246"/>
                  <a:pt x="208" y="247"/>
                  <a:pt x="210" y="248"/>
                </a:cubicBezTo>
                <a:cubicBezTo>
                  <a:pt x="213" y="250"/>
                  <a:pt x="215" y="253"/>
                  <a:pt x="215" y="257"/>
                </a:cubicBezTo>
                <a:cubicBezTo>
                  <a:pt x="216" y="262"/>
                  <a:pt x="212" y="267"/>
                  <a:pt x="211" y="271"/>
                </a:cubicBezTo>
                <a:cubicBezTo>
                  <a:pt x="208" y="273"/>
                  <a:pt x="206" y="276"/>
                  <a:pt x="209" y="279"/>
                </a:cubicBezTo>
                <a:cubicBezTo>
                  <a:pt x="210" y="280"/>
                  <a:pt x="212" y="281"/>
                  <a:pt x="213" y="282"/>
                </a:cubicBezTo>
                <a:cubicBezTo>
                  <a:pt x="213" y="282"/>
                  <a:pt x="213" y="282"/>
                  <a:pt x="214" y="283"/>
                </a:cubicBezTo>
                <a:cubicBezTo>
                  <a:pt x="215" y="284"/>
                  <a:pt x="215" y="285"/>
                  <a:pt x="216" y="286"/>
                </a:cubicBezTo>
                <a:cubicBezTo>
                  <a:pt x="217" y="291"/>
                  <a:pt x="217" y="298"/>
                  <a:pt x="215" y="304"/>
                </a:cubicBezTo>
                <a:cubicBezTo>
                  <a:pt x="213" y="307"/>
                  <a:pt x="210" y="310"/>
                  <a:pt x="207" y="312"/>
                </a:cubicBezTo>
                <a:cubicBezTo>
                  <a:pt x="206" y="314"/>
                  <a:pt x="206" y="316"/>
                  <a:pt x="205" y="318"/>
                </a:cubicBezTo>
                <a:cubicBezTo>
                  <a:pt x="203" y="319"/>
                  <a:pt x="202" y="320"/>
                  <a:pt x="201" y="321"/>
                </a:cubicBezTo>
                <a:cubicBezTo>
                  <a:pt x="198" y="322"/>
                  <a:pt x="195" y="322"/>
                  <a:pt x="192" y="321"/>
                </a:cubicBezTo>
                <a:cubicBezTo>
                  <a:pt x="191" y="320"/>
                  <a:pt x="189" y="318"/>
                  <a:pt x="187" y="318"/>
                </a:cubicBezTo>
                <a:cubicBezTo>
                  <a:pt x="185" y="317"/>
                  <a:pt x="183" y="318"/>
                  <a:pt x="181" y="317"/>
                </a:cubicBezTo>
                <a:cubicBezTo>
                  <a:pt x="183" y="322"/>
                  <a:pt x="185" y="329"/>
                  <a:pt x="182" y="334"/>
                </a:cubicBezTo>
                <a:cubicBezTo>
                  <a:pt x="180" y="338"/>
                  <a:pt x="177" y="343"/>
                  <a:pt x="174" y="347"/>
                </a:cubicBezTo>
                <a:cubicBezTo>
                  <a:pt x="171" y="351"/>
                  <a:pt x="165" y="356"/>
                  <a:pt x="159" y="356"/>
                </a:cubicBezTo>
                <a:cubicBezTo>
                  <a:pt x="155" y="356"/>
                  <a:pt x="152" y="354"/>
                  <a:pt x="149" y="353"/>
                </a:cubicBezTo>
                <a:cubicBezTo>
                  <a:pt x="148" y="353"/>
                  <a:pt x="147" y="352"/>
                  <a:pt x="146" y="352"/>
                </a:cubicBezTo>
                <a:cubicBezTo>
                  <a:pt x="145" y="352"/>
                  <a:pt x="143" y="351"/>
                  <a:pt x="142" y="351"/>
                </a:cubicBezTo>
                <a:cubicBezTo>
                  <a:pt x="137" y="350"/>
                  <a:pt x="132" y="355"/>
                  <a:pt x="128" y="352"/>
                </a:cubicBezTo>
                <a:cubicBezTo>
                  <a:pt x="126" y="350"/>
                  <a:pt x="126" y="347"/>
                  <a:pt x="124" y="346"/>
                </a:cubicBezTo>
                <a:cubicBezTo>
                  <a:pt x="123" y="344"/>
                  <a:pt x="120" y="345"/>
                  <a:pt x="118" y="344"/>
                </a:cubicBezTo>
                <a:cubicBezTo>
                  <a:pt x="117" y="342"/>
                  <a:pt x="115" y="342"/>
                  <a:pt x="114" y="340"/>
                </a:cubicBezTo>
                <a:cubicBezTo>
                  <a:pt x="113" y="340"/>
                  <a:pt x="113" y="339"/>
                  <a:pt x="113" y="339"/>
                </a:cubicBezTo>
                <a:cubicBezTo>
                  <a:pt x="112" y="338"/>
                  <a:pt x="111" y="336"/>
                  <a:pt x="111" y="335"/>
                </a:cubicBezTo>
                <a:cubicBezTo>
                  <a:pt x="110" y="330"/>
                  <a:pt x="110" y="325"/>
                  <a:pt x="111" y="320"/>
                </a:cubicBezTo>
                <a:cubicBezTo>
                  <a:pt x="107" y="324"/>
                  <a:pt x="102" y="329"/>
                  <a:pt x="96" y="327"/>
                </a:cubicBezTo>
                <a:cubicBezTo>
                  <a:pt x="94" y="327"/>
                  <a:pt x="92" y="326"/>
                  <a:pt x="91" y="326"/>
                </a:cubicBezTo>
                <a:cubicBezTo>
                  <a:pt x="89" y="326"/>
                  <a:pt x="87" y="327"/>
                  <a:pt x="85" y="327"/>
                </a:cubicBezTo>
                <a:cubicBezTo>
                  <a:pt x="82" y="327"/>
                  <a:pt x="80" y="325"/>
                  <a:pt x="78" y="324"/>
                </a:cubicBezTo>
                <a:cubicBezTo>
                  <a:pt x="78" y="324"/>
                  <a:pt x="77" y="324"/>
                  <a:pt x="77" y="324"/>
                </a:cubicBezTo>
                <a:cubicBezTo>
                  <a:pt x="67" y="323"/>
                  <a:pt x="58" y="325"/>
                  <a:pt x="51" y="328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51" y="326"/>
                  <a:pt x="52" y="326"/>
                  <a:pt x="53" y="326"/>
                </a:cubicBezTo>
                <a:cubicBezTo>
                  <a:pt x="55" y="325"/>
                  <a:pt x="59" y="324"/>
                  <a:pt x="62" y="323"/>
                </a:cubicBezTo>
                <a:cubicBezTo>
                  <a:pt x="63" y="323"/>
                  <a:pt x="65" y="323"/>
                  <a:pt x="65" y="323"/>
                </a:cubicBezTo>
                <a:cubicBezTo>
                  <a:pt x="66" y="323"/>
                  <a:pt x="66" y="323"/>
                  <a:pt x="67" y="322"/>
                </a:cubicBezTo>
                <a:cubicBezTo>
                  <a:pt x="67" y="323"/>
                  <a:pt x="68" y="323"/>
                  <a:pt x="68" y="322"/>
                </a:cubicBezTo>
                <a:cubicBezTo>
                  <a:pt x="68" y="322"/>
                  <a:pt x="67" y="323"/>
                  <a:pt x="67" y="322"/>
                </a:cubicBezTo>
                <a:cubicBezTo>
                  <a:pt x="68" y="322"/>
                  <a:pt x="69" y="322"/>
                  <a:pt x="69" y="323"/>
                </a:cubicBezTo>
                <a:cubicBezTo>
                  <a:pt x="71" y="321"/>
                  <a:pt x="73" y="322"/>
                  <a:pt x="76" y="322"/>
                </a:cubicBezTo>
                <a:cubicBezTo>
                  <a:pt x="76" y="320"/>
                  <a:pt x="71" y="321"/>
                  <a:pt x="69" y="320"/>
                </a:cubicBezTo>
                <a:cubicBezTo>
                  <a:pt x="71" y="320"/>
                  <a:pt x="72" y="320"/>
                  <a:pt x="75" y="320"/>
                </a:cubicBezTo>
                <a:cubicBezTo>
                  <a:pt x="73" y="318"/>
                  <a:pt x="70" y="320"/>
                  <a:pt x="68" y="319"/>
                </a:cubicBezTo>
                <a:cubicBezTo>
                  <a:pt x="70" y="319"/>
                  <a:pt x="73" y="319"/>
                  <a:pt x="74" y="319"/>
                </a:cubicBezTo>
                <a:cubicBezTo>
                  <a:pt x="74" y="317"/>
                  <a:pt x="71" y="317"/>
                  <a:pt x="69" y="317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68" y="317"/>
                  <a:pt x="65" y="318"/>
                  <a:pt x="64" y="317"/>
                </a:cubicBezTo>
                <a:cubicBezTo>
                  <a:pt x="65" y="317"/>
                  <a:pt x="67" y="317"/>
                  <a:pt x="68" y="317"/>
                </a:cubicBezTo>
                <a:cubicBezTo>
                  <a:pt x="68" y="317"/>
                  <a:pt x="68" y="317"/>
                  <a:pt x="68" y="317"/>
                </a:cubicBezTo>
                <a:cubicBezTo>
                  <a:pt x="70" y="317"/>
                  <a:pt x="71" y="317"/>
                  <a:pt x="72" y="317"/>
                </a:cubicBezTo>
                <a:cubicBezTo>
                  <a:pt x="73" y="317"/>
                  <a:pt x="73" y="317"/>
                  <a:pt x="73" y="317"/>
                </a:cubicBezTo>
                <a:cubicBezTo>
                  <a:pt x="72" y="317"/>
                  <a:pt x="71" y="317"/>
                  <a:pt x="70" y="317"/>
                </a:cubicBezTo>
                <a:cubicBezTo>
                  <a:pt x="71" y="316"/>
                  <a:pt x="72" y="317"/>
                  <a:pt x="72" y="316"/>
                </a:cubicBezTo>
                <a:cubicBezTo>
                  <a:pt x="64" y="315"/>
                  <a:pt x="55" y="317"/>
                  <a:pt x="48" y="320"/>
                </a:cubicBezTo>
                <a:cubicBezTo>
                  <a:pt x="48" y="319"/>
                  <a:pt x="48" y="319"/>
                  <a:pt x="48" y="318"/>
                </a:cubicBezTo>
                <a:cubicBezTo>
                  <a:pt x="53" y="316"/>
                  <a:pt x="61" y="315"/>
                  <a:pt x="67" y="314"/>
                </a:cubicBezTo>
                <a:cubicBezTo>
                  <a:pt x="67" y="314"/>
                  <a:pt x="66" y="315"/>
                  <a:pt x="66" y="314"/>
                </a:cubicBezTo>
                <a:cubicBezTo>
                  <a:pt x="66" y="314"/>
                  <a:pt x="67" y="314"/>
                  <a:pt x="67" y="314"/>
                </a:cubicBezTo>
                <a:cubicBezTo>
                  <a:pt x="67" y="315"/>
                  <a:pt x="68" y="315"/>
                  <a:pt x="69" y="315"/>
                </a:cubicBezTo>
                <a:cubicBezTo>
                  <a:pt x="70" y="315"/>
                  <a:pt x="68" y="314"/>
                  <a:pt x="68" y="314"/>
                </a:cubicBezTo>
                <a:cubicBezTo>
                  <a:pt x="69" y="314"/>
                  <a:pt x="72" y="315"/>
                  <a:pt x="73" y="315"/>
                </a:cubicBezTo>
                <a:cubicBezTo>
                  <a:pt x="73" y="315"/>
                  <a:pt x="73" y="314"/>
                  <a:pt x="72" y="314"/>
                </a:cubicBezTo>
                <a:cubicBezTo>
                  <a:pt x="70" y="314"/>
                  <a:pt x="68" y="314"/>
                  <a:pt x="66" y="314"/>
                </a:cubicBezTo>
                <a:cubicBezTo>
                  <a:pt x="66" y="314"/>
                  <a:pt x="67" y="314"/>
                  <a:pt x="67" y="313"/>
                </a:cubicBezTo>
                <a:cubicBezTo>
                  <a:pt x="66" y="313"/>
                  <a:pt x="65" y="313"/>
                  <a:pt x="64" y="313"/>
                </a:cubicBezTo>
                <a:cubicBezTo>
                  <a:pt x="64" y="314"/>
                  <a:pt x="64" y="313"/>
                  <a:pt x="64" y="314"/>
                </a:cubicBezTo>
                <a:cubicBezTo>
                  <a:pt x="64" y="313"/>
                  <a:pt x="63" y="314"/>
                  <a:pt x="63" y="313"/>
                </a:cubicBezTo>
                <a:cubicBezTo>
                  <a:pt x="63" y="313"/>
                  <a:pt x="64" y="314"/>
                  <a:pt x="64" y="313"/>
                </a:cubicBezTo>
                <a:cubicBezTo>
                  <a:pt x="63" y="313"/>
                  <a:pt x="61" y="313"/>
                  <a:pt x="60" y="314"/>
                </a:cubicBezTo>
                <a:cubicBezTo>
                  <a:pt x="60" y="314"/>
                  <a:pt x="61" y="313"/>
                  <a:pt x="61" y="314"/>
                </a:cubicBezTo>
                <a:cubicBezTo>
                  <a:pt x="60" y="314"/>
                  <a:pt x="57" y="314"/>
                  <a:pt x="57" y="314"/>
                </a:cubicBezTo>
                <a:cubicBezTo>
                  <a:pt x="57" y="314"/>
                  <a:pt x="56" y="314"/>
                  <a:pt x="55" y="314"/>
                </a:cubicBezTo>
                <a:cubicBezTo>
                  <a:pt x="56" y="314"/>
                  <a:pt x="56" y="313"/>
                  <a:pt x="57" y="314"/>
                </a:cubicBezTo>
                <a:cubicBezTo>
                  <a:pt x="57" y="314"/>
                  <a:pt x="56" y="314"/>
                  <a:pt x="56" y="314"/>
                </a:cubicBezTo>
                <a:cubicBezTo>
                  <a:pt x="58" y="314"/>
                  <a:pt x="58" y="313"/>
                  <a:pt x="59" y="313"/>
                </a:cubicBezTo>
                <a:cubicBezTo>
                  <a:pt x="59" y="313"/>
                  <a:pt x="58" y="313"/>
                  <a:pt x="59" y="314"/>
                </a:cubicBezTo>
                <a:cubicBezTo>
                  <a:pt x="60" y="313"/>
                  <a:pt x="64" y="312"/>
                  <a:pt x="65" y="313"/>
                </a:cubicBezTo>
                <a:cubicBezTo>
                  <a:pt x="65" y="313"/>
                  <a:pt x="64" y="313"/>
                  <a:pt x="64" y="313"/>
                </a:cubicBezTo>
                <a:cubicBezTo>
                  <a:pt x="67" y="313"/>
                  <a:pt x="70" y="313"/>
                  <a:pt x="72" y="313"/>
                </a:cubicBezTo>
                <a:cubicBezTo>
                  <a:pt x="72" y="312"/>
                  <a:pt x="70" y="313"/>
                  <a:pt x="71" y="312"/>
                </a:cubicBezTo>
                <a:cubicBezTo>
                  <a:pt x="70" y="312"/>
                  <a:pt x="70" y="312"/>
                  <a:pt x="69" y="312"/>
                </a:cubicBezTo>
                <a:cubicBezTo>
                  <a:pt x="70" y="312"/>
                  <a:pt x="70" y="312"/>
                  <a:pt x="70" y="312"/>
                </a:cubicBezTo>
                <a:cubicBezTo>
                  <a:pt x="66" y="310"/>
                  <a:pt x="60" y="311"/>
                  <a:pt x="55" y="312"/>
                </a:cubicBezTo>
                <a:cubicBezTo>
                  <a:pt x="56" y="312"/>
                  <a:pt x="56" y="312"/>
                  <a:pt x="57" y="312"/>
                </a:cubicBezTo>
                <a:cubicBezTo>
                  <a:pt x="55" y="312"/>
                  <a:pt x="52" y="313"/>
                  <a:pt x="51" y="313"/>
                </a:cubicBezTo>
                <a:cubicBezTo>
                  <a:pt x="50" y="313"/>
                  <a:pt x="48" y="313"/>
                  <a:pt x="47" y="314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51" y="311"/>
                  <a:pt x="56" y="311"/>
                  <a:pt x="61" y="310"/>
                </a:cubicBezTo>
                <a:cubicBezTo>
                  <a:pt x="64" y="309"/>
                  <a:pt x="66" y="310"/>
                  <a:pt x="69" y="310"/>
                </a:cubicBezTo>
                <a:cubicBezTo>
                  <a:pt x="68" y="310"/>
                  <a:pt x="68" y="309"/>
                  <a:pt x="68" y="310"/>
                </a:cubicBezTo>
                <a:cubicBezTo>
                  <a:pt x="67" y="309"/>
                  <a:pt x="64" y="307"/>
                  <a:pt x="63" y="306"/>
                </a:cubicBezTo>
                <a:cubicBezTo>
                  <a:pt x="63" y="306"/>
                  <a:pt x="63" y="306"/>
                  <a:pt x="63" y="306"/>
                </a:cubicBezTo>
                <a:cubicBezTo>
                  <a:pt x="58" y="304"/>
                  <a:pt x="52" y="304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4"/>
                  <a:pt x="46" y="304"/>
                  <a:pt x="46" y="304"/>
                </a:cubicBezTo>
                <a:cubicBezTo>
                  <a:pt x="49" y="304"/>
                  <a:pt x="51" y="303"/>
                  <a:pt x="53" y="303"/>
                </a:cubicBezTo>
                <a:cubicBezTo>
                  <a:pt x="50" y="303"/>
                  <a:pt x="48" y="302"/>
                  <a:pt x="46" y="301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8" y="301"/>
                  <a:pt x="50" y="302"/>
                  <a:pt x="52" y="302"/>
                </a:cubicBezTo>
                <a:cubicBezTo>
                  <a:pt x="56" y="303"/>
                  <a:pt x="59" y="304"/>
                  <a:pt x="63" y="303"/>
                </a:cubicBezTo>
                <a:cubicBezTo>
                  <a:pt x="62" y="302"/>
                  <a:pt x="62" y="299"/>
                  <a:pt x="62" y="297"/>
                </a:cubicBezTo>
                <a:cubicBezTo>
                  <a:pt x="57" y="291"/>
                  <a:pt x="52" y="289"/>
                  <a:pt x="47" y="289"/>
                </a:cubicBezTo>
                <a:cubicBezTo>
                  <a:pt x="46" y="289"/>
                  <a:pt x="44" y="288"/>
                  <a:pt x="43" y="288"/>
                </a:cubicBezTo>
                <a:cubicBezTo>
                  <a:pt x="42" y="287"/>
                  <a:pt x="42" y="287"/>
                  <a:pt x="41" y="286"/>
                </a:cubicBezTo>
                <a:cubicBezTo>
                  <a:pt x="41" y="286"/>
                  <a:pt x="42" y="287"/>
                  <a:pt x="42" y="287"/>
                </a:cubicBezTo>
                <a:cubicBezTo>
                  <a:pt x="46" y="288"/>
                  <a:pt x="50" y="287"/>
                  <a:pt x="52" y="289"/>
                </a:cubicBezTo>
                <a:cubicBezTo>
                  <a:pt x="53" y="288"/>
                  <a:pt x="54" y="289"/>
                  <a:pt x="55" y="289"/>
                </a:cubicBezTo>
                <a:cubicBezTo>
                  <a:pt x="55" y="289"/>
                  <a:pt x="54" y="289"/>
                  <a:pt x="54" y="289"/>
                </a:cubicBezTo>
                <a:cubicBezTo>
                  <a:pt x="55" y="289"/>
                  <a:pt x="55" y="289"/>
                  <a:pt x="55" y="289"/>
                </a:cubicBezTo>
                <a:cubicBezTo>
                  <a:pt x="55" y="289"/>
                  <a:pt x="56" y="289"/>
                  <a:pt x="56" y="290"/>
                </a:cubicBezTo>
                <a:cubicBezTo>
                  <a:pt x="55" y="289"/>
                  <a:pt x="55" y="289"/>
                  <a:pt x="55" y="290"/>
                </a:cubicBezTo>
                <a:cubicBezTo>
                  <a:pt x="58" y="291"/>
                  <a:pt x="61" y="293"/>
                  <a:pt x="63" y="295"/>
                </a:cubicBezTo>
                <a:cubicBezTo>
                  <a:pt x="62" y="293"/>
                  <a:pt x="59" y="292"/>
                  <a:pt x="57" y="290"/>
                </a:cubicBezTo>
                <a:cubicBezTo>
                  <a:pt x="56" y="290"/>
                  <a:pt x="56" y="290"/>
                  <a:pt x="56" y="289"/>
                </a:cubicBezTo>
                <a:cubicBezTo>
                  <a:pt x="59" y="290"/>
                  <a:pt x="60" y="293"/>
                  <a:pt x="63" y="294"/>
                </a:cubicBezTo>
                <a:cubicBezTo>
                  <a:pt x="63" y="294"/>
                  <a:pt x="64" y="293"/>
                  <a:pt x="64" y="293"/>
                </a:cubicBezTo>
                <a:cubicBezTo>
                  <a:pt x="63" y="293"/>
                  <a:pt x="63" y="293"/>
                  <a:pt x="63" y="292"/>
                </a:cubicBezTo>
                <a:cubicBezTo>
                  <a:pt x="63" y="293"/>
                  <a:pt x="63" y="294"/>
                  <a:pt x="63" y="293"/>
                </a:cubicBezTo>
                <a:cubicBezTo>
                  <a:pt x="63" y="291"/>
                  <a:pt x="60" y="291"/>
                  <a:pt x="59" y="290"/>
                </a:cubicBezTo>
                <a:cubicBezTo>
                  <a:pt x="61" y="290"/>
                  <a:pt x="62" y="292"/>
                  <a:pt x="64" y="292"/>
                </a:cubicBezTo>
                <a:cubicBezTo>
                  <a:pt x="64" y="291"/>
                  <a:pt x="64" y="291"/>
                  <a:pt x="63" y="290"/>
                </a:cubicBezTo>
                <a:cubicBezTo>
                  <a:pt x="60" y="289"/>
                  <a:pt x="55" y="287"/>
                  <a:pt x="53" y="285"/>
                </a:cubicBezTo>
                <a:cubicBezTo>
                  <a:pt x="57" y="287"/>
                  <a:pt x="60" y="289"/>
                  <a:pt x="64" y="291"/>
                </a:cubicBezTo>
                <a:cubicBezTo>
                  <a:pt x="65" y="291"/>
                  <a:pt x="64" y="292"/>
                  <a:pt x="64" y="292"/>
                </a:cubicBezTo>
                <a:cubicBezTo>
                  <a:pt x="65" y="291"/>
                  <a:pt x="65" y="291"/>
                  <a:pt x="65" y="290"/>
                </a:cubicBezTo>
                <a:cubicBezTo>
                  <a:pt x="65" y="290"/>
                  <a:pt x="65" y="289"/>
                  <a:pt x="64" y="290"/>
                </a:cubicBezTo>
                <a:cubicBezTo>
                  <a:pt x="64" y="288"/>
                  <a:pt x="61" y="288"/>
                  <a:pt x="60" y="287"/>
                </a:cubicBezTo>
                <a:cubicBezTo>
                  <a:pt x="63" y="287"/>
                  <a:pt x="64" y="289"/>
                  <a:pt x="66" y="290"/>
                </a:cubicBezTo>
                <a:cubicBezTo>
                  <a:pt x="66" y="289"/>
                  <a:pt x="67" y="289"/>
                  <a:pt x="67" y="289"/>
                </a:cubicBezTo>
                <a:cubicBezTo>
                  <a:pt x="65" y="288"/>
                  <a:pt x="63" y="287"/>
                  <a:pt x="62" y="286"/>
                </a:cubicBezTo>
                <a:cubicBezTo>
                  <a:pt x="63" y="287"/>
                  <a:pt x="66" y="287"/>
                  <a:pt x="67" y="289"/>
                </a:cubicBezTo>
                <a:cubicBezTo>
                  <a:pt x="67" y="288"/>
                  <a:pt x="68" y="288"/>
                  <a:pt x="68" y="287"/>
                </a:cubicBezTo>
                <a:cubicBezTo>
                  <a:pt x="65" y="287"/>
                  <a:pt x="63" y="286"/>
                  <a:pt x="61" y="285"/>
                </a:cubicBezTo>
                <a:cubicBezTo>
                  <a:pt x="63" y="285"/>
                  <a:pt x="65" y="286"/>
                  <a:pt x="66" y="287"/>
                </a:cubicBezTo>
                <a:cubicBezTo>
                  <a:pt x="67" y="287"/>
                  <a:pt x="69" y="287"/>
                  <a:pt x="69" y="286"/>
                </a:cubicBezTo>
                <a:cubicBezTo>
                  <a:pt x="66" y="285"/>
                  <a:pt x="63" y="285"/>
                  <a:pt x="61" y="284"/>
                </a:cubicBezTo>
                <a:cubicBezTo>
                  <a:pt x="64" y="285"/>
                  <a:pt x="67" y="286"/>
                  <a:pt x="70" y="286"/>
                </a:cubicBezTo>
                <a:cubicBezTo>
                  <a:pt x="70" y="285"/>
                  <a:pt x="70" y="285"/>
                  <a:pt x="71" y="284"/>
                </a:cubicBezTo>
                <a:cubicBezTo>
                  <a:pt x="70" y="284"/>
                  <a:pt x="69" y="284"/>
                  <a:pt x="68" y="283"/>
                </a:cubicBezTo>
                <a:cubicBezTo>
                  <a:pt x="69" y="283"/>
                  <a:pt x="70" y="284"/>
                  <a:pt x="71" y="284"/>
                </a:cubicBezTo>
                <a:cubicBezTo>
                  <a:pt x="68" y="282"/>
                  <a:pt x="64" y="282"/>
                  <a:pt x="62" y="281"/>
                </a:cubicBezTo>
                <a:cubicBezTo>
                  <a:pt x="61" y="281"/>
                  <a:pt x="60" y="280"/>
                  <a:pt x="59" y="280"/>
                </a:cubicBezTo>
                <a:cubicBezTo>
                  <a:pt x="60" y="279"/>
                  <a:pt x="62" y="281"/>
                  <a:pt x="63" y="281"/>
                </a:cubicBezTo>
                <a:cubicBezTo>
                  <a:pt x="66" y="282"/>
                  <a:pt x="69" y="282"/>
                  <a:pt x="71" y="283"/>
                </a:cubicBezTo>
                <a:cubicBezTo>
                  <a:pt x="71" y="281"/>
                  <a:pt x="68" y="282"/>
                  <a:pt x="67" y="281"/>
                </a:cubicBezTo>
                <a:cubicBezTo>
                  <a:pt x="69" y="281"/>
                  <a:pt x="70" y="281"/>
                  <a:pt x="72" y="282"/>
                </a:cubicBezTo>
                <a:cubicBezTo>
                  <a:pt x="70" y="280"/>
                  <a:pt x="66" y="280"/>
                  <a:pt x="64" y="278"/>
                </a:cubicBezTo>
                <a:cubicBezTo>
                  <a:pt x="65" y="279"/>
                  <a:pt x="67" y="279"/>
                  <a:pt x="68" y="280"/>
                </a:cubicBezTo>
                <a:cubicBezTo>
                  <a:pt x="64" y="277"/>
                  <a:pt x="58" y="276"/>
                  <a:pt x="55" y="276"/>
                </a:cubicBezTo>
                <a:cubicBezTo>
                  <a:pt x="55" y="276"/>
                  <a:pt x="55" y="276"/>
                  <a:pt x="55" y="276"/>
                </a:cubicBezTo>
                <a:cubicBezTo>
                  <a:pt x="55" y="276"/>
                  <a:pt x="54" y="276"/>
                  <a:pt x="54" y="276"/>
                </a:cubicBezTo>
                <a:cubicBezTo>
                  <a:pt x="54" y="276"/>
                  <a:pt x="55" y="276"/>
                  <a:pt x="55" y="276"/>
                </a:cubicBezTo>
                <a:cubicBezTo>
                  <a:pt x="54" y="275"/>
                  <a:pt x="53" y="275"/>
                  <a:pt x="53" y="276"/>
                </a:cubicBezTo>
                <a:cubicBezTo>
                  <a:pt x="53" y="275"/>
                  <a:pt x="53" y="275"/>
                  <a:pt x="53" y="275"/>
                </a:cubicBezTo>
                <a:cubicBezTo>
                  <a:pt x="47" y="274"/>
                  <a:pt x="42" y="273"/>
                  <a:pt x="36" y="272"/>
                </a:cubicBezTo>
                <a:cubicBezTo>
                  <a:pt x="32" y="270"/>
                  <a:pt x="27" y="267"/>
                  <a:pt x="23" y="265"/>
                </a:cubicBezTo>
                <a:cubicBezTo>
                  <a:pt x="22" y="264"/>
                  <a:pt x="22" y="263"/>
                  <a:pt x="21" y="262"/>
                </a:cubicBezTo>
                <a:cubicBezTo>
                  <a:pt x="23" y="263"/>
                  <a:pt x="24" y="264"/>
                  <a:pt x="26" y="265"/>
                </a:cubicBezTo>
                <a:cubicBezTo>
                  <a:pt x="32" y="269"/>
                  <a:pt x="38" y="271"/>
                  <a:pt x="45" y="272"/>
                </a:cubicBezTo>
                <a:cubicBezTo>
                  <a:pt x="51" y="274"/>
                  <a:pt x="59" y="275"/>
                  <a:pt x="65" y="277"/>
                </a:cubicBezTo>
                <a:cubicBezTo>
                  <a:pt x="68" y="278"/>
                  <a:pt x="70" y="279"/>
                  <a:pt x="72" y="280"/>
                </a:cubicBezTo>
                <a:cubicBezTo>
                  <a:pt x="72" y="278"/>
                  <a:pt x="71" y="276"/>
                  <a:pt x="71" y="275"/>
                </a:cubicBezTo>
                <a:cubicBezTo>
                  <a:pt x="70" y="273"/>
                  <a:pt x="72" y="271"/>
                  <a:pt x="73" y="270"/>
                </a:cubicBezTo>
                <a:cubicBezTo>
                  <a:pt x="77" y="267"/>
                  <a:pt x="82" y="266"/>
                  <a:pt x="85" y="265"/>
                </a:cubicBezTo>
                <a:cubicBezTo>
                  <a:pt x="83" y="264"/>
                  <a:pt x="80" y="264"/>
                  <a:pt x="77" y="263"/>
                </a:cubicBezTo>
                <a:cubicBezTo>
                  <a:pt x="76" y="263"/>
                  <a:pt x="75" y="262"/>
                  <a:pt x="74" y="262"/>
                </a:cubicBezTo>
                <a:cubicBezTo>
                  <a:pt x="74" y="261"/>
                  <a:pt x="73" y="262"/>
                  <a:pt x="73" y="261"/>
                </a:cubicBezTo>
                <a:cubicBezTo>
                  <a:pt x="70" y="261"/>
                  <a:pt x="68" y="260"/>
                  <a:pt x="65" y="261"/>
                </a:cubicBezTo>
                <a:cubicBezTo>
                  <a:pt x="53" y="262"/>
                  <a:pt x="39" y="263"/>
                  <a:pt x="28" y="256"/>
                </a:cubicBezTo>
                <a:cubicBezTo>
                  <a:pt x="23" y="255"/>
                  <a:pt x="19" y="253"/>
                  <a:pt x="15" y="250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14" y="250"/>
                  <a:pt x="14" y="249"/>
                  <a:pt x="14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14" y="249"/>
                  <a:pt x="14" y="249"/>
                  <a:pt x="13" y="249"/>
                </a:cubicBezTo>
                <a:cubicBezTo>
                  <a:pt x="13" y="248"/>
                  <a:pt x="13" y="247"/>
                  <a:pt x="12" y="246"/>
                </a:cubicBezTo>
                <a:cubicBezTo>
                  <a:pt x="13" y="247"/>
                  <a:pt x="14" y="248"/>
                  <a:pt x="15" y="248"/>
                </a:cubicBezTo>
                <a:cubicBezTo>
                  <a:pt x="17" y="251"/>
                  <a:pt x="20" y="252"/>
                  <a:pt x="23" y="253"/>
                </a:cubicBezTo>
                <a:cubicBezTo>
                  <a:pt x="24" y="253"/>
                  <a:pt x="23" y="252"/>
                  <a:pt x="24" y="252"/>
                </a:cubicBezTo>
                <a:cubicBezTo>
                  <a:pt x="25" y="252"/>
                  <a:pt x="24" y="253"/>
                  <a:pt x="23" y="253"/>
                </a:cubicBezTo>
                <a:cubicBezTo>
                  <a:pt x="24" y="254"/>
                  <a:pt x="25" y="254"/>
                  <a:pt x="25" y="254"/>
                </a:cubicBezTo>
                <a:cubicBezTo>
                  <a:pt x="26" y="253"/>
                  <a:pt x="27" y="252"/>
                  <a:pt x="28" y="250"/>
                </a:cubicBezTo>
                <a:cubicBezTo>
                  <a:pt x="27" y="250"/>
                  <a:pt x="27" y="251"/>
                  <a:pt x="27" y="251"/>
                </a:cubicBezTo>
                <a:cubicBezTo>
                  <a:pt x="28" y="250"/>
                  <a:pt x="28" y="249"/>
                  <a:pt x="28" y="248"/>
                </a:cubicBezTo>
                <a:cubicBezTo>
                  <a:pt x="28" y="248"/>
                  <a:pt x="28" y="249"/>
                  <a:pt x="27" y="250"/>
                </a:cubicBezTo>
                <a:cubicBezTo>
                  <a:pt x="28" y="248"/>
                  <a:pt x="30" y="247"/>
                  <a:pt x="30" y="244"/>
                </a:cubicBezTo>
                <a:cubicBezTo>
                  <a:pt x="29" y="245"/>
                  <a:pt x="29" y="246"/>
                  <a:pt x="28" y="247"/>
                </a:cubicBezTo>
                <a:cubicBezTo>
                  <a:pt x="29" y="245"/>
                  <a:pt x="30" y="244"/>
                  <a:pt x="30" y="242"/>
                </a:cubicBezTo>
                <a:cubicBezTo>
                  <a:pt x="30" y="243"/>
                  <a:pt x="29" y="244"/>
                  <a:pt x="28" y="245"/>
                </a:cubicBezTo>
                <a:cubicBezTo>
                  <a:pt x="28" y="245"/>
                  <a:pt x="29" y="244"/>
                  <a:pt x="30" y="243"/>
                </a:cubicBezTo>
                <a:cubicBezTo>
                  <a:pt x="30" y="242"/>
                  <a:pt x="30" y="241"/>
                  <a:pt x="30" y="242"/>
                </a:cubicBezTo>
                <a:cubicBezTo>
                  <a:pt x="31" y="240"/>
                  <a:pt x="31" y="239"/>
                  <a:pt x="31" y="237"/>
                </a:cubicBezTo>
                <a:cubicBezTo>
                  <a:pt x="31" y="237"/>
                  <a:pt x="31" y="237"/>
                  <a:pt x="31" y="236"/>
                </a:cubicBezTo>
                <a:cubicBezTo>
                  <a:pt x="31" y="236"/>
                  <a:pt x="31" y="236"/>
                  <a:pt x="31" y="236"/>
                </a:cubicBezTo>
                <a:cubicBezTo>
                  <a:pt x="32" y="234"/>
                  <a:pt x="33" y="229"/>
                  <a:pt x="34" y="226"/>
                </a:cubicBezTo>
                <a:cubicBezTo>
                  <a:pt x="33" y="227"/>
                  <a:pt x="32" y="228"/>
                  <a:pt x="31" y="229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29" y="231"/>
                  <a:pt x="29" y="232"/>
                  <a:pt x="29" y="231"/>
                </a:cubicBezTo>
                <a:cubicBezTo>
                  <a:pt x="28" y="232"/>
                  <a:pt x="29" y="231"/>
                  <a:pt x="28" y="232"/>
                </a:cubicBezTo>
                <a:cubicBezTo>
                  <a:pt x="27" y="233"/>
                  <a:pt x="26" y="234"/>
                  <a:pt x="24" y="234"/>
                </a:cubicBezTo>
                <a:cubicBezTo>
                  <a:pt x="25" y="233"/>
                  <a:pt x="27" y="232"/>
                  <a:pt x="27" y="231"/>
                </a:cubicBezTo>
                <a:cubicBezTo>
                  <a:pt x="28" y="231"/>
                  <a:pt x="28" y="230"/>
                  <a:pt x="28" y="230"/>
                </a:cubicBezTo>
                <a:cubicBezTo>
                  <a:pt x="29" y="230"/>
                  <a:pt x="30" y="229"/>
                  <a:pt x="31" y="228"/>
                </a:cubicBezTo>
                <a:cubicBezTo>
                  <a:pt x="33" y="226"/>
                  <a:pt x="35" y="223"/>
                  <a:pt x="36" y="220"/>
                </a:cubicBezTo>
                <a:cubicBezTo>
                  <a:pt x="36" y="220"/>
                  <a:pt x="35" y="221"/>
                  <a:pt x="35" y="222"/>
                </a:cubicBezTo>
                <a:cubicBezTo>
                  <a:pt x="34" y="221"/>
                  <a:pt x="35" y="221"/>
                  <a:pt x="35" y="221"/>
                </a:cubicBezTo>
                <a:cubicBezTo>
                  <a:pt x="34" y="220"/>
                  <a:pt x="34" y="221"/>
                  <a:pt x="33" y="221"/>
                </a:cubicBezTo>
                <a:cubicBezTo>
                  <a:pt x="34" y="221"/>
                  <a:pt x="32" y="221"/>
                  <a:pt x="32" y="221"/>
                </a:cubicBezTo>
                <a:cubicBezTo>
                  <a:pt x="32" y="220"/>
                  <a:pt x="31" y="220"/>
                  <a:pt x="31" y="220"/>
                </a:cubicBezTo>
                <a:cubicBezTo>
                  <a:pt x="30" y="220"/>
                  <a:pt x="30" y="221"/>
                  <a:pt x="29" y="221"/>
                </a:cubicBezTo>
                <a:cubicBezTo>
                  <a:pt x="30" y="220"/>
                  <a:pt x="30" y="220"/>
                  <a:pt x="31" y="220"/>
                </a:cubicBezTo>
                <a:cubicBezTo>
                  <a:pt x="30" y="219"/>
                  <a:pt x="30" y="219"/>
                  <a:pt x="30" y="219"/>
                </a:cubicBezTo>
                <a:cubicBezTo>
                  <a:pt x="29" y="219"/>
                  <a:pt x="28" y="220"/>
                  <a:pt x="27" y="220"/>
                </a:cubicBezTo>
                <a:cubicBezTo>
                  <a:pt x="27" y="219"/>
                  <a:pt x="29" y="219"/>
                  <a:pt x="29" y="218"/>
                </a:cubicBezTo>
                <a:cubicBezTo>
                  <a:pt x="28" y="217"/>
                  <a:pt x="29" y="215"/>
                  <a:pt x="29" y="213"/>
                </a:cubicBezTo>
                <a:cubicBezTo>
                  <a:pt x="27" y="212"/>
                  <a:pt x="27" y="214"/>
                  <a:pt x="25" y="215"/>
                </a:cubicBezTo>
                <a:cubicBezTo>
                  <a:pt x="26" y="214"/>
                  <a:pt x="27" y="213"/>
                  <a:pt x="28" y="213"/>
                </a:cubicBezTo>
                <a:cubicBezTo>
                  <a:pt x="27" y="212"/>
                  <a:pt x="25" y="213"/>
                  <a:pt x="25" y="214"/>
                </a:cubicBezTo>
                <a:cubicBezTo>
                  <a:pt x="24" y="214"/>
                  <a:pt x="24" y="215"/>
                  <a:pt x="23" y="215"/>
                </a:cubicBezTo>
                <a:cubicBezTo>
                  <a:pt x="22" y="216"/>
                  <a:pt x="20" y="218"/>
                  <a:pt x="20" y="219"/>
                </a:cubicBezTo>
                <a:cubicBezTo>
                  <a:pt x="20" y="221"/>
                  <a:pt x="22" y="220"/>
                  <a:pt x="23" y="221"/>
                </a:cubicBezTo>
                <a:cubicBezTo>
                  <a:pt x="21" y="223"/>
                  <a:pt x="19" y="225"/>
                  <a:pt x="20" y="229"/>
                </a:cubicBezTo>
                <a:cubicBezTo>
                  <a:pt x="20" y="232"/>
                  <a:pt x="21" y="234"/>
                  <a:pt x="21" y="237"/>
                </a:cubicBezTo>
                <a:cubicBezTo>
                  <a:pt x="22" y="237"/>
                  <a:pt x="23" y="236"/>
                  <a:pt x="24" y="236"/>
                </a:cubicBezTo>
                <a:cubicBezTo>
                  <a:pt x="24" y="240"/>
                  <a:pt x="22" y="245"/>
                  <a:pt x="20" y="248"/>
                </a:cubicBezTo>
                <a:cubicBezTo>
                  <a:pt x="19" y="249"/>
                  <a:pt x="18" y="250"/>
                  <a:pt x="17" y="250"/>
                </a:cubicBezTo>
                <a:cubicBezTo>
                  <a:pt x="19" y="247"/>
                  <a:pt x="22" y="243"/>
                  <a:pt x="22" y="238"/>
                </a:cubicBezTo>
                <a:cubicBezTo>
                  <a:pt x="22" y="238"/>
                  <a:pt x="20" y="237"/>
                  <a:pt x="20" y="238"/>
                </a:cubicBezTo>
                <a:cubicBezTo>
                  <a:pt x="18" y="235"/>
                  <a:pt x="18" y="228"/>
                  <a:pt x="18" y="227"/>
                </a:cubicBezTo>
                <a:cubicBezTo>
                  <a:pt x="18" y="225"/>
                  <a:pt x="19" y="223"/>
                  <a:pt x="21" y="222"/>
                </a:cubicBezTo>
                <a:cubicBezTo>
                  <a:pt x="15" y="219"/>
                  <a:pt x="24" y="213"/>
                  <a:pt x="26" y="212"/>
                </a:cubicBezTo>
                <a:cubicBezTo>
                  <a:pt x="25" y="210"/>
                  <a:pt x="26" y="208"/>
                  <a:pt x="27" y="207"/>
                </a:cubicBezTo>
                <a:cubicBezTo>
                  <a:pt x="22" y="208"/>
                  <a:pt x="19" y="204"/>
                  <a:pt x="19" y="199"/>
                </a:cubicBezTo>
                <a:cubicBezTo>
                  <a:pt x="20" y="198"/>
                  <a:pt x="22" y="199"/>
                  <a:pt x="23" y="198"/>
                </a:cubicBezTo>
                <a:cubicBezTo>
                  <a:pt x="25" y="197"/>
                  <a:pt x="24" y="194"/>
                  <a:pt x="26" y="192"/>
                </a:cubicBezTo>
                <a:cubicBezTo>
                  <a:pt x="27" y="192"/>
                  <a:pt x="27" y="192"/>
                  <a:pt x="28" y="192"/>
                </a:cubicBezTo>
                <a:cubicBezTo>
                  <a:pt x="27" y="190"/>
                  <a:pt x="25" y="190"/>
                  <a:pt x="24" y="188"/>
                </a:cubicBezTo>
                <a:cubicBezTo>
                  <a:pt x="24" y="186"/>
                  <a:pt x="24" y="182"/>
                  <a:pt x="24" y="180"/>
                </a:cubicBezTo>
                <a:cubicBezTo>
                  <a:pt x="25" y="180"/>
                  <a:pt x="25" y="179"/>
                  <a:pt x="26" y="179"/>
                </a:cubicBezTo>
                <a:cubicBezTo>
                  <a:pt x="26" y="179"/>
                  <a:pt x="27" y="180"/>
                  <a:pt x="27" y="180"/>
                </a:cubicBezTo>
                <a:cubicBezTo>
                  <a:pt x="28" y="180"/>
                  <a:pt x="30" y="180"/>
                  <a:pt x="31" y="180"/>
                </a:cubicBezTo>
                <a:cubicBezTo>
                  <a:pt x="32" y="181"/>
                  <a:pt x="32" y="183"/>
                  <a:pt x="34" y="183"/>
                </a:cubicBezTo>
                <a:cubicBezTo>
                  <a:pt x="34" y="182"/>
                  <a:pt x="34" y="181"/>
                  <a:pt x="34" y="181"/>
                </a:cubicBezTo>
                <a:cubicBezTo>
                  <a:pt x="33" y="180"/>
                  <a:pt x="32" y="180"/>
                  <a:pt x="31" y="180"/>
                </a:cubicBezTo>
                <a:cubicBezTo>
                  <a:pt x="29" y="179"/>
                  <a:pt x="28" y="176"/>
                  <a:pt x="27" y="174"/>
                </a:cubicBezTo>
                <a:cubicBezTo>
                  <a:pt x="26" y="173"/>
                  <a:pt x="26" y="172"/>
                  <a:pt x="27" y="170"/>
                </a:cubicBezTo>
                <a:cubicBezTo>
                  <a:pt x="27" y="170"/>
                  <a:pt x="27" y="170"/>
                  <a:pt x="27" y="170"/>
                </a:cubicBezTo>
                <a:cubicBezTo>
                  <a:pt x="27" y="169"/>
                  <a:pt x="27" y="169"/>
                  <a:pt x="27" y="168"/>
                </a:cubicBezTo>
                <a:cubicBezTo>
                  <a:pt x="27" y="166"/>
                  <a:pt x="29" y="164"/>
                  <a:pt x="31" y="164"/>
                </a:cubicBezTo>
                <a:cubicBezTo>
                  <a:pt x="32" y="164"/>
                  <a:pt x="33" y="165"/>
                  <a:pt x="33" y="165"/>
                </a:cubicBezTo>
                <a:cubicBezTo>
                  <a:pt x="35" y="165"/>
                  <a:pt x="36" y="165"/>
                  <a:pt x="37" y="166"/>
                </a:cubicBezTo>
                <a:cubicBezTo>
                  <a:pt x="37" y="163"/>
                  <a:pt x="35" y="161"/>
                  <a:pt x="35" y="158"/>
                </a:cubicBezTo>
                <a:cubicBezTo>
                  <a:pt x="34" y="158"/>
                  <a:pt x="34" y="157"/>
                  <a:pt x="35" y="156"/>
                </a:cubicBezTo>
                <a:cubicBezTo>
                  <a:pt x="35" y="155"/>
                  <a:pt x="36" y="155"/>
                  <a:pt x="36" y="154"/>
                </a:cubicBezTo>
                <a:cubicBezTo>
                  <a:pt x="37" y="153"/>
                  <a:pt x="36" y="151"/>
                  <a:pt x="37" y="150"/>
                </a:cubicBezTo>
                <a:cubicBezTo>
                  <a:pt x="37" y="149"/>
                  <a:pt x="38" y="149"/>
                  <a:pt x="39" y="148"/>
                </a:cubicBezTo>
                <a:cubicBezTo>
                  <a:pt x="46" y="148"/>
                  <a:pt x="48" y="153"/>
                  <a:pt x="53" y="157"/>
                </a:cubicBezTo>
                <a:cubicBezTo>
                  <a:pt x="53" y="156"/>
                  <a:pt x="52" y="155"/>
                  <a:pt x="52" y="155"/>
                </a:cubicBezTo>
                <a:cubicBezTo>
                  <a:pt x="51" y="152"/>
                  <a:pt x="50" y="149"/>
                  <a:pt x="50" y="147"/>
                </a:cubicBezTo>
                <a:cubicBezTo>
                  <a:pt x="51" y="144"/>
                  <a:pt x="51" y="142"/>
                  <a:pt x="52" y="140"/>
                </a:cubicBezTo>
                <a:cubicBezTo>
                  <a:pt x="53" y="140"/>
                  <a:pt x="53" y="139"/>
                  <a:pt x="54" y="139"/>
                </a:cubicBezTo>
                <a:cubicBezTo>
                  <a:pt x="55" y="139"/>
                  <a:pt x="56" y="140"/>
                  <a:pt x="57" y="140"/>
                </a:cubicBezTo>
                <a:cubicBezTo>
                  <a:pt x="59" y="140"/>
                  <a:pt x="60" y="140"/>
                  <a:pt x="61" y="141"/>
                </a:cubicBezTo>
                <a:cubicBezTo>
                  <a:pt x="64" y="143"/>
                  <a:pt x="66" y="147"/>
                  <a:pt x="68" y="151"/>
                </a:cubicBezTo>
                <a:cubicBezTo>
                  <a:pt x="68" y="147"/>
                  <a:pt x="67" y="142"/>
                  <a:pt x="66" y="138"/>
                </a:cubicBezTo>
                <a:cubicBezTo>
                  <a:pt x="67" y="137"/>
                  <a:pt x="68" y="135"/>
                  <a:pt x="69" y="135"/>
                </a:cubicBezTo>
                <a:cubicBezTo>
                  <a:pt x="70" y="135"/>
                  <a:pt x="70" y="134"/>
                  <a:pt x="71" y="134"/>
                </a:cubicBezTo>
                <a:cubicBezTo>
                  <a:pt x="71" y="134"/>
                  <a:pt x="72" y="133"/>
                  <a:pt x="72" y="132"/>
                </a:cubicBezTo>
                <a:cubicBezTo>
                  <a:pt x="72" y="132"/>
                  <a:pt x="73" y="132"/>
                  <a:pt x="73" y="132"/>
                </a:cubicBezTo>
                <a:cubicBezTo>
                  <a:pt x="79" y="133"/>
                  <a:pt x="82" y="140"/>
                  <a:pt x="83" y="146"/>
                </a:cubicBezTo>
                <a:cubicBezTo>
                  <a:pt x="83" y="141"/>
                  <a:pt x="86" y="139"/>
                  <a:pt x="89" y="136"/>
                </a:cubicBezTo>
                <a:cubicBezTo>
                  <a:pt x="89" y="134"/>
                  <a:pt x="89" y="133"/>
                  <a:pt x="89" y="131"/>
                </a:cubicBezTo>
                <a:cubicBezTo>
                  <a:pt x="89" y="128"/>
                  <a:pt x="88" y="126"/>
                  <a:pt x="89" y="124"/>
                </a:cubicBezTo>
                <a:cubicBezTo>
                  <a:pt x="88" y="122"/>
                  <a:pt x="89" y="120"/>
                  <a:pt x="88" y="119"/>
                </a:cubicBezTo>
                <a:cubicBezTo>
                  <a:pt x="89" y="116"/>
                  <a:pt x="88" y="115"/>
                  <a:pt x="88" y="113"/>
                </a:cubicBezTo>
                <a:cubicBezTo>
                  <a:pt x="88" y="111"/>
                  <a:pt x="88" y="108"/>
                  <a:pt x="88" y="106"/>
                </a:cubicBezTo>
                <a:cubicBezTo>
                  <a:pt x="88" y="98"/>
                  <a:pt x="90" y="87"/>
                  <a:pt x="89" y="81"/>
                </a:cubicBezTo>
                <a:cubicBezTo>
                  <a:pt x="90" y="79"/>
                  <a:pt x="90" y="76"/>
                  <a:pt x="90" y="74"/>
                </a:cubicBezTo>
                <a:cubicBezTo>
                  <a:pt x="90" y="70"/>
                  <a:pt x="91" y="67"/>
                  <a:pt x="91" y="63"/>
                </a:cubicBezTo>
                <a:cubicBezTo>
                  <a:pt x="91" y="62"/>
                  <a:pt x="91" y="61"/>
                  <a:pt x="91" y="60"/>
                </a:cubicBezTo>
                <a:cubicBezTo>
                  <a:pt x="91" y="60"/>
                  <a:pt x="92" y="59"/>
                  <a:pt x="92" y="58"/>
                </a:cubicBezTo>
                <a:cubicBezTo>
                  <a:pt x="92" y="57"/>
                  <a:pt x="92" y="56"/>
                  <a:pt x="92" y="55"/>
                </a:cubicBezTo>
                <a:cubicBezTo>
                  <a:pt x="92" y="53"/>
                  <a:pt x="93" y="51"/>
                  <a:pt x="94" y="49"/>
                </a:cubicBezTo>
                <a:cubicBezTo>
                  <a:pt x="95" y="48"/>
                  <a:pt x="95" y="47"/>
                  <a:pt x="96" y="47"/>
                </a:cubicBezTo>
                <a:cubicBezTo>
                  <a:pt x="97" y="47"/>
                  <a:pt x="98" y="48"/>
                  <a:pt x="98" y="49"/>
                </a:cubicBezTo>
                <a:cubicBezTo>
                  <a:pt x="99" y="51"/>
                  <a:pt x="99" y="54"/>
                  <a:pt x="98" y="57"/>
                </a:cubicBezTo>
                <a:cubicBezTo>
                  <a:pt x="97" y="61"/>
                  <a:pt x="97" y="66"/>
                  <a:pt x="97" y="71"/>
                </a:cubicBezTo>
                <a:cubicBezTo>
                  <a:pt x="97" y="77"/>
                  <a:pt x="96" y="82"/>
                  <a:pt x="96" y="88"/>
                </a:cubicBezTo>
                <a:cubicBezTo>
                  <a:pt x="96" y="90"/>
                  <a:pt x="97" y="92"/>
                  <a:pt x="97" y="94"/>
                </a:cubicBezTo>
                <a:cubicBezTo>
                  <a:pt x="98" y="102"/>
                  <a:pt x="95" y="109"/>
                  <a:pt x="96" y="118"/>
                </a:cubicBezTo>
                <a:cubicBezTo>
                  <a:pt x="96" y="118"/>
                  <a:pt x="96" y="120"/>
                  <a:pt x="96" y="121"/>
                </a:cubicBezTo>
                <a:cubicBezTo>
                  <a:pt x="99" y="111"/>
                  <a:pt x="105" y="101"/>
                  <a:pt x="100" y="91"/>
                </a:cubicBezTo>
                <a:cubicBezTo>
                  <a:pt x="100" y="89"/>
                  <a:pt x="101" y="87"/>
                  <a:pt x="101" y="85"/>
                </a:cubicBezTo>
                <a:cubicBezTo>
                  <a:pt x="100" y="82"/>
                  <a:pt x="99" y="79"/>
                  <a:pt x="98" y="76"/>
                </a:cubicBezTo>
                <a:cubicBezTo>
                  <a:pt x="98" y="70"/>
                  <a:pt x="103" y="66"/>
                  <a:pt x="104" y="62"/>
                </a:cubicBezTo>
                <a:cubicBezTo>
                  <a:pt x="105" y="61"/>
                  <a:pt x="105" y="59"/>
                  <a:pt x="106" y="58"/>
                </a:cubicBezTo>
                <a:cubicBezTo>
                  <a:pt x="107" y="58"/>
                  <a:pt x="108" y="59"/>
                  <a:pt x="109" y="59"/>
                </a:cubicBezTo>
                <a:cubicBezTo>
                  <a:pt x="110" y="67"/>
                  <a:pt x="113" y="73"/>
                  <a:pt x="116" y="79"/>
                </a:cubicBezTo>
                <a:cubicBezTo>
                  <a:pt x="118" y="83"/>
                  <a:pt x="121" y="86"/>
                  <a:pt x="123" y="92"/>
                </a:cubicBezTo>
                <a:cubicBezTo>
                  <a:pt x="125" y="95"/>
                  <a:pt x="126" y="100"/>
                  <a:pt x="128" y="104"/>
                </a:cubicBezTo>
                <a:cubicBezTo>
                  <a:pt x="129" y="102"/>
                  <a:pt x="129" y="100"/>
                  <a:pt x="131" y="99"/>
                </a:cubicBezTo>
                <a:cubicBezTo>
                  <a:pt x="129" y="95"/>
                  <a:pt x="128" y="90"/>
                  <a:pt x="127" y="85"/>
                </a:cubicBezTo>
                <a:cubicBezTo>
                  <a:pt x="127" y="84"/>
                  <a:pt x="127" y="83"/>
                  <a:pt x="127" y="82"/>
                </a:cubicBezTo>
                <a:cubicBezTo>
                  <a:pt x="127" y="81"/>
                  <a:pt x="127" y="81"/>
                  <a:pt x="127" y="80"/>
                </a:cubicBezTo>
                <a:cubicBezTo>
                  <a:pt x="127" y="78"/>
                  <a:pt x="126" y="77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3"/>
                  <a:pt x="126" y="72"/>
                  <a:pt x="126" y="71"/>
                </a:cubicBezTo>
                <a:cubicBezTo>
                  <a:pt x="125" y="65"/>
                  <a:pt x="125" y="57"/>
                  <a:pt x="125" y="51"/>
                </a:cubicBezTo>
                <a:cubicBezTo>
                  <a:pt x="125" y="43"/>
                  <a:pt x="125" y="33"/>
                  <a:pt x="126" y="24"/>
                </a:cubicBezTo>
                <a:cubicBezTo>
                  <a:pt x="124" y="22"/>
                  <a:pt x="125" y="18"/>
                  <a:pt x="127" y="16"/>
                </a:cubicBezTo>
                <a:cubicBezTo>
                  <a:pt x="126" y="15"/>
                  <a:pt x="126" y="14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4"/>
                  <a:pt x="127" y="15"/>
                </a:cubicBezTo>
                <a:cubicBezTo>
                  <a:pt x="128" y="15"/>
                  <a:pt x="128" y="14"/>
                  <a:pt x="129" y="14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0" y="15"/>
                  <a:pt x="126" y="17"/>
                  <a:pt x="127" y="22"/>
                </a:cubicBezTo>
                <a:cubicBezTo>
                  <a:pt x="127" y="21"/>
                  <a:pt x="127" y="20"/>
                  <a:pt x="128" y="19"/>
                </a:cubicBezTo>
                <a:cubicBezTo>
                  <a:pt x="128" y="20"/>
                  <a:pt x="127" y="23"/>
                  <a:pt x="129" y="24"/>
                </a:cubicBezTo>
                <a:cubicBezTo>
                  <a:pt x="131" y="23"/>
                  <a:pt x="132" y="20"/>
                  <a:pt x="135" y="18"/>
                </a:cubicBezTo>
                <a:cubicBezTo>
                  <a:pt x="134" y="21"/>
                  <a:pt x="132" y="22"/>
                  <a:pt x="131" y="24"/>
                </a:cubicBezTo>
                <a:cubicBezTo>
                  <a:pt x="134" y="23"/>
                  <a:pt x="136" y="21"/>
                  <a:pt x="137" y="18"/>
                </a:cubicBezTo>
                <a:cubicBezTo>
                  <a:pt x="137" y="18"/>
                  <a:pt x="137" y="17"/>
                  <a:pt x="137" y="17"/>
                </a:cubicBezTo>
                <a:cubicBezTo>
                  <a:pt x="137" y="15"/>
                  <a:pt x="138" y="14"/>
                  <a:pt x="139" y="13"/>
                </a:cubicBezTo>
                <a:cubicBezTo>
                  <a:pt x="140" y="13"/>
                  <a:pt x="140" y="13"/>
                  <a:pt x="140" y="13"/>
                </a:cubicBezTo>
                <a:cubicBezTo>
                  <a:pt x="139" y="16"/>
                  <a:pt x="138" y="20"/>
                  <a:pt x="135" y="23"/>
                </a:cubicBezTo>
                <a:cubicBezTo>
                  <a:pt x="135" y="24"/>
                  <a:pt x="135" y="26"/>
                  <a:pt x="134" y="27"/>
                </a:cubicBezTo>
                <a:cubicBezTo>
                  <a:pt x="133" y="38"/>
                  <a:pt x="132" y="49"/>
                  <a:pt x="132" y="62"/>
                </a:cubicBezTo>
                <a:cubicBezTo>
                  <a:pt x="133" y="64"/>
                  <a:pt x="133" y="65"/>
                  <a:pt x="133" y="68"/>
                </a:cubicBezTo>
                <a:cubicBezTo>
                  <a:pt x="133" y="69"/>
                  <a:pt x="133" y="71"/>
                  <a:pt x="134" y="72"/>
                </a:cubicBezTo>
                <a:cubicBezTo>
                  <a:pt x="134" y="74"/>
                  <a:pt x="134" y="76"/>
                  <a:pt x="134" y="78"/>
                </a:cubicBezTo>
                <a:cubicBezTo>
                  <a:pt x="134" y="79"/>
                  <a:pt x="135" y="79"/>
                  <a:pt x="135" y="80"/>
                </a:cubicBezTo>
                <a:cubicBezTo>
                  <a:pt x="135" y="81"/>
                  <a:pt x="135" y="82"/>
                  <a:pt x="136" y="82"/>
                </a:cubicBezTo>
                <a:cubicBezTo>
                  <a:pt x="138" y="76"/>
                  <a:pt x="142" y="70"/>
                  <a:pt x="144" y="64"/>
                </a:cubicBezTo>
                <a:cubicBezTo>
                  <a:pt x="141" y="63"/>
                  <a:pt x="137" y="60"/>
                  <a:pt x="136" y="56"/>
                </a:cubicBezTo>
                <a:cubicBezTo>
                  <a:pt x="136" y="54"/>
                  <a:pt x="136" y="52"/>
                  <a:pt x="135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5" y="47"/>
                  <a:pt x="135" y="44"/>
                  <a:pt x="137" y="42"/>
                </a:cubicBezTo>
                <a:cubicBezTo>
                  <a:pt x="137" y="42"/>
                  <a:pt x="138" y="41"/>
                  <a:pt x="138" y="41"/>
                </a:cubicBezTo>
                <a:cubicBezTo>
                  <a:pt x="139" y="42"/>
                  <a:pt x="139" y="43"/>
                  <a:pt x="140" y="43"/>
                </a:cubicBezTo>
                <a:cubicBezTo>
                  <a:pt x="140" y="43"/>
                  <a:pt x="142" y="43"/>
                  <a:pt x="142" y="43"/>
                </a:cubicBezTo>
                <a:cubicBezTo>
                  <a:pt x="153" y="40"/>
                  <a:pt x="153" y="25"/>
                  <a:pt x="167" y="24"/>
                </a:cubicBezTo>
                <a:cubicBezTo>
                  <a:pt x="167" y="23"/>
                  <a:pt x="167" y="24"/>
                  <a:pt x="168" y="24"/>
                </a:cubicBezTo>
                <a:cubicBezTo>
                  <a:pt x="167" y="23"/>
                  <a:pt x="168" y="23"/>
                  <a:pt x="168" y="22"/>
                </a:cubicBezTo>
                <a:cubicBezTo>
                  <a:pt x="170" y="20"/>
                  <a:pt x="170" y="16"/>
                  <a:pt x="172" y="14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5" y="15"/>
                  <a:pt x="174" y="18"/>
                  <a:pt x="173" y="21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5" y="18"/>
                  <a:pt x="177" y="15"/>
                  <a:pt x="177" y="13"/>
                </a:cubicBezTo>
                <a:cubicBezTo>
                  <a:pt x="179" y="13"/>
                  <a:pt x="179" y="13"/>
                  <a:pt x="179" y="13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8" y="16"/>
                  <a:pt x="177" y="19"/>
                  <a:pt x="176" y="21"/>
                </a:cubicBezTo>
                <a:cubicBezTo>
                  <a:pt x="176" y="21"/>
                  <a:pt x="176" y="22"/>
                  <a:pt x="175" y="22"/>
                </a:cubicBezTo>
                <a:cubicBezTo>
                  <a:pt x="175" y="23"/>
                  <a:pt x="175" y="23"/>
                  <a:pt x="174" y="24"/>
                </a:cubicBezTo>
                <a:cubicBezTo>
                  <a:pt x="185" y="26"/>
                  <a:pt x="193" y="20"/>
                  <a:pt x="201" y="20"/>
                </a:cubicBezTo>
                <a:cubicBezTo>
                  <a:pt x="203" y="19"/>
                  <a:pt x="205" y="20"/>
                  <a:pt x="207" y="20"/>
                </a:cubicBezTo>
                <a:cubicBezTo>
                  <a:pt x="214" y="20"/>
                  <a:pt x="219" y="20"/>
                  <a:pt x="225" y="23"/>
                </a:cubicBezTo>
                <a:cubicBezTo>
                  <a:pt x="223" y="19"/>
                  <a:pt x="220" y="17"/>
                  <a:pt x="217" y="14"/>
                </a:cubicBezTo>
                <a:cubicBezTo>
                  <a:pt x="217" y="13"/>
                  <a:pt x="216" y="13"/>
                  <a:pt x="216" y="13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9" y="13"/>
                  <a:pt x="219" y="14"/>
                  <a:pt x="220" y="15"/>
                </a:cubicBezTo>
                <a:cubicBezTo>
                  <a:pt x="220" y="14"/>
                  <a:pt x="220" y="16"/>
                  <a:pt x="221" y="15"/>
                </a:cubicBezTo>
                <a:cubicBezTo>
                  <a:pt x="220" y="14"/>
                  <a:pt x="219" y="13"/>
                  <a:pt x="219" y="13"/>
                </a:cubicBezTo>
                <a:cubicBezTo>
                  <a:pt x="221" y="14"/>
                  <a:pt x="221" y="16"/>
                  <a:pt x="223" y="17"/>
                </a:cubicBezTo>
                <a:cubicBezTo>
                  <a:pt x="223" y="17"/>
                  <a:pt x="222" y="17"/>
                  <a:pt x="222" y="17"/>
                </a:cubicBezTo>
                <a:cubicBezTo>
                  <a:pt x="224" y="19"/>
                  <a:pt x="226" y="21"/>
                  <a:pt x="227" y="23"/>
                </a:cubicBezTo>
                <a:cubicBezTo>
                  <a:pt x="228" y="23"/>
                  <a:pt x="228" y="24"/>
                  <a:pt x="229" y="24"/>
                </a:cubicBezTo>
                <a:cubicBezTo>
                  <a:pt x="228" y="22"/>
                  <a:pt x="226" y="21"/>
                  <a:pt x="226" y="20"/>
                </a:cubicBezTo>
                <a:cubicBezTo>
                  <a:pt x="227" y="21"/>
                  <a:pt x="228" y="22"/>
                  <a:pt x="229" y="24"/>
                </a:cubicBezTo>
                <a:cubicBezTo>
                  <a:pt x="229" y="24"/>
                  <a:pt x="229" y="25"/>
                  <a:pt x="230" y="24"/>
                </a:cubicBezTo>
                <a:cubicBezTo>
                  <a:pt x="230" y="24"/>
                  <a:pt x="229" y="24"/>
                  <a:pt x="229" y="23"/>
                </a:cubicBezTo>
                <a:cubicBezTo>
                  <a:pt x="229" y="23"/>
                  <a:pt x="229" y="23"/>
                  <a:pt x="230" y="24"/>
                </a:cubicBezTo>
                <a:cubicBezTo>
                  <a:pt x="230" y="23"/>
                  <a:pt x="228" y="22"/>
                  <a:pt x="228" y="21"/>
                </a:cubicBezTo>
                <a:cubicBezTo>
                  <a:pt x="229" y="22"/>
                  <a:pt x="230" y="24"/>
                  <a:pt x="231" y="25"/>
                </a:cubicBezTo>
                <a:cubicBezTo>
                  <a:pt x="231" y="25"/>
                  <a:pt x="232" y="26"/>
                  <a:pt x="232" y="25"/>
                </a:cubicBezTo>
                <a:cubicBezTo>
                  <a:pt x="231" y="23"/>
                  <a:pt x="230" y="21"/>
                  <a:pt x="229" y="20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29" y="20"/>
                  <a:pt x="230" y="21"/>
                  <a:pt x="230" y="21"/>
                </a:cubicBezTo>
                <a:cubicBezTo>
                  <a:pt x="229" y="18"/>
                  <a:pt x="227" y="15"/>
                  <a:pt x="225" y="13"/>
                </a:cubicBezTo>
                <a:cubicBezTo>
                  <a:pt x="226" y="13"/>
                  <a:pt x="226" y="13"/>
                  <a:pt x="226" y="13"/>
                </a:cubicBezTo>
                <a:close/>
                <a:moveTo>
                  <a:pt x="0" y="192"/>
                </a:moveTo>
                <a:cubicBezTo>
                  <a:pt x="1" y="190"/>
                  <a:pt x="1" y="188"/>
                  <a:pt x="2" y="186"/>
                </a:cubicBezTo>
                <a:cubicBezTo>
                  <a:pt x="3" y="186"/>
                  <a:pt x="4" y="186"/>
                  <a:pt x="4" y="186"/>
                </a:cubicBezTo>
                <a:cubicBezTo>
                  <a:pt x="5" y="190"/>
                  <a:pt x="4" y="200"/>
                  <a:pt x="2" y="203"/>
                </a:cubicBezTo>
                <a:cubicBezTo>
                  <a:pt x="2" y="205"/>
                  <a:pt x="2" y="207"/>
                  <a:pt x="1" y="209"/>
                </a:cubicBezTo>
                <a:cubicBezTo>
                  <a:pt x="1" y="208"/>
                  <a:pt x="1" y="207"/>
                  <a:pt x="1" y="206"/>
                </a:cubicBezTo>
                <a:cubicBezTo>
                  <a:pt x="1" y="206"/>
                  <a:pt x="1" y="206"/>
                  <a:pt x="1" y="206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05"/>
                  <a:pt x="1" y="205"/>
                  <a:pt x="1" y="204"/>
                </a:cubicBezTo>
                <a:cubicBezTo>
                  <a:pt x="1" y="203"/>
                  <a:pt x="2" y="201"/>
                  <a:pt x="2" y="200"/>
                </a:cubicBezTo>
                <a:cubicBezTo>
                  <a:pt x="1" y="200"/>
                  <a:pt x="1" y="201"/>
                  <a:pt x="0" y="201"/>
                </a:cubicBezTo>
                <a:cubicBezTo>
                  <a:pt x="0" y="201"/>
                  <a:pt x="0" y="200"/>
                  <a:pt x="0" y="199"/>
                </a:cubicBezTo>
                <a:cubicBezTo>
                  <a:pt x="2" y="197"/>
                  <a:pt x="3" y="194"/>
                  <a:pt x="2" y="191"/>
                </a:cubicBezTo>
                <a:cubicBezTo>
                  <a:pt x="2" y="193"/>
                  <a:pt x="1" y="194"/>
                  <a:pt x="0" y="195"/>
                </a:cubicBezTo>
                <a:cubicBezTo>
                  <a:pt x="0" y="194"/>
                  <a:pt x="0" y="193"/>
                  <a:pt x="0" y="193"/>
                </a:cubicBezTo>
                <a:cubicBezTo>
                  <a:pt x="0" y="192"/>
                  <a:pt x="0" y="192"/>
                  <a:pt x="0" y="192"/>
                </a:cubicBezTo>
                <a:close/>
                <a:moveTo>
                  <a:pt x="86" y="19"/>
                </a:moveTo>
                <a:cubicBezTo>
                  <a:pt x="85" y="19"/>
                  <a:pt x="85" y="19"/>
                  <a:pt x="85" y="19"/>
                </a:cubicBezTo>
                <a:cubicBezTo>
                  <a:pt x="85" y="24"/>
                  <a:pt x="85" y="28"/>
                  <a:pt x="86" y="32"/>
                </a:cubicBezTo>
                <a:cubicBezTo>
                  <a:pt x="86" y="37"/>
                  <a:pt x="87" y="42"/>
                  <a:pt x="88" y="48"/>
                </a:cubicBezTo>
                <a:cubicBezTo>
                  <a:pt x="88" y="52"/>
                  <a:pt x="89" y="56"/>
                  <a:pt x="89" y="60"/>
                </a:cubicBezTo>
                <a:cubicBezTo>
                  <a:pt x="89" y="61"/>
                  <a:pt x="89" y="63"/>
                  <a:pt x="89" y="65"/>
                </a:cubicBezTo>
                <a:cubicBezTo>
                  <a:pt x="89" y="69"/>
                  <a:pt x="88" y="75"/>
                  <a:pt x="86" y="79"/>
                </a:cubicBezTo>
                <a:cubicBezTo>
                  <a:pt x="85" y="81"/>
                  <a:pt x="84" y="82"/>
                  <a:pt x="83" y="84"/>
                </a:cubicBezTo>
                <a:cubicBezTo>
                  <a:pt x="81" y="84"/>
                  <a:pt x="79" y="86"/>
                  <a:pt x="76" y="86"/>
                </a:cubicBezTo>
                <a:cubicBezTo>
                  <a:pt x="74" y="85"/>
                  <a:pt x="73" y="83"/>
                  <a:pt x="70" y="83"/>
                </a:cubicBezTo>
                <a:cubicBezTo>
                  <a:pt x="68" y="83"/>
                  <a:pt x="66" y="84"/>
                  <a:pt x="65" y="85"/>
                </a:cubicBezTo>
                <a:cubicBezTo>
                  <a:pt x="65" y="85"/>
                  <a:pt x="65" y="85"/>
                  <a:pt x="64" y="85"/>
                </a:cubicBezTo>
                <a:cubicBezTo>
                  <a:pt x="63" y="85"/>
                  <a:pt x="63" y="86"/>
                  <a:pt x="62" y="87"/>
                </a:cubicBezTo>
                <a:cubicBezTo>
                  <a:pt x="61" y="87"/>
                  <a:pt x="59" y="87"/>
                  <a:pt x="59" y="88"/>
                </a:cubicBezTo>
                <a:cubicBezTo>
                  <a:pt x="53" y="88"/>
                  <a:pt x="48" y="84"/>
                  <a:pt x="46" y="79"/>
                </a:cubicBezTo>
                <a:cubicBezTo>
                  <a:pt x="46" y="80"/>
                  <a:pt x="46" y="80"/>
                  <a:pt x="46" y="81"/>
                </a:cubicBezTo>
                <a:cubicBezTo>
                  <a:pt x="46" y="83"/>
                  <a:pt x="46" y="83"/>
                  <a:pt x="46" y="83"/>
                </a:cubicBezTo>
                <a:cubicBezTo>
                  <a:pt x="48" y="84"/>
                  <a:pt x="49" y="86"/>
                  <a:pt x="51" y="87"/>
                </a:cubicBezTo>
                <a:cubicBezTo>
                  <a:pt x="54" y="90"/>
                  <a:pt x="61" y="90"/>
                  <a:pt x="64" y="87"/>
                </a:cubicBezTo>
                <a:cubicBezTo>
                  <a:pt x="65" y="86"/>
                  <a:pt x="66" y="86"/>
                  <a:pt x="67" y="85"/>
                </a:cubicBezTo>
                <a:cubicBezTo>
                  <a:pt x="68" y="85"/>
                  <a:pt x="69" y="84"/>
                  <a:pt x="70" y="84"/>
                </a:cubicBezTo>
                <a:cubicBezTo>
                  <a:pt x="73" y="84"/>
                  <a:pt x="73" y="87"/>
                  <a:pt x="75" y="87"/>
                </a:cubicBezTo>
                <a:cubicBezTo>
                  <a:pt x="77" y="88"/>
                  <a:pt x="79" y="87"/>
                  <a:pt x="80" y="87"/>
                </a:cubicBezTo>
                <a:cubicBezTo>
                  <a:pt x="81" y="86"/>
                  <a:pt x="82" y="86"/>
                  <a:pt x="84" y="85"/>
                </a:cubicBezTo>
                <a:cubicBezTo>
                  <a:pt x="87" y="81"/>
                  <a:pt x="88" y="76"/>
                  <a:pt x="89" y="72"/>
                </a:cubicBezTo>
                <a:cubicBezTo>
                  <a:pt x="90" y="69"/>
                  <a:pt x="90" y="67"/>
                  <a:pt x="90" y="65"/>
                </a:cubicBezTo>
                <a:cubicBezTo>
                  <a:pt x="91" y="61"/>
                  <a:pt x="90" y="57"/>
                  <a:pt x="90" y="53"/>
                </a:cubicBezTo>
                <a:cubicBezTo>
                  <a:pt x="89" y="52"/>
                  <a:pt x="90" y="52"/>
                  <a:pt x="90" y="51"/>
                </a:cubicBezTo>
                <a:cubicBezTo>
                  <a:pt x="88" y="41"/>
                  <a:pt x="86" y="30"/>
                  <a:pt x="86" y="19"/>
                </a:cubicBezTo>
                <a:close/>
                <a:moveTo>
                  <a:pt x="14" y="250"/>
                </a:moveTo>
                <a:cubicBezTo>
                  <a:pt x="14" y="250"/>
                  <a:pt x="14" y="250"/>
                  <a:pt x="14" y="250"/>
                </a:cubicBezTo>
                <a:cubicBezTo>
                  <a:pt x="14" y="250"/>
                  <a:pt x="14" y="249"/>
                  <a:pt x="14" y="249"/>
                </a:cubicBezTo>
                <a:cubicBezTo>
                  <a:pt x="14" y="250"/>
                  <a:pt x="14" y="250"/>
                  <a:pt x="14" y="250"/>
                </a:cubicBezTo>
                <a:close/>
                <a:moveTo>
                  <a:pt x="51" y="56"/>
                </a:moveTo>
                <a:cubicBezTo>
                  <a:pt x="52" y="57"/>
                  <a:pt x="53" y="58"/>
                  <a:pt x="54" y="58"/>
                </a:cubicBezTo>
                <a:cubicBezTo>
                  <a:pt x="53" y="61"/>
                  <a:pt x="56" y="63"/>
                  <a:pt x="59" y="62"/>
                </a:cubicBezTo>
                <a:cubicBezTo>
                  <a:pt x="64" y="60"/>
                  <a:pt x="67" y="55"/>
                  <a:pt x="68" y="48"/>
                </a:cubicBezTo>
                <a:cubicBezTo>
                  <a:pt x="69" y="47"/>
                  <a:pt x="69" y="45"/>
                  <a:pt x="69" y="43"/>
                </a:cubicBezTo>
                <a:cubicBezTo>
                  <a:pt x="69" y="39"/>
                  <a:pt x="68" y="35"/>
                  <a:pt x="67" y="32"/>
                </a:cubicBezTo>
                <a:cubicBezTo>
                  <a:pt x="67" y="32"/>
                  <a:pt x="66" y="33"/>
                  <a:pt x="66" y="33"/>
                </a:cubicBezTo>
                <a:cubicBezTo>
                  <a:pt x="67" y="37"/>
                  <a:pt x="67" y="40"/>
                  <a:pt x="67" y="44"/>
                </a:cubicBezTo>
                <a:cubicBezTo>
                  <a:pt x="68" y="46"/>
                  <a:pt x="66" y="49"/>
                  <a:pt x="66" y="50"/>
                </a:cubicBezTo>
                <a:cubicBezTo>
                  <a:pt x="66" y="51"/>
                  <a:pt x="67" y="52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0"/>
                  <a:pt x="66" y="51"/>
                  <a:pt x="66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50"/>
                  <a:pt x="66" y="49"/>
                  <a:pt x="66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6" y="48"/>
                  <a:pt x="66" y="49"/>
                  <a:pt x="66" y="48"/>
                </a:cubicBezTo>
                <a:cubicBezTo>
                  <a:pt x="66" y="48"/>
                  <a:pt x="66" y="48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6" y="47"/>
                  <a:pt x="66" y="48"/>
                </a:cubicBezTo>
                <a:cubicBezTo>
                  <a:pt x="65" y="47"/>
                  <a:pt x="66" y="48"/>
                  <a:pt x="65" y="48"/>
                </a:cubicBezTo>
                <a:cubicBezTo>
                  <a:pt x="65" y="47"/>
                  <a:pt x="65" y="46"/>
                  <a:pt x="64" y="46"/>
                </a:cubicBezTo>
                <a:cubicBezTo>
                  <a:pt x="63" y="48"/>
                  <a:pt x="66" y="49"/>
                  <a:pt x="64" y="51"/>
                </a:cubicBezTo>
                <a:cubicBezTo>
                  <a:pt x="64" y="52"/>
                  <a:pt x="65" y="52"/>
                  <a:pt x="65" y="53"/>
                </a:cubicBezTo>
                <a:cubicBezTo>
                  <a:pt x="65" y="52"/>
                  <a:pt x="65" y="51"/>
                  <a:pt x="66" y="51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5" y="52"/>
                  <a:pt x="66" y="52"/>
                  <a:pt x="65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4"/>
                  <a:pt x="65" y="54"/>
                </a:cubicBezTo>
                <a:cubicBezTo>
                  <a:pt x="65" y="54"/>
                  <a:pt x="65" y="56"/>
                  <a:pt x="64" y="56"/>
                </a:cubicBezTo>
                <a:cubicBezTo>
                  <a:pt x="64" y="56"/>
                  <a:pt x="63" y="57"/>
                  <a:pt x="63" y="58"/>
                </a:cubicBezTo>
                <a:cubicBezTo>
                  <a:pt x="63" y="56"/>
                  <a:pt x="63" y="54"/>
                  <a:pt x="62" y="52"/>
                </a:cubicBezTo>
                <a:cubicBezTo>
                  <a:pt x="62" y="54"/>
                  <a:pt x="63" y="54"/>
                  <a:pt x="62" y="56"/>
                </a:cubicBezTo>
                <a:cubicBezTo>
                  <a:pt x="62" y="56"/>
                  <a:pt x="62" y="57"/>
                  <a:pt x="61" y="57"/>
                </a:cubicBezTo>
                <a:cubicBezTo>
                  <a:pt x="61" y="58"/>
                  <a:pt x="62" y="58"/>
                  <a:pt x="63" y="58"/>
                </a:cubicBezTo>
                <a:cubicBezTo>
                  <a:pt x="61" y="59"/>
                  <a:pt x="58" y="62"/>
                  <a:pt x="56" y="60"/>
                </a:cubicBezTo>
                <a:cubicBezTo>
                  <a:pt x="56" y="59"/>
                  <a:pt x="57" y="58"/>
                  <a:pt x="57" y="57"/>
                </a:cubicBezTo>
                <a:cubicBezTo>
                  <a:pt x="58" y="57"/>
                  <a:pt x="57" y="57"/>
                  <a:pt x="57" y="58"/>
                </a:cubicBezTo>
                <a:cubicBezTo>
                  <a:pt x="58" y="56"/>
                  <a:pt x="59" y="54"/>
                  <a:pt x="58" y="53"/>
                </a:cubicBezTo>
                <a:cubicBezTo>
                  <a:pt x="61" y="49"/>
                  <a:pt x="61" y="45"/>
                  <a:pt x="60" y="39"/>
                </a:cubicBezTo>
                <a:cubicBezTo>
                  <a:pt x="60" y="40"/>
                  <a:pt x="60" y="40"/>
                  <a:pt x="60" y="41"/>
                </a:cubicBezTo>
                <a:cubicBezTo>
                  <a:pt x="60" y="41"/>
                  <a:pt x="60" y="42"/>
                  <a:pt x="60" y="42"/>
                </a:cubicBezTo>
                <a:cubicBezTo>
                  <a:pt x="59" y="47"/>
                  <a:pt x="59" y="51"/>
                  <a:pt x="56" y="54"/>
                </a:cubicBezTo>
                <a:cubicBezTo>
                  <a:pt x="56" y="56"/>
                  <a:pt x="55" y="56"/>
                  <a:pt x="55" y="56"/>
                </a:cubicBezTo>
                <a:cubicBezTo>
                  <a:pt x="54" y="56"/>
                  <a:pt x="55" y="55"/>
                  <a:pt x="55" y="54"/>
                </a:cubicBezTo>
                <a:cubicBezTo>
                  <a:pt x="54" y="55"/>
                  <a:pt x="55" y="56"/>
                  <a:pt x="54" y="56"/>
                </a:cubicBezTo>
                <a:cubicBezTo>
                  <a:pt x="53" y="56"/>
                  <a:pt x="52" y="56"/>
                  <a:pt x="52" y="55"/>
                </a:cubicBezTo>
                <a:cubicBezTo>
                  <a:pt x="51" y="55"/>
                  <a:pt x="51" y="56"/>
                  <a:pt x="51" y="56"/>
                </a:cubicBezTo>
                <a:close/>
                <a:moveTo>
                  <a:pt x="72" y="27"/>
                </a:moveTo>
                <a:cubicBezTo>
                  <a:pt x="72" y="28"/>
                  <a:pt x="72" y="29"/>
                  <a:pt x="72" y="31"/>
                </a:cubicBezTo>
                <a:cubicBezTo>
                  <a:pt x="73" y="30"/>
                  <a:pt x="72" y="28"/>
                  <a:pt x="73" y="27"/>
                </a:cubicBezTo>
                <a:cubicBezTo>
                  <a:pt x="73" y="30"/>
                  <a:pt x="73" y="33"/>
                  <a:pt x="73" y="36"/>
                </a:cubicBezTo>
                <a:cubicBezTo>
                  <a:pt x="73" y="42"/>
                  <a:pt x="73" y="47"/>
                  <a:pt x="72" y="52"/>
                </a:cubicBezTo>
                <a:cubicBezTo>
                  <a:pt x="71" y="61"/>
                  <a:pt x="71" y="70"/>
                  <a:pt x="67" y="77"/>
                </a:cubicBezTo>
                <a:cubicBezTo>
                  <a:pt x="70" y="77"/>
                  <a:pt x="70" y="74"/>
                  <a:pt x="71" y="72"/>
                </a:cubicBezTo>
                <a:cubicBezTo>
                  <a:pt x="73" y="61"/>
                  <a:pt x="74" y="45"/>
                  <a:pt x="74" y="34"/>
                </a:cubicBezTo>
                <a:cubicBezTo>
                  <a:pt x="74" y="33"/>
                  <a:pt x="74" y="32"/>
                  <a:pt x="74" y="31"/>
                </a:cubicBezTo>
                <a:cubicBezTo>
                  <a:pt x="74" y="30"/>
                  <a:pt x="74" y="29"/>
                  <a:pt x="74" y="27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6"/>
                  <a:pt x="73" y="27"/>
                  <a:pt x="72" y="27"/>
                </a:cubicBezTo>
                <a:close/>
                <a:moveTo>
                  <a:pt x="66" y="49"/>
                </a:moveTo>
                <a:cubicBezTo>
                  <a:pt x="66" y="49"/>
                  <a:pt x="66" y="49"/>
                  <a:pt x="66" y="49"/>
                </a:cubicBezTo>
                <a:cubicBezTo>
                  <a:pt x="66" y="49"/>
                  <a:pt x="66" y="48"/>
                  <a:pt x="66" y="48"/>
                </a:cubicBezTo>
                <a:cubicBezTo>
                  <a:pt x="66" y="48"/>
                  <a:pt x="65" y="49"/>
                  <a:pt x="66" y="49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8" y="12"/>
                </a:cubicBezTo>
                <a:cubicBezTo>
                  <a:pt x="338" y="11"/>
                  <a:pt x="338" y="12"/>
                  <a:pt x="337" y="12"/>
                </a:cubicBezTo>
                <a:cubicBezTo>
                  <a:pt x="329" y="10"/>
                  <a:pt x="324" y="5"/>
                  <a:pt x="316" y="2"/>
                </a:cubicBezTo>
                <a:cubicBezTo>
                  <a:pt x="310" y="1"/>
                  <a:pt x="300" y="1"/>
                  <a:pt x="294" y="3"/>
                </a:cubicBezTo>
                <a:cubicBezTo>
                  <a:pt x="288" y="4"/>
                  <a:pt x="284" y="5"/>
                  <a:pt x="280" y="8"/>
                </a:cubicBezTo>
                <a:cubicBezTo>
                  <a:pt x="279" y="9"/>
                  <a:pt x="276" y="10"/>
                  <a:pt x="274" y="11"/>
                </a:cubicBezTo>
                <a:cubicBezTo>
                  <a:pt x="270" y="14"/>
                  <a:pt x="266" y="18"/>
                  <a:pt x="260" y="19"/>
                </a:cubicBezTo>
                <a:cubicBezTo>
                  <a:pt x="260" y="20"/>
                  <a:pt x="258" y="21"/>
                  <a:pt x="257" y="21"/>
                </a:cubicBezTo>
                <a:cubicBezTo>
                  <a:pt x="251" y="25"/>
                  <a:pt x="247" y="30"/>
                  <a:pt x="244" y="37"/>
                </a:cubicBezTo>
                <a:cubicBezTo>
                  <a:pt x="245" y="36"/>
                  <a:pt x="247" y="35"/>
                  <a:pt x="248" y="34"/>
                </a:cubicBezTo>
                <a:cubicBezTo>
                  <a:pt x="250" y="33"/>
                  <a:pt x="252" y="32"/>
                  <a:pt x="253" y="31"/>
                </a:cubicBezTo>
                <a:cubicBezTo>
                  <a:pt x="260" y="27"/>
                  <a:pt x="268" y="23"/>
                  <a:pt x="276" y="20"/>
                </a:cubicBezTo>
                <a:cubicBezTo>
                  <a:pt x="282" y="18"/>
                  <a:pt x="290" y="17"/>
                  <a:pt x="296" y="17"/>
                </a:cubicBezTo>
                <a:cubicBezTo>
                  <a:pt x="296" y="17"/>
                  <a:pt x="296" y="17"/>
                  <a:pt x="296" y="17"/>
                </a:cubicBezTo>
                <a:cubicBezTo>
                  <a:pt x="297" y="17"/>
                  <a:pt x="297" y="18"/>
                  <a:pt x="298" y="17"/>
                </a:cubicBezTo>
                <a:cubicBezTo>
                  <a:pt x="298" y="18"/>
                  <a:pt x="299" y="17"/>
                  <a:pt x="301" y="17"/>
                </a:cubicBezTo>
                <a:cubicBezTo>
                  <a:pt x="301" y="18"/>
                  <a:pt x="301" y="18"/>
                  <a:pt x="301" y="17"/>
                </a:cubicBezTo>
                <a:cubicBezTo>
                  <a:pt x="301" y="18"/>
                  <a:pt x="302" y="18"/>
                  <a:pt x="303" y="18"/>
                </a:cubicBezTo>
                <a:cubicBezTo>
                  <a:pt x="305" y="18"/>
                  <a:pt x="307" y="18"/>
                  <a:pt x="308" y="19"/>
                </a:cubicBezTo>
                <a:cubicBezTo>
                  <a:pt x="309" y="19"/>
                  <a:pt x="312" y="20"/>
                  <a:pt x="311" y="20"/>
                </a:cubicBezTo>
                <a:cubicBezTo>
                  <a:pt x="311" y="20"/>
                  <a:pt x="312" y="20"/>
                  <a:pt x="312" y="20"/>
                </a:cubicBezTo>
                <a:cubicBezTo>
                  <a:pt x="318" y="22"/>
                  <a:pt x="323" y="26"/>
                  <a:pt x="329" y="27"/>
                </a:cubicBezTo>
                <a:cubicBezTo>
                  <a:pt x="329" y="27"/>
                  <a:pt x="329" y="27"/>
                  <a:pt x="330" y="27"/>
                </a:cubicBezTo>
                <a:cubicBezTo>
                  <a:pt x="331" y="27"/>
                  <a:pt x="332" y="27"/>
                  <a:pt x="333" y="28"/>
                </a:cubicBezTo>
                <a:cubicBezTo>
                  <a:pt x="343" y="30"/>
                  <a:pt x="351" y="36"/>
                  <a:pt x="354" y="45"/>
                </a:cubicBezTo>
                <a:cubicBezTo>
                  <a:pt x="357" y="42"/>
                  <a:pt x="357" y="38"/>
                  <a:pt x="357" y="33"/>
                </a:cubicBezTo>
                <a:cubicBezTo>
                  <a:pt x="357" y="23"/>
                  <a:pt x="351" y="13"/>
                  <a:pt x="341" y="12"/>
                </a:cubicBezTo>
                <a:cubicBezTo>
                  <a:pt x="342" y="13"/>
                  <a:pt x="344" y="13"/>
                  <a:pt x="344" y="14"/>
                </a:cubicBezTo>
                <a:cubicBezTo>
                  <a:pt x="342" y="13"/>
                  <a:pt x="338" y="13"/>
                  <a:pt x="336" y="12"/>
                </a:cubicBezTo>
                <a:cubicBezTo>
                  <a:pt x="338" y="12"/>
                  <a:pt x="339" y="13"/>
                  <a:pt x="340" y="13"/>
                </a:cubicBezTo>
                <a:cubicBezTo>
                  <a:pt x="340" y="13"/>
                  <a:pt x="340" y="11"/>
                  <a:pt x="339" y="12"/>
                </a:cubicBezTo>
                <a:cubicBezTo>
                  <a:pt x="339" y="12"/>
                  <a:pt x="340" y="12"/>
                  <a:pt x="339" y="12"/>
                </a:cubicBezTo>
                <a:cubicBezTo>
                  <a:pt x="339" y="12"/>
                  <a:pt x="338" y="12"/>
                  <a:pt x="338" y="12"/>
                </a:cubicBezTo>
                <a:cubicBezTo>
                  <a:pt x="338" y="12"/>
                  <a:pt x="338" y="12"/>
                  <a:pt x="338" y="12"/>
                </a:cubicBezTo>
                <a:close/>
                <a:moveTo>
                  <a:pt x="174" y="14"/>
                </a:moveTo>
                <a:cubicBezTo>
                  <a:pt x="174" y="14"/>
                  <a:pt x="174" y="14"/>
                  <a:pt x="174" y="14"/>
                </a:cubicBezTo>
                <a:cubicBezTo>
                  <a:pt x="175" y="14"/>
                  <a:pt x="175" y="13"/>
                  <a:pt x="175" y="13"/>
                </a:cubicBezTo>
                <a:cubicBezTo>
                  <a:pt x="174" y="13"/>
                  <a:pt x="174" y="14"/>
                  <a:pt x="174" y="14"/>
                </a:cubicBezTo>
                <a:close/>
                <a:moveTo>
                  <a:pt x="170" y="22"/>
                </a:moveTo>
                <a:cubicBezTo>
                  <a:pt x="170" y="22"/>
                  <a:pt x="170" y="22"/>
                  <a:pt x="170" y="22"/>
                </a:cubicBezTo>
                <a:cubicBezTo>
                  <a:pt x="172" y="21"/>
                  <a:pt x="172" y="18"/>
                  <a:pt x="173" y="16"/>
                </a:cubicBezTo>
                <a:cubicBezTo>
                  <a:pt x="172" y="18"/>
                  <a:pt x="171" y="20"/>
                  <a:pt x="170" y="22"/>
                </a:cubicBezTo>
                <a:close/>
                <a:moveTo>
                  <a:pt x="299" y="18"/>
                </a:moveTo>
                <a:cubicBezTo>
                  <a:pt x="299" y="18"/>
                  <a:pt x="299" y="18"/>
                  <a:pt x="299" y="18"/>
                </a:cubicBezTo>
                <a:cubicBezTo>
                  <a:pt x="300" y="18"/>
                  <a:pt x="300" y="18"/>
                  <a:pt x="300" y="17"/>
                </a:cubicBezTo>
                <a:cubicBezTo>
                  <a:pt x="300" y="17"/>
                  <a:pt x="299" y="17"/>
                  <a:pt x="299" y="17"/>
                </a:cubicBezTo>
                <a:cubicBezTo>
                  <a:pt x="299" y="17"/>
                  <a:pt x="299" y="18"/>
                  <a:pt x="299" y="18"/>
                </a:cubicBezTo>
                <a:close/>
                <a:moveTo>
                  <a:pt x="350" y="41"/>
                </a:moveTo>
                <a:cubicBezTo>
                  <a:pt x="350" y="41"/>
                  <a:pt x="350" y="41"/>
                  <a:pt x="350" y="41"/>
                </a:cubicBezTo>
                <a:cubicBezTo>
                  <a:pt x="350" y="40"/>
                  <a:pt x="350" y="40"/>
                  <a:pt x="350" y="40"/>
                </a:cubicBezTo>
                <a:cubicBezTo>
                  <a:pt x="350" y="40"/>
                  <a:pt x="349" y="40"/>
                  <a:pt x="349" y="40"/>
                </a:cubicBezTo>
                <a:cubicBezTo>
                  <a:pt x="346" y="35"/>
                  <a:pt x="341" y="31"/>
                  <a:pt x="334" y="29"/>
                </a:cubicBezTo>
                <a:cubicBezTo>
                  <a:pt x="332" y="29"/>
                  <a:pt x="329" y="29"/>
                  <a:pt x="327" y="28"/>
                </a:cubicBezTo>
                <a:cubicBezTo>
                  <a:pt x="323" y="27"/>
                  <a:pt x="318" y="25"/>
                  <a:pt x="314" y="23"/>
                </a:cubicBezTo>
                <a:cubicBezTo>
                  <a:pt x="308" y="20"/>
                  <a:pt x="301" y="18"/>
                  <a:pt x="294" y="19"/>
                </a:cubicBezTo>
                <a:cubicBezTo>
                  <a:pt x="282" y="19"/>
                  <a:pt x="270" y="23"/>
                  <a:pt x="260" y="28"/>
                </a:cubicBezTo>
                <a:cubicBezTo>
                  <a:pt x="260" y="28"/>
                  <a:pt x="260" y="29"/>
                  <a:pt x="259" y="29"/>
                </a:cubicBezTo>
                <a:cubicBezTo>
                  <a:pt x="255" y="32"/>
                  <a:pt x="250" y="34"/>
                  <a:pt x="246" y="38"/>
                </a:cubicBezTo>
                <a:cubicBezTo>
                  <a:pt x="250" y="37"/>
                  <a:pt x="253" y="34"/>
                  <a:pt x="257" y="32"/>
                </a:cubicBezTo>
                <a:cubicBezTo>
                  <a:pt x="265" y="28"/>
                  <a:pt x="275" y="29"/>
                  <a:pt x="284" y="32"/>
                </a:cubicBezTo>
                <a:cubicBezTo>
                  <a:pt x="284" y="32"/>
                  <a:pt x="285" y="33"/>
                  <a:pt x="286" y="33"/>
                </a:cubicBezTo>
                <a:cubicBezTo>
                  <a:pt x="289" y="34"/>
                  <a:pt x="292" y="36"/>
                  <a:pt x="295" y="37"/>
                </a:cubicBezTo>
                <a:cubicBezTo>
                  <a:pt x="295" y="38"/>
                  <a:pt x="296" y="38"/>
                  <a:pt x="297" y="38"/>
                </a:cubicBezTo>
                <a:cubicBezTo>
                  <a:pt x="299" y="40"/>
                  <a:pt x="300" y="42"/>
                  <a:pt x="303" y="42"/>
                </a:cubicBezTo>
                <a:cubicBezTo>
                  <a:pt x="303" y="43"/>
                  <a:pt x="303" y="42"/>
                  <a:pt x="303" y="43"/>
                </a:cubicBezTo>
                <a:cubicBezTo>
                  <a:pt x="308" y="45"/>
                  <a:pt x="314" y="49"/>
                  <a:pt x="320" y="46"/>
                </a:cubicBezTo>
                <a:cubicBezTo>
                  <a:pt x="320" y="46"/>
                  <a:pt x="319" y="46"/>
                  <a:pt x="319" y="46"/>
                </a:cubicBezTo>
                <a:cubicBezTo>
                  <a:pt x="321" y="46"/>
                  <a:pt x="323" y="45"/>
                  <a:pt x="323" y="43"/>
                </a:cubicBezTo>
                <a:cubicBezTo>
                  <a:pt x="322" y="43"/>
                  <a:pt x="321" y="44"/>
                  <a:pt x="320" y="44"/>
                </a:cubicBezTo>
                <a:cubicBezTo>
                  <a:pt x="323" y="43"/>
                  <a:pt x="324" y="43"/>
                  <a:pt x="325" y="42"/>
                </a:cubicBezTo>
                <a:cubicBezTo>
                  <a:pt x="324" y="42"/>
                  <a:pt x="322" y="42"/>
                  <a:pt x="321" y="42"/>
                </a:cubicBezTo>
                <a:cubicBezTo>
                  <a:pt x="322" y="42"/>
                  <a:pt x="324" y="42"/>
                  <a:pt x="325" y="41"/>
                </a:cubicBezTo>
                <a:cubicBezTo>
                  <a:pt x="326" y="41"/>
                  <a:pt x="324" y="42"/>
                  <a:pt x="323" y="41"/>
                </a:cubicBezTo>
                <a:cubicBezTo>
                  <a:pt x="325" y="41"/>
                  <a:pt x="328" y="40"/>
                  <a:pt x="329" y="39"/>
                </a:cubicBezTo>
                <a:cubicBezTo>
                  <a:pt x="328" y="39"/>
                  <a:pt x="327" y="39"/>
                  <a:pt x="327" y="39"/>
                </a:cubicBezTo>
                <a:cubicBezTo>
                  <a:pt x="329" y="38"/>
                  <a:pt x="331" y="38"/>
                  <a:pt x="333" y="37"/>
                </a:cubicBezTo>
                <a:cubicBezTo>
                  <a:pt x="332" y="37"/>
                  <a:pt x="329" y="37"/>
                  <a:pt x="328" y="37"/>
                </a:cubicBezTo>
                <a:cubicBezTo>
                  <a:pt x="330" y="36"/>
                  <a:pt x="333" y="38"/>
                  <a:pt x="335" y="37"/>
                </a:cubicBezTo>
                <a:cubicBezTo>
                  <a:pt x="335" y="37"/>
                  <a:pt x="334" y="38"/>
                  <a:pt x="334" y="37"/>
                </a:cubicBezTo>
                <a:cubicBezTo>
                  <a:pt x="337" y="37"/>
                  <a:pt x="343" y="38"/>
                  <a:pt x="345" y="39"/>
                </a:cubicBezTo>
                <a:cubicBezTo>
                  <a:pt x="345" y="39"/>
                  <a:pt x="343" y="39"/>
                  <a:pt x="344" y="38"/>
                </a:cubicBezTo>
                <a:cubicBezTo>
                  <a:pt x="344" y="39"/>
                  <a:pt x="344" y="38"/>
                  <a:pt x="344" y="38"/>
                </a:cubicBezTo>
                <a:cubicBezTo>
                  <a:pt x="344" y="38"/>
                  <a:pt x="344" y="38"/>
                  <a:pt x="344" y="39"/>
                </a:cubicBezTo>
                <a:cubicBezTo>
                  <a:pt x="346" y="39"/>
                  <a:pt x="347" y="41"/>
                  <a:pt x="349" y="42"/>
                </a:cubicBezTo>
                <a:cubicBezTo>
                  <a:pt x="348" y="40"/>
                  <a:pt x="346" y="39"/>
                  <a:pt x="345" y="39"/>
                </a:cubicBezTo>
                <a:cubicBezTo>
                  <a:pt x="346" y="38"/>
                  <a:pt x="346" y="39"/>
                  <a:pt x="347" y="39"/>
                </a:cubicBezTo>
                <a:cubicBezTo>
                  <a:pt x="346" y="39"/>
                  <a:pt x="347" y="39"/>
                  <a:pt x="347" y="40"/>
                </a:cubicBezTo>
                <a:cubicBezTo>
                  <a:pt x="349" y="40"/>
                  <a:pt x="351" y="43"/>
                  <a:pt x="352" y="45"/>
                </a:cubicBezTo>
                <a:cubicBezTo>
                  <a:pt x="352" y="43"/>
                  <a:pt x="351" y="41"/>
                  <a:pt x="350" y="41"/>
                </a:cubicBezTo>
                <a:close/>
                <a:moveTo>
                  <a:pt x="148" y="53"/>
                </a:moveTo>
                <a:cubicBezTo>
                  <a:pt x="148" y="53"/>
                  <a:pt x="148" y="53"/>
                  <a:pt x="148" y="53"/>
                </a:cubicBezTo>
                <a:cubicBezTo>
                  <a:pt x="150" y="51"/>
                  <a:pt x="153" y="51"/>
                  <a:pt x="155" y="49"/>
                </a:cubicBezTo>
                <a:cubicBezTo>
                  <a:pt x="155" y="50"/>
                  <a:pt x="156" y="49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48"/>
                  <a:pt x="157" y="49"/>
                  <a:pt x="156" y="49"/>
                </a:cubicBezTo>
                <a:cubicBezTo>
                  <a:pt x="157" y="48"/>
                  <a:pt x="158" y="48"/>
                  <a:pt x="158" y="48"/>
                </a:cubicBezTo>
                <a:cubicBezTo>
                  <a:pt x="159" y="48"/>
                  <a:pt x="161" y="46"/>
                  <a:pt x="163" y="46"/>
                </a:cubicBezTo>
                <a:cubicBezTo>
                  <a:pt x="163" y="46"/>
                  <a:pt x="162" y="47"/>
                  <a:pt x="163" y="46"/>
                </a:cubicBezTo>
                <a:cubicBezTo>
                  <a:pt x="164" y="46"/>
                  <a:pt x="166" y="45"/>
                  <a:pt x="167" y="45"/>
                </a:cubicBezTo>
                <a:cubicBezTo>
                  <a:pt x="168" y="44"/>
                  <a:pt x="170" y="44"/>
                  <a:pt x="172" y="44"/>
                </a:cubicBezTo>
                <a:cubicBezTo>
                  <a:pt x="169" y="45"/>
                  <a:pt x="165" y="46"/>
                  <a:pt x="162" y="47"/>
                </a:cubicBezTo>
                <a:cubicBezTo>
                  <a:pt x="164" y="48"/>
                  <a:pt x="167" y="46"/>
                  <a:pt x="168" y="46"/>
                </a:cubicBezTo>
                <a:cubicBezTo>
                  <a:pt x="168" y="47"/>
                  <a:pt x="167" y="47"/>
                  <a:pt x="167" y="47"/>
                </a:cubicBezTo>
                <a:cubicBezTo>
                  <a:pt x="172" y="48"/>
                  <a:pt x="174" y="46"/>
                  <a:pt x="177" y="44"/>
                </a:cubicBezTo>
                <a:cubicBezTo>
                  <a:pt x="179" y="44"/>
                  <a:pt x="181" y="43"/>
                  <a:pt x="182" y="42"/>
                </a:cubicBezTo>
                <a:cubicBezTo>
                  <a:pt x="185" y="40"/>
                  <a:pt x="187" y="39"/>
                  <a:pt x="190" y="37"/>
                </a:cubicBezTo>
                <a:cubicBezTo>
                  <a:pt x="191" y="36"/>
                  <a:pt x="193" y="36"/>
                  <a:pt x="194" y="35"/>
                </a:cubicBezTo>
                <a:cubicBezTo>
                  <a:pt x="197" y="34"/>
                  <a:pt x="200" y="32"/>
                  <a:pt x="203" y="31"/>
                </a:cubicBezTo>
                <a:cubicBezTo>
                  <a:pt x="207" y="30"/>
                  <a:pt x="211" y="29"/>
                  <a:pt x="216" y="29"/>
                </a:cubicBezTo>
                <a:cubicBezTo>
                  <a:pt x="223" y="29"/>
                  <a:pt x="229" y="30"/>
                  <a:pt x="234" y="34"/>
                </a:cubicBezTo>
                <a:cubicBezTo>
                  <a:pt x="235" y="34"/>
                  <a:pt x="236" y="35"/>
                  <a:pt x="236" y="36"/>
                </a:cubicBezTo>
                <a:cubicBezTo>
                  <a:pt x="238" y="37"/>
                  <a:pt x="238" y="38"/>
                  <a:pt x="239" y="40"/>
                </a:cubicBezTo>
                <a:cubicBezTo>
                  <a:pt x="239" y="39"/>
                  <a:pt x="239" y="39"/>
                  <a:pt x="240" y="38"/>
                </a:cubicBezTo>
                <a:cubicBezTo>
                  <a:pt x="239" y="35"/>
                  <a:pt x="237" y="33"/>
                  <a:pt x="235" y="31"/>
                </a:cubicBezTo>
                <a:cubicBezTo>
                  <a:pt x="233" y="28"/>
                  <a:pt x="231" y="26"/>
                  <a:pt x="227" y="25"/>
                </a:cubicBezTo>
                <a:cubicBezTo>
                  <a:pt x="215" y="18"/>
                  <a:pt x="197" y="22"/>
                  <a:pt x="188" y="29"/>
                </a:cubicBezTo>
                <a:cubicBezTo>
                  <a:pt x="189" y="29"/>
                  <a:pt x="189" y="29"/>
                  <a:pt x="188" y="29"/>
                </a:cubicBezTo>
                <a:cubicBezTo>
                  <a:pt x="188" y="29"/>
                  <a:pt x="187" y="30"/>
                  <a:pt x="187" y="30"/>
                </a:cubicBezTo>
                <a:cubicBezTo>
                  <a:pt x="186" y="30"/>
                  <a:pt x="185" y="31"/>
                  <a:pt x="185" y="31"/>
                </a:cubicBezTo>
                <a:cubicBezTo>
                  <a:pt x="180" y="33"/>
                  <a:pt x="174" y="32"/>
                  <a:pt x="170" y="33"/>
                </a:cubicBezTo>
                <a:cubicBezTo>
                  <a:pt x="170" y="32"/>
                  <a:pt x="169" y="32"/>
                  <a:pt x="169" y="32"/>
                </a:cubicBezTo>
                <a:cubicBezTo>
                  <a:pt x="172" y="30"/>
                  <a:pt x="177" y="32"/>
                  <a:pt x="181" y="31"/>
                </a:cubicBezTo>
                <a:cubicBezTo>
                  <a:pt x="183" y="31"/>
                  <a:pt x="185" y="29"/>
                  <a:pt x="187" y="28"/>
                </a:cubicBezTo>
                <a:cubicBezTo>
                  <a:pt x="188" y="27"/>
                  <a:pt x="189" y="27"/>
                  <a:pt x="189" y="27"/>
                </a:cubicBezTo>
                <a:cubicBezTo>
                  <a:pt x="194" y="24"/>
                  <a:pt x="198" y="22"/>
                  <a:pt x="203" y="21"/>
                </a:cubicBezTo>
                <a:cubicBezTo>
                  <a:pt x="196" y="21"/>
                  <a:pt x="190" y="24"/>
                  <a:pt x="185" y="25"/>
                </a:cubicBezTo>
                <a:cubicBezTo>
                  <a:pt x="178" y="26"/>
                  <a:pt x="171" y="24"/>
                  <a:pt x="164" y="26"/>
                </a:cubicBezTo>
                <a:cubicBezTo>
                  <a:pt x="163" y="26"/>
                  <a:pt x="162" y="27"/>
                  <a:pt x="161" y="27"/>
                </a:cubicBezTo>
                <a:cubicBezTo>
                  <a:pt x="158" y="29"/>
                  <a:pt x="156" y="32"/>
                  <a:pt x="154" y="34"/>
                </a:cubicBezTo>
                <a:cubicBezTo>
                  <a:pt x="153" y="36"/>
                  <a:pt x="152" y="37"/>
                  <a:pt x="152" y="39"/>
                </a:cubicBezTo>
                <a:cubicBezTo>
                  <a:pt x="149" y="42"/>
                  <a:pt x="146" y="44"/>
                  <a:pt x="142" y="45"/>
                </a:cubicBezTo>
                <a:cubicBezTo>
                  <a:pt x="141" y="45"/>
                  <a:pt x="140" y="45"/>
                  <a:pt x="139" y="44"/>
                </a:cubicBezTo>
                <a:cubicBezTo>
                  <a:pt x="139" y="45"/>
                  <a:pt x="140" y="45"/>
                  <a:pt x="140" y="46"/>
                </a:cubicBezTo>
                <a:cubicBezTo>
                  <a:pt x="141" y="46"/>
                  <a:pt x="142" y="47"/>
                  <a:pt x="144" y="47"/>
                </a:cubicBezTo>
                <a:cubicBezTo>
                  <a:pt x="147" y="47"/>
                  <a:pt x="149" y="46"/>
                  <a:pt x="152" y="45"/>
                </a:cubicBezTo>
                <a:cubicBezTo>
                  <a:pt x="152" y="45"/>
                  <a:pt x="152" y="46"/>
                  <a:pt x="152" y="46"/>
                </a:cubicBezTo>
                <a:cubicBezTo>
                  <a:pt x="152" y="45"/>
                  <a:pt x="154" y="44"/>
                  <a:pt x="154" y="44"/>
                </a:cubicBezTo>
                <a:cubicBezTo>
                  <a:pt x="155" y="43"/>
                  <a:pt x="156" y="42"/>
                  <a:pt x="157" y="42"/>
                </a:cubicBezTo>
                <a:cubicBezTo>
                  <a:pt x="160" y="38"/>
                  <a:pt x="164" y="34"/>
                  <a:pt x="169" y="32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64" y="35"/>
                  <a:pt x="161" y="39"/>
                  <a:pt x="158" y="43"/>
                </a:cubicBezTo>
                <a:cubicBezTo>
                  <a:pt x="158" y="42"/>
                  <a:pt x="158" y="42"/>
                  <a:pt x="159" y="42"/>
                </a:cubicBezTo>
                <a:cubicBezTo>
                  <a:pt x="158" y="42"/>
                  <a:pt x="157" y="44"/>
                  <a:pt x="155" y="44"/>
                </a:cubicBezTo>
                <a:cubicBezTo>
                  <a:pt x="152" y="48"/>
                  <a:pt x="144" y="50"/>
                  <a:pt x="139" y="47"/>
                </a:cubicBezTo>
                <a:cubicBezTo>
                  <a:pt x="139" y="46"/>
                  <a:pt x="138" y="46"/>
                  <a:pt x="138" y="46"/>
                </a:cubicBezTo>
                <a:cubicBezTo>
                  <a:pt x="138" y="45"/>
                  <a:pt x="137" y="45"/>
                  <a:pt x="137" y="44"/>
                </a:cubicBezTo>
                <a:cubicBezTo>
                  <a:pt x="136" y="47"/>
                  <a:pt x="137" y="49"/>
                  <a:pt x="138" y="51"/>
                </a:cubicBezTo>
                <a:cubicBezTo>
                  <a:pt x="139" y="52"/>
                  <a:pt x="140" y="53"/>
                  <a:pt x="141" y="54"/>
                </a:cubicBezTo>
                <a:cubicBezTo>
                  <a:pt x="143" y="53"/>
                  <a:pt x="144" y="54"/>
                  <a:pt x="144" y="55"/>
                </a:cubicBezTo>
                <a:cubicBezTo>
                  <a:pt x="148" y="55"/>
                  <a:pt x="151" y="53"/>
                  <a:pt x="153" y="52"/>
                </a:cubicBezTo>
                <a:cubicBezTo>
                  <a:pt x="155" y="51"/>
                  <a:pt x="157" y="50"/>
                  <a:pt x="159" y="49"/>
                </a:cubicBezTo>
                <a:cubicBezTo>
                  <a:pt x="155" y="50"/>
                  <a:pt x="152" y="52"/>
                  <a:pt x="148" y="53"/>
                </a:cubicBezTo>
                <a:close/>
                <a:moveTo>
                  <a:pt x="160" y="48"/>
                </a:moveTo>
                <a:cubicBezTo>
                  <a:pt x="160" y="48"/>
                  <a:pt x="160" y="48"/>
                  <a:pt x="160" y="48"/>
                </a:cubicBezTo>
                <a:cubicBezTo>
                  <a:pt x="161" y="48"/>
                  <a:pt x="162" y="47"/>
                  <a:pt x="162" y="47"/>
                </a:cubicBezTo>
                <a:cubicBezTo>
                  <a:pt x="161" y="47"/>
                  <a:pt x="161" y="47"/>
                  <a:pt x="160" y="48"/>
                </a:cubicBezTo>
                <a:close/>
                <a:moveTo>
                  <a:pt x="173" y="22"/>
                </a:moveTo>
                <a:cubicBezTo>
                  <a:pt x="173" y="22"/>
                  <a:pt x="173" y="22"/>
                  <a:pt x="173" y="22"/>
                </a:cubicBezTo>
                <a:cubicBezTo>
                  <a:pt x="173" y="22"/>
                  <a:pt x="173" y="21"/>
                  <a:pt x="173" y="21"/>
                </a:cubicBezTo>
                <a:cubicBezTo>
                  <a:pt x="173" y="22"/>
                  <a:pt x="172" y="22"/>
                  <a:pt x="173" y="22"/>
                </a:cubicBezTo>
                <a:close/>
                <a:moveTo>
                  <a:pt x="172" y="24"/>
                </a:moveTo>
                <a:cubicBezTo>
                  <a:pt x="172" y="24"/>
                  <a:pt x="172" y="24"/>
                  <a:pt x="172" y="24"/>
                </a:cubicBezTo>
                <a:cubicBezTo>
                  <a:pt x="172" y="23"/>
                  <a:pt x="172" y="24"/>
                  <a:pt x="172" y="24"/>
                </a:cubicBezTo>
                <a:cubicBezTo>
                  <a:pt x="172" y="23"/>
                  <a:pt x="172" y="23"/>
                  <a:pt x="172" y="23"/>
                </a:cubicBezTo>
                <a:cubicBezTo>
                  <a:pt x="172" y="23"/>
                  <a:pt x="171" y="24"/>
                  <a:pt x="172" y="24"/>
                </a:cubicBezTo>
                <a:close/>
                <a:moveTo>
                  <a:pt x="233" y="24"/>
                </a:moveTo>
                <a:cubicBezTo>
                  <a:pt x="233" y="24"/>
                  <a:pt x="233" y="24"/>
                  <a:pt x="233" y="24"/>
                </a:cubicBezTo>
                <a:cubicBezTo>
                  <a:pt x="234" y="24"/>
                  <a:pt x="233" y="26"/>
                  <a:pt x="234" y="26"/>
                </a:cubicBezTo>
                <a:cubicBezTo>
                  <a:pt x="234" y="25"/>
                  <a:pt x="234" y="25"/>
                  <a:pt x="234" y="24"/>
                </a:cubicBezTo>
                <a:cubicBezTo>
                  <a:pt x="234" y="24"/>
                  <a:pt x="233" y="24"/>
                  <a:pt x="233" y="24"/>
                </a:cubicBezTo>
                <a:close/>
                <a:moveTo>
                  <a:pt x="132" y="30"/>
                </a:moveTo>
                <a:cubicBezTo>
                  <a:pt x="132" y="30"/>
                  <a:pt x="132" y="30"/>
                  <a:pt x="132" y="30"/>
                </a:cubicBezTo>
                <a:cubicBezTo>
                  <a:pt x="132" y="29"/>
                  <a:pt x="132" y="27"/>
                  <a:pt x="133" y="25"/>
                </a:cubicBezTo>
                <a:cubicBezTo>
                  <a:pt x="132" y="26"/>
                  <a:pt x="131" y="26"/>
                  <a:pt x="130" y="26"/>
                </a:cubicBezTo>
                <a:cubicBezTo>
                  <a:pt x="129" y="29"/>
                  <a:pt x="129" y="32"/>
                  <a:pt x="128" y="35"/>
                </a:cubicBezTo>
                <a:cubicBezTo>
                  <a:pt x="127" y="33"/>
                  <a:pt x="130" y="29"/>
                  <a:pt x="129" y="26"/>
                </a:cubicBezTo>
                <a:cubicBezTo>
                  <a:pt x="128" y="26"/>
                  <a:pt x="128" y="27"/>
                  <a:pt x="128" y="28"/>
                </a:cubicBezTo>
                <a:cubicBezTo>
                  <a:pt x="127" y="30"/>
                  <a:pt x="127" y="33"/>
                  <a:pt x="127" y="36"/>
                </a:cubicBezTo>
                <a:cubicBezTo>
                  <a:pt x="126" y="36"/>
                  <a:pt x="127" y="36"/>
                  <a:pt x="127" y="36"/>
                </a:cubicBezTo>
                <a:cubicBezTo>
                  <a:pt x="126" y="36"/>
                  <a:pt x="127" y="37"/>
                  <a:pt x="127" y="37"/>
                </a:cubicBezTo>
                <a:cubicBezTo>
                  <a:pt x="127" y="37"/>
                  <a:pt x="127" y="35"/>
                  <a:pt x="128" y="36"/>
                </a:cubicBezTo>
                <a:cubicBezTo>
                  <a:pt x="127" y="37"/>
                  <a:pt x="127" y="39"/>
                  <a:pt x="126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7" y="42"/>
                  <a:pt x="126" y="43"/>
                  <a:pt x="126" y="45"/>
                </a:cubicBezTo>
                <a:cubicBezTo>
                  <a:pt x="126" y="61"/>
                  <a:pt x="128" y="80"/>
                  <a:pt x="132" y="97"/>
                </a:cubicBezTo>
                <a:cubicBezTo>
                  <a:pt x="132" y="96"/>
                  <a:pt x="132" y="95"/>
                  <a:pt x="132" y="94"/>
                </a:cubicBezTo>
                <a:cubicBezTo>
                  <a:pt x="131" y="92"/>
                  <a:pt x="132" y="89"/>
                  <a:pt x="131" y="87"/>
                </a:cubicBezTo>
                <a:cubicBezTo>
                  <a:pt x="132" y="87"/>
                  <a:pt x="132" y="86"/>
                  <a:pt x="132" y="86"/>
                </a:cubicBezTo>
                <a:cubicBezTo>
                  <a:pt x="132" y="85"/>
                  <a:pt x="131" y="86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5"/>
                  <a:pt x="131" y="85"/>
                  <a:pt x="132" y="85"/>
                </a:cubicBezTo>
                <a:cubicBezTo>
                  <a:pt x="132" y="84"/>
                  <a:pt x="131" y="80"/>
                  <a:pt x="131" y="80"/>
                </a:cubicBezTo>
                <a:cubicBezTo>
                  <a:pt x="131" y="79"/>
                  <a:pt x="131" y="78"/>
                  <a:pt x="131" y="78"/>
                </a:cubicBezTo>
                <a:cubicBezTo>
                  <a:pt x="131" y="80"/>
                  <a:pt x="133" y="82"/>
                  <a:pt x="132" y="85"/>
                </a:cubicBezTo>
                <a:cubicBezTo>
                  <a:pt x="133" y="85"/>
                  <a:pt x="132" y="86"/>
                  <a:pt x="133" y="87"/>
                </a:cubicBezTo>
                <a:cubicBezTo>
                  <a:pt x="133" y="85"/>
                  <a:pt x="133" y="84"/>
                  <a:pt x="133" y="82"/>
                </a:cubicBezTo>
                <a:cubicBezTo>
                  <a:pt x="133" y="82"/>
                  <a:pt x="133" y="83"/>
                  <a:pt x="133" y="83"/>
                </a:cubicBezTo>
                <a:cubicBezTo>
                  <a:pt x="132" y="74"/>
                  <a:pt x="130" y="66"/>
                  <a:pt x="131" y="56"/>
                </a:cubicBezTo>
                <a:cubicBezTo>
                  <a:pt x="131" y="50"/>
                  <a:pt x="131" y="42"/>
                  <a:pt x="131" y="34"/>
                </a:cubicBezTo>
                <a:cubicBezTo>
                  <a:pt x="131" y="35"/>
                  <a:pt x="132" y="35"/>
                  <a:pt x="131" y="35"/>
                </a:cubicBezTo>
                <a:cubicBezTo>
                  <a:pt x="131" y="34"/>
                  <a:pt x="132" y="35"/>
                  <a:pt x="132" y="34"/>
                </a:cubicBezTo>
                <a:cubicBezTo>
                  <a:pt x="132" y="33"/>
                  <a:pt x="132" y="34"/>
                  <a:pt x="131" y="34"/>
                </a:cubicBezTo>
                <a:cubicBezTo>
                  <a:pt x="132" y="33"/>
                  <a:pt x="131" y="32"/>
                  <a:pt x="132" y="32"/>
                </a:cubicBezTo>
                <a:cubicBezTo>
                  <a:pt x="132" y="32"/>
                  <a:pt x="132" y="32"/>
                  <a:pt x="132" y="31"/>
                </a:cubicBezTo>
                <a:cubicBezTo>
                  <a:pt x="132" y="32"/>
                  <a:pt x="132" y="30"/>
                  <a:pt x="132" y="30"/>
                </a:cubicBezTo>
                <a:close/>
                <a:moveTo>
                  <a:pt x="130" y="27"/>
                </a:moveTo>
                <a:cubicBezTo>
                  <a:pt x="130" y="27"/>
                  <a:pt x="130" y="27"/>
                  <a:pt x="130" y="27"/>
                </a:cubicBezTo>
                <a:cubicBezTo>
                  <a:pt x="130" y="27"/>
                  <a:pt x="130" y="26"/>
                  <a:pt x="130" y="26"/>
                </a:cubicBezTo>
                <a:cubicBezTo>
                  <a:pt x="129" y="26"/>
                  <a:pt x="129" y="27"/>
                  <a:pt x="130" y="27"/>
                </a:cubicBezTo>
                <a:close/>
                <a:moveTo>
                  <a:pt x="171" y="49"/>
                </a:moveTo>
                <a:cubicBezTo>
                  <a:pt x="171" y="49"/>
                  <a:pt x="171" y="49"/>
                  <a:pt x="171" y="49"/>
                </a:cubicBezTo>
                <a:cubicBezTo>
                  <a:pt x="169" y="50"/>
                  <a:pt x="164" y="50"/>
                  <a:pt x="161" y="51"/>
                </a:cubicBezTo>
                <a:cubicBezTo>
                  <a:pt x="161" y="51"/>
                  <a:pt x="162" y="51"/>
                  <a:pt x="163" y="50"/>
                </a:cubicBezTo>
                <a:cubicBezTo>
                  <a:pt x="160" y="51"/>
                  <a:pt x="159" y="51"/>
                  <a:pt x="157" y="52"/>
                </a:cubicBezTo>
                <a:cubicBezTo>
                  <a:pt x="157" y="52"/>
                  <a:pt x="157" y="51"/>
                  <a:pt x="157" y="51"/>
                </a:cubicBezTo>
                <a:cubicBezTo>
                  <a:pt x="158" y="51"/>
                  <a:pt x="159" y="50"/>
                  <a:pt x="160" y="50"/>
                </a:cubicBezTo>
                <a:cubicBezTo>
                  <a:pt x="161" y="50"/>
                  <a:pt x="162" y="50"/>
                  <a:pt x="163" y="50"/>
                </a:cubicBezTo>
                <a:cubicBezTo>
                  <a:pt x="163" y="50"/>
                  <a:pt x="164" y="50"/>
                  <a:pt x="164" y="49"/>
                </a:cubicBezTo>
                <a:cubicBezTo>
                  <a:pt x="165" y="49"/>
                  <a:pt x="166" y="49"/>
                  <a:pt x="167" y="49"/>
                </a:cubicBezTo>
                <a:cubicBezTo>
                  <a:pt x="168" y="49"/>
                  <a:pt x="169" y="49"/>
                  <a:pt x="169" y="48"/>
                </a:cubicBezTo>
                <a:cubicBezTo>
                  <a:pt x="165" y="48"/>
                  <a:pt x="159" y="49"/>
                  <a:pt x="156" y="52"/>
                </a:cubicBezTo>
                <a:cubicBezTo>
                  <a:pt x="154" y="52"/>
                  <a:pt x="153" y="53"/>
                  <a:pt x="151" y="54"/>
                </a:cubicBezTo>
                <a:cubicBezTo>
                  <a:pt x="150" y="54"/>
                  <a:pt x="151" y="55"/>
                  <a:pt x="151" y="55"/>
                </a:cubicBezTo>
                <a:cubicBezTo>
                  <a:pt x="151" y="54"/>
                  <a:pt x="151" y="54"/>
                  <a:pt x="150" y="54"/>
                </a:cubicBezTo>
                <a:cubicBezTo>
                  <a:pt x="149" y="55"/>
                  <a:pt x="149" y="55"/>
                  <a:pt x="148" y="55"/>
                </a:cubicBezTo>
                <a:cubicBezTo>
                  <a:pt x="143" y="56"/>
                  <a:pt x="140" y="55"/>
                  <a:pt x="137" y="52"/>
                </a:cubicBezTo>
                <a:cubicBezTo>
                  <a:pt x="136" y="59"/>
                  <a:pt x="143" y="64"/>
                  <a:pt x="149" y="63"/>
                </a:cubicBezTo>
                <a:cubicBezTo>
                  <a:pt x="149" y="63"/>
                  <a:pt x="149" y="63"/>
                  <a:pt x="149" y="64"/>
                </a:cubicBezTo>
                <a:cubicBezTo>
                  <a:pt x="149" y="64"/>
                  <a:pt x="149" y="63"/>
                  <a:pt x="150" y="63"/>
                </a:cubicBezTo>
                <a:cubicBezTo>
                  <a:pt x="151" y="64"/>
                  <a:pt x="152" y="63"/>
                  <a:pt x="152" y="63"/>
                </a:cubicBezTo>
                <a:cubicBezTo>
                  <a:pt x="156" y="63"/>
                  <a:pt x="158" y="65"/>
                  <a:pt x="161" y="65"/>
                </a:cubicBezTo>
                <a:cubicBezTo>
                  <a:pt x="163" y="65"/>
                  <a:pt x="165" y="65"/>
                  <a:pt x="167" y="65"/>
                </a:cubicBezTo>
                <a:cubicBezTo>
                  <a:pt x="170" y="64"/>
                  <a:pt x="175" y="62"/>
                  <a:pt x="177" y="59"/>
                </a:cubicBezTo>
                <a:cubicBezTo>
                  <a:pt x="179" y="57"/>
                  <a:pt x="181" y="55"/>
                  <a:pt x="184" y="54"/>
                </a:cubicBezTo>
                <a:cubicBezTo>
                  <a:pt x="188" y="49"/>
                  <a:pt x="197" y="51"/>
                  <a:pt x="203" y="52"/>
                </a:cubicBezTo>
                <a:cubicBezTo>
                  <a:pt x="204" y="51"/>
                  <a:pt x="204" y="51"/>
                  <a:pt x="205" y="51"/>
                </a:cubicBezTo>
                <a:cubicBezTo>
                  <a:pt x="207" y="50"/>
                  <a:pt x="209" y="49"/>
                  <a:pt x="210" y="49"/>
                </a:cubicBezTo>
                <a:cubicBezTo>
                  <a:pt x="211" y="48"/>
                  <a:pt x="213" y="47"/>
                  <a:pt x="214" y="46"/>
                </a:cubicBezTo>
                <a:cubicBezTo>
                  <a:pt x="215" y="45"/>
                  <a:pt x="216" y="45"/>
                  <a:pt x="217" y="44"/>
                </a:cubicBezTo>
                <a:cubicBezTo>
                  <a:pt x="219" y="42"/>
                  <a:pt x="222" y="41"/>
                  <a:pt x="224" y="40"/>
                </a:cubicBezTo>
                <a:cubicBezTo>
                  <a:pt x="224" y="39"/>
                  <a:pt x="225" y="40"/>
                  <a:pt x="225" y="40"/>
                </a:cubicBezTo>
                <a:cubicBezTo>
                  <a:pt x="227" y="39"/>
                  <a:pt x="230" y="38"/>
                  <a:pt x="232" y="38"/>
                </a:cubicBezTo>
                <a:cubicBezTo>
                  <a:pt x="233" y="38"/>
                  <a:pt x="235" y="38"/>
                  <a:pt x="237" y="39"/>
                </a:cubicBezTo>
                <a:cubicBezTo>
                  <a:pt x="236" y="38"/>
                  <a:pt x="236" y="38"/>
                  <a:pt x="236" y="37"/>
                </a:cubicBezTo>
                <a:cubicBezTo>
                  <a:pt x="235" y="37"/>
                  <a:pt x="234" y="36"/>
                  <a:pt x="233" y="35"/>
                </a:cubicBezTo>
                <a:cubicBezTo>
                  <a:pt x="231" y="34"/>
                  <a:pt x="229" y="32"/>
                  <a:pt x="227" y="31"/>
                </a:cubicBezTo>
                <a:cubicBezTo>
                  <a:pt x="221" y="29"/>
                  <a:pt x="213" y="30"/>
                  <a:pt x="208" y="31"/>
                </a:cubicBezTo>
                <a:cubicBezTo>
                  <a:pt x="204" y="31"/>
                  <a:pt x="201" y="33"/>
                  <a:pt x="198" y="34"/>
                </a:cubicBezTo>
                <a:cubicBezTo>
                  <a:pt x="193" y="36"/>
                  <a:pt x="188" y="39"/>
                  <a:pt x="183" y="43"/>
                </a:cubicBezTo>
                <a:cubicBezTo>
                  <a:pt x="179" y="45"/>
                  <a:pt x="175" y="48"/>
                  <a:pt x="170" y="48"/>
                </a:cubicBezTo>
                <a:cubicBezTo>
                  <a:pt x="170" y="48"/>
                  <a:pt x="171" y="48"/>
                  <a:pt x="171" y="48"/>
                </a:cubicBezTo>
                <a:cubicBezTo>
                  <a:pt x="170" y="49"/>
                  <a:pt x="169" y="49"/>
                  <a:pt x="169" y="49"/>
                </a:cubicBezTo>
                <a:cubicBezTo>
                  <a:pt x="170" y="49"/>
                  <a:pt x="171" y="49"/>
                  <a:pt x="171" y="49"/>
                </a:cubicBezTo>
                <a:close/>
                <a:moveTo>
                  <a:pt x="239" y="32"/>
                </a:moveTo>
                <a:cubicBezTo>
                  <a:pt x="239" y="32"/>
                  <a:pt x="239" y="32"/>
                  <a:pt x="239" y="32"/>
                </a:cubicBezTo>
                <a:cubicBezTo>
                  <a:pt x="240" y="34"/>
                  <a:pt x="240" y="31"/>
                  <a:pt x="239" y="31"/>
                </a:cubicBezTo>
                <a:cubicBezTo>
                  <a:pt x="239" y="32"/>
                  <a:pt x="239" y="32"/>
                  <a:pt x="239" y="32"/>
                </a:cubicBezTo>
                <a:close/>
                <a:moveTo>
                  <a:pt x="254" y="40"/>
                </a:moveTo>
                <a:cubicBezTo>
                  <a:pt x="254" y="40"/>
                  <a:pt x="254" y="40"/>
                  <a:pt x="254" y="40"/>
                </a:cubicBezTo>
                <a:cubicBezTo>
                  <a:pt x="259" y="40"/>
                  <a:pt x="264" y="42"/>
                  <a:pt x="269" y="44"/>
                </a:cubicBezTo>
                <a:cubicBezTo>
                  <a:pt x="269" y="44"/>
                  <a:pt x="269" y="44"/>
                  <a:pt x="269" y="44"/>
                </a:cubicBezTo>
                <a:cubicBezTo>
                  <a:pt x="273" y="45"/>
                  <a:pt x="276" y="48"/>
                  <a:pt x="280" y="50"/>
                </a:cubicBezTo>
                <a:cubicBezTo>
                  <a:pt x="285" y="53"/>
                  <a:pt x="289" y="57"/>
                  <a:pt x="293" y="62"/>
                </a:cubicBezTo>
                <a:cubicBezTo>
                  <a:pt x="295" y="64"/>
                  <a:pt x="297" y="67"/>
                  <a:pt x="299" y="70"/>
                </a:cubicBezTo>
                <a:cubicBezTo>
                  <a:pt x="302" y="74"/>
                  <a:pt x="304" y="80"/>
                  <a:pt x="306" y="85"/>
                </a:cubicBezTo>
                <a:cubicBezTo>
                  <a:pt x="308" y="88"/>
                  <a:pt x="310" y="92"/>
                  <a:pt x="313" y="95"/>
                </a:cubicBezTo>
                <a:cubicBezTo>
                  <a:pt x="315" y="97"/>
                  <a:pt x="316" y="99"/>
                  <a:pt x="318" y="101"/>
                </a:cubicBezTo>
                <a:cubicBezTo>
                  <a:pt x="321" y="103"/>
                  <a:pt x="325" y="106"/>
                  <a:pt x="330" y="106"/>
                </a:cubicBezTo>
                <a:cubicBezTo>
                  <a:pt x="332" y="107"/>
                  <a:pt x="333" y="106"/>
                  <a:pt x="335" y="106"/>
                </a:cubicBezTo>
                <a:cubicBezTo>
                  <a:pt x="338" y="107"/>
                  <a:pt x="341" y="107"/>
                  <a:pt x="344" y="106"/>
                </a:cubicBezTo>
                <a:cubicBezTo>
                  <a:pt x="344" y="105"/>
                  <a:pt x="344" y="105"/>
                  <a:pt x="345" y="105"/>
                </a:cubicBezTo>
                <a:cubicBezTo>
                  <a:pt x="345" y="98"/>
                  <a:pt x="340" y="95"/>
                  <a:pt x="337" y="92"/>
                </a:cubicBezTo>
                <a:cubicBezTo>
                  <a:pt x="335" y="91"/>
                  <a:pt x="334" y="90"/>
                  <a:pt x="332" y="89"/>
                </a:cubicBezTo>
                <a:cubicBezTo>
                  <a:pt x="330" y="88"/>
                  <a:pt x="329" y="87"/>
                  <a:pt x="327" y="86"/>
                </a:cubicBezTo>
                <a:cubicBezTo>
                  <a:pt x="318" y="80"/>
                  <a:pt x="313" y="69"/>
                  <a:pt x="307" y="60"/>
                </a:cubicBezTo>
                <a:cubicBezTo>
                  <a:pt x="304" y="56"/>
                  <a:pt x="301" y="52"/>
                  <a:pt x="298" y="49"/>
                </a:cubicBezTo>
                <a:cubicBezTo>
                  <a:pt x="295" y="47"/>
                  <a:pt x="291" y="43"/>
                  <a:pt x="287" y="41"/>
                </a:cubicBezTo>
                <a:cubicBezTo>
                  <a:pt x="285" y="40"/>
                  <a:pt x="282" y="40"/>
                  <a:pt x="280" y="39"/>
                </a:cubicBezTo>
                <a:cubicBezTo>
                  <a:pt x="278" y="39"/>
                  <a:pt x="277" y="38"/>
                  <a:pt x="276" y="38"/>
                </a:cubicBezTo>
                <a:cubicBezTo>
                  <a:pt x="270" y="36"/>
                  <a:pt x="262" y="36"/>
                  <a:pt x="256" y="38"/>
                </a:cubicBezTo>
                <a:cubicBezTo>
                  <a:pt x="258" y="39"/>
                  <a:pt x="260" y="39"/>
                  <a:pt x="263" y="41"/>
                </a:cubicBezTo>
                <a:cubicBezTo>
                  <a:pt x="260" y="40"/>
                  <a:pt x="257" y="39"/>
                  <a:pt x="255" y="38"/>
                </a:cubicBezTo>
                <a:cubicBezTo>
                  <a:pt x="254" y="38"/>
                  <a:pt x="253" y="38"/>
                  <a:pt x="253" y="39"/>
                </a:cubicBezTo>
                <a:cubicBezTo>
                  <a:pt x="253" y="39"/>
                  <a:pt x="253" y="39"/>
                  <a:pt x="254" y="40"/>
                </a:cubicBezTo>
                <a:cubicBezTo>
                  <a:pt x="254" y="39"/>
                  <a:pt x="255" y="39"/>
                  <a:pt x="256" y="39"/>
                </a:cubicBezTo>
                <a:cubicBezTo>
                  <a:pt x="255" y="39"/>
                  <a:pt x="254" y="39"/>
                  <a:pt x="254" y="40"/>
                </a:cubicBezTo>
                <a:cubicBezTo>
                  <a:pt x="255" y="40"/>
                  <a:pt x="254" y="40"/>
                  <a:pt x="254" y="40"/>
                </a:cubicBezTo>
                <a:close/>
                <a:moveTo>
                  <a:pt x="351" y="50"/>
                </a:moveTo>
                <a:cubicBezTo>
                  <a:pt x="351" y="50"/>
                  <a:pt x="351" y="50"/>
                  <a:pt x="351" y="50"/>
                </a:cubicBezTo>
                <a:cubicBezTo>
                  <a:pt x="351" y="48"/>
                  <a:pt x="350" y="46"/>
                  <a:pt x="349" y="44"/>
                </a:cubicBezTo>
                <a:cubicBezTo>
                  <a:pt x="348" y="44"/>
                  <a:pt x="348" y="43"/>
                  <a:pt x="348" y="42"/>
                </a:cubicBezTo>
                <a:cubicBezTo>
                  <a:pt x="346" y="41"/>
                  <a:pt x="344" y="41"/>
                  <a:pt x="342" y="40"/>
                </a:cubicBezTo>
                <a:cubicBezTo>
                  <a:pt x="341" y="40"/>
                  <a:pt x="341" y="39"/>
                  <a:pt x="340" y="39"/>
                </a:cubicBezTo>
                <a:cubicBezTo>
                  <a:pt x="336" y="38"/>
                  <a:pt x="330" y="39"/>
                  <a:pt x="327" y="42"/>
                </a:cubicBezTo>
                <a:cubicBezTo>
                  <a:pt x="336" y="39"/>
                  <a:pt x="346" y="43"/>
                  <a:pt x="350" y="51"/>
                </a:cubicBezTo>
                <a:cubicBezTo>
                  <a:pt x="350" y="52"/>
                  <a:pt x="351" y="53"/>
                  <a:pt x="351" y="55"/>
                </a:cubicBezTo>
                <a:cubicBezTo>
                  <a:pt x="351" y="53"/>
                  <a:pt x="351" y="52"/>
                  <a:pt x="351" y="50"/>
                </a:cubicBezTo>
                <a:close/>
                <a:moveTo>
                  <a:pt x="251" y="39"/>
                </a:moveTo>
                <a:cubicBezTo>
                  <a:pt x="251" y="39"/>
                  <a:pt x="251" y="39"/>
                  <a:pt x="251" y="39"/>
                </a:cubicBezTo>
                <a:cubicBezTo>
                  <a:pt x="251" y="40"/>
                  <a:pt x="253" y="40"/>
                  <a:pt x="254" y="40"/>
                </a:cubicBezTo>
                <a:cubicBezTo>
                  <a:pt x="253" y="39"/>
                  <a:pt x="252" y="39"/>
                  <a:pt x="251" y="39"/>
                </a:cubicBezTo>
                <a:close/>
                <a:moveTo>
                  <a:pt x="238" y="41"/>
                </a:moveTo>
                <a:cubicBezTo>
                  <a:pt x="238" y="41"/>
                  <a:pt x="238" y="41"/>
                  <a:pt x="238" y="41"/>
                </a:cubicBezTo>
                <a:cubicBezTo>
                  <a:pt x="237" y="41"/>
                  <a:pt x="236" y="41"/>
                  <a:pt x="236" y="42"/>
                </a:cubicBezTo>
                <a:cubicBezTo>
                  <a:pt x="236" y="41"/>
                  <a:pt x="234" y="42"/>
                  <a:pt x="233" y="42"/>
                </a:cubicBezTo>
                <a:cubicBezTo>
                  <a:pt x="230" y="44"/>
                  <a:pt x="227" y="46"/>
                  <a:pt x="224" y="48"/>
                </a:cubicBezTo>
                <a:cubicBezTo>
                  <a:pt x="220" y="51"/>
                  <a:pt x="218" y="54"/>
                  <a:pt x="215" y="59"/>
                </a:cubicBezTo>
                <a:cubicBezTo>
                  <a:pt x="212" y="61"/>
                  <a:pt x="210" y="64"/>
                  <a:pt x="209" y="67"/>
                </a:cubicBezTo>
                <a:cubicBezTo>
                  <a:pt x="208" y="67"/>
                  <a:pt x="209" y="68"/>
                  <a:pt x="208" y="68"/>
                </a:cubicBezTo>
                <a:cubicBezTo>
                  <a:pt x="208" y="69"/>
                  <a:pt x="207" y="70"/>
                  <a:pt x="206" y="72"/>
                </a:cubicBezTo>
                <a:cubicBezTo>
                  <a:pt x="205" y="73"/>
                  <a:pt x="205" y="74"/>
                  <a:pt x="204" y="76"/>
                </a:cubicBezTo>
                <a:cubicBezTo>
                  <a:pt x="202" y="80"/>
                  <a:pt x="200" y="85"/>
                  <a:pt x="199" y="90"/>
                </a:cubicBezTo>
                <a:cubicBezTo>
                  <a:pt x="198" y="93"/>
                  <a:pt x="197" y="96"/>
                  <a:pt x="196" y="99"/>
                </a:cubicBezTo>
                <a:cubicBezTo>
                  <a:pt x="194" y="103"/>
                  <a:pt x="192" y="107"/>
                  <a:pt x="190" y="110"/>
                </a:cubicBezTo>
                <a:cubicBezTo>
                  <a:pt x="187" y="113"/>
                  <a:pt x="184" y="117"/>
                  <a:pt x="180" y="119"/>
                </a:cubicBezTo>
                <a:cubicBezTo>
                  <a:pt x="183" y="116"/>
                  <a:pt x="186" y="113"/>
                  <a:pt x="189" y="110"/>
                </a:cubicBezTo>
                <a:cubicBezTo>
                  <a:pt x="194" y="102"/>
                  <a:pt x="197" y="92"/>
                  <a:pt x="200" y="82"/>
                </a:cubicBezTo>
                <a:cubicBezTo>
                  <a:pt x="203" y="74"/>
                  <a:pt x="207" y="68"/>
                  <a:pt x="211" y="61"/>
                </a:cubicBezTo>
                <a:cubicBezTo>
                  <a:pt x="212" y="61"/>
                  <a:pt x="212" y="60"/>
                  <a:pt x="213" y="59"/>
                </a:cubicBezTo>
                <a:cubicBezTo>
                  <a:pt x="214" y="56"/>
                  <a:pt x="217" y="55"/>
                  <a:pt x="218" y="52"/>
                </a:cubicBezTo>
                <a:cubicBezTo>
                  <a:pt x="223" y="47"/>
                  <a:pt x="228" y="42"/>
                  <a:pt x="237" y="40"/>
                </a:cubicBezTo>
                <a:cubicBezTo>
                  <a:pt x="234" y="40"/>
                  <a:pt x="232" y="39"/>
                  <a:pt x="229" y="40"/>
                </a:cubicBezTo>
                <a:cubicBezTo>
                  <a:pt x="219" y="42"/>
                  <a:pt x="214" y="50"/>
                  <a:pt x="203" y="53"/>
                </a:cubicBezTo>
                <a:cubicBezTo>
                  <a:pt x="201" y="55"/>
                  <a:pt x="199" y="57"/>
                  <a:pt x="198" y="60"/>
                </a:cubicBezTo>
                <a:cubicBezTo>
                  <a:pt x="197" y="63"/>
                  <a:pt x="196" y="68"/>
                  <a:pt x="194" y="72"/>
                </a:cubicBezTo>
                <a:cubicBezTo>
                  <a:pt x="192" y="75"/>
                  <a:pt x="190" y="79"/>
                  <a:pt x="188" y="82"/>
                </a:cubicBezTo>
                <a:cubicBezTo>
                  <a:pt x="187" y="83"/>
                  <a:pt x="187" y="84"/>
                  <a:pt x="187" y="85"/>
                </a:cubicBezTo>
                <a:cubicBezTo>
                  <a:pt x="183" y="88"/>
                  <a:pt x="178" y="90"/>
                  <a:pt x="178" y="97"/>
                </a:cubicBezTo>
                <a:cubicBezTo>
                  <a:pt x="177" y="98"/>
                  <a:pt x="177" y="99"/>
                  <a:pt x="176" y="99"/>
                </a:cubicBezTo>
                <a:cubicBezTo>
                  <a:pt x="177" y="100"/>
                  <a:pt x="178" y="101"/>
                  <a:pt x="179" y="102"/>
                </a:cubicBezTo>
                <a:cubicBezTo>
                  <a:pt x="180" y="106"/>
                  <a:pt x="175" y="106"/>
                  <a:pt x="172" y="106"/>
                </a:cubicBezTo>
                <a:cubicBezTo>
                  <a:pt x="168" y="109"/>
                  <a:pt x="163" y="116"/>
                  <a:pt x="164" y="123"/>
                </a:cubicBezTo>
                <a:cubicBezTo>
                  <a:pt x="165" y="124"/>
                  <a:pt x="166" y="126"/>
                  <a:pt x="167" y="127"/>
                </a:cubicBezTo>
                <a:cubicBezTo>
                  <a:pt x="169" y="127"/>
                  <a:pt x="170" y="126"/>
                  <a:pt x="172" y="127"/>
                </a:cubicBezTo>
                <a:cubicBezTo>
                  <a:pt x="175" y="129"/>
                  <a:pt x="171" y="131"/>
                  <a:pt x="171" y="133"/>
                </a:cubicBezTo>
                <a:cubicBezTo>
                  <a:pt x="170" y="137"/>
                  <a:pt x="174" y="139"/>
                  <a:pt x="177" y="140"/>
                </a:cubicBezTo>
                <a:cubicBezTo>
                  <a:pt x="179" y="141"/>
                  <a:pt x="184" y="140"/>
                  <a:pt x="186" y="139"/>
                </a:cubicBezTo>
                <a:cubicBezTo>
                  <a:pt x="189" y="137"/>
                  <a:pt x="190" y="133"/>
                  <a:pt x="192" y="129"/>
                </a:cubicBezTo>
                <a:cubicBezTo>
                  <a:pt x="194" y="126"/>
                  <a:pt x="197" y="122"/>
                  <a:pt x="199" y="121"/>
                </a:cubicBezTo>
                <a:cubicBezTo>
                  <a:pt x="201" y="118"/>
                  <a:pt x="205" y="117"/>
                  <a:pt x="208" y="115"/>
                </a:cubicBezTo>
                <a:cubicBezTo>
                  <a:pt x="211" y="114"/>
                  <a:pt x="213" y="112"/>
                  <a:pt x="215" y="111"/>
                </a:cubicBezTo>
                <a:cubicBezTo>
                  <a:pt x="218" y="108"/>
                  <a:pt x="221" y="104"/>
                  <a:pt x="223" y="100"/>
                </a:cubicBezTo>
                <a:cubicBezTo>
                  <a:pt x="224" y="99"/>
                  <a:pt x="224" y="98"/>
                  <a:pt x="224" y="97"/>
                </a:cubicBezTo>
                <a:cubicBezTo>
                  <a:pt x="223" y="98"/>
                  <a:pt x="224" y="99"/>
                  <a:pt x="223" y="99"/>
                </a:cubicBezTo>
                <a:cubicBezTo>
                  <a:pt x="227" y="92"/>
                  <a:pt x="227" y="79"/>
                  <a:pt x="227" y="69"/>
                </a:cubicBezTo>
                <a:cubicBezTo>
                  <a:pt x="227" y="63"/>
                  <a:pt x="229" y="58"/>
                  <a:pt x="231" y="53"/>
                </a:cubicBezTo>
                <a:cubicBezTo>
                  <a:pt x="230" y="53"/>
                  <a:pt x="230" y="54"/>
                  <a:pt x="230" y="54"/>
                </a:cubicBezTo>
                <a:cubicBezTo>
                  <a:pt x="231" y="53"/>
                  <a:pt x="231" y="52"/>
                  <a:pt x="231" y="51"/>
                </a:cubicBezTo>
                <a:cubicBezTo>
                  <a:pt x="232" y="51"/>
                  <a:pt x="231" y="52"/>
                  <a:pt x="231" y="52"/>
                </a:cubicBezTo>
                <a:cubicBezTo>
                  <a:pt x="232" y="51"/>
                  <a:pt x="232" y="51"/>
                  <a:pt x="231" y="51"/>
                </a:cubicBezTo>
                <a:cubicBezTo>
                  <a:pt x="232" y="50"/>
                  <a:pt x="233" y="49"/>
                  <a:pt x="233" y="48"/>
                </a:cubicBezTo>
                <a:cubicBezTo>
                  <a:pt x="234" y="47"/>
                  <a:pt x="234" y="46"/>
                  <a:pt x="234" y="46"/>
                </a:cubicBezTo>
                <a:cubicBezTo>
                  <a:pt x="234" y="46"/>
                  <a:pt x="234" y="47"/>
                  <a:pt x="233" y="46"/>
                </a:cubicBezTo>
                <a:cubicBezTo>
                  <a:pt x="235" y="45"/>
                  <a:pt x="237" y="43"/>
                  <a:pt x="237" y="42"/>
                </a:cubicBezTo>
                <a:cubicBezTo>
                  <a:pt x="237" y="43"/>
                  <a:pt x="236" y="43"/>
                  <a:pt x="235" y="43"/>
                </a:cubicBezTo>
                <a:cubicBezTo>
                  <a:pt x="235" y="42"/>
                  <a:pt x="234" y="44"/>
                  <a:pt x="234" y="44"/>
                </a:cubicBezTo>
                <a:cubicBezTo>
                  <a:pt x="235" y="43"/>
                  <a:pt x="236" y="42"/>
                  <a:pt x="238" y="41"/>
                </a:cubicBezTo>
                <a:close/>
                <a:moveTo>
                  <a:pt x="269" y="90"/>
                </a:moveTo>
                <a:cubicBezTo>
                  <a:pt x="269" y="90"/>
                  <a:pt x="269" y="90"/>
                  <a:pt x="269" y="90"/>
                </a:cubicBezTo>
                <a:cubicBezTo>
                  <a:pt x="270" y="90"/>
                  <a:pt x="270" y="92"/>
                  <a:pt x="272" y="92"/>
                </a:cubicBezTo>
                <a:cubicBezTo>
                  <a:pt x="274" y="91"/>
                  <a:pt x="273" y="89"/>
                  <a:pt x="273" y="87"/>
                </a:cubicBezTo>
                <a:cubicBezTo>
                  <a:pt x="274" y="86"/>
                  <a:pt x="275" y="85"/>
                  <a:pt x="277" y="84"/>
                </a:cubicBezTo>
                <a:cubicBezTo>
                  <a:pt x="279" y="84"/>
                  <a:pt x="280" y="87"/>
                  <a:pt x="283" y="86"/>
                </a:cubicBezTo>
                <a:cubicBezTo>
                  <a:pt x="283" y="86"/>
                  <a:pt x="283" y="86"/>
                  <a:pt x="283" y="85"/>
                </a:cubicBezTo>
                <a:cubicBezTo>
                  <a:pt x="281" y="86"/>
                  <a:pt x="279" y="84"/>
                  <a:pt x="277" y="83"/>
                </a:cubicBezTo>
                <a:cubicBezTo>
                  <a:pt x="275" y="81"/>
                  <a:pt x="272" y="79"/>
                  <a:pt x="270" y="77"/>
                </a:cubicBezTo>
                <a:cubicBezTo>
                  <a:pt x="264" y="70"/>
                  <a:pt x="261" y="62"/>
                  <a:pt x="257" y="54"/>
                </a:cubicBezTo>
                <a:cubicBezTo>
                  <a:pt x="256" y="52"/>
                  <a:pt x="256" y="51"/>
                  <a:pt x="255" y="49"/>
                </a:cubicBezTo>
                <a:cubicBezTo>
                  <a:pt x="252" y="45"/>
                  <a:pt x="250" y="40"/>
                  <a:pt x="244" y="41"/>
                </a:cubicBezTo>
                <a:cubicBezTo>
                  <a:pt x="245" y="41"/>
                  <a:pt x="246" y="42"/>
                  <a:pt x="246" y="42"/>
                </a:cubicBezTo>
                <a:cubicBezTo>
                  <a:pt x="249" y="46"/>
                  <a:pt x="252" y="50"/>
                  <a:pt x="253" y="56"/>
                </a:cubicBezTo>
                <a:cubicBezTo>
                  <a:pt x="254" y="58"/>
                  <a:pt x="253" y="61"/>
                  <a:pt x="254" y="63"/>
                </a:cubicBezTo>
                <a:cubicBezTo>
                  <a:pt x="254" y="64"/>
                  <a:pt x="255" y="64"/>
                  <a:pt x="255" y="65"/>
                </a:cubicBezTo>
                <a:cubicBezTo>
                  <a:pt x="255" y="68"/>
                  <a:pt x="255" y="70"/>
                  <a:pt x="256" y="72"/>
                </a:cubicBezTo>
                <a:cubicBezTo>
                  <a:pt x="257" y="78"/>
                  <a:pt x="259" y="81"/>
                  <a:pt x="261" y="85"/>
                </a:cubicBezTo>
                <a:cubicBezTo>
                  <a:pt x="263" y="87"/>
                  <a:pt x="264" y="89"/>
                  <a:pt x="266" y="89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6" y="89"/>
                  <a:pt x="266" y="90"/>
                  <a:pt x="266" y="90"/>
                </a:cubicBezTo>
                <a:cubicBezTo>
                  <a:pt x="267" y="89"/>
                  <a:pt x="268" y="89"/>
                  <a:pt x="269" y="89"/>
                </a:cubicBezTo>
                <a:cubicBezTo>
                  <a:pt x="269" y="89"/>
                  <a:pt x="269" y="89"/>
                  <a:pt x="269" y="89"/>
                </a:cubicBezTo>
                <a:cubicBezTo>
                  <a:pt x="269" y="89"/>
                  <a:pt x="270" y="89"/>
                  <a:pt x="269" y="90"/>
                </a:cubicBezTo>
                <a:close/>
                <a:moveTo>
                  <a:pt x="259" y="84"/>
                </a:moveTo>
                <a:cubicBezTo>
                  <a:pt x="258" y="82"/>
                  <a:pt x="256" y="79"/>
                  <a:pt x="255" y="77"/>
                </a:cubicBezTo>
                <a:cubicBezTo>
                  <a:pt x="254" y="70"/>
                  <a:pt x="253" y="62"/>
                  <a:pt x="252" y="56"/>
                </a:cubicBezTo>
                <a:cubicBezTo>
                  <a:pt x="250" y="53"/>
                  <a:pt x="250" y="49"/>
                  <a:pt x="248" y="46"/>
                </a:cubicBezTo>
                <a:cubicBezTo>
                  <a:pt x="247" y="44"/>
                  <a:pt x="245" y="42"/>
                  <a:pt x="243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37" y="44"/>
                  <a:pt x="236" y="46"/>
                </a:cubicBezTo>
                <a:cubicBezTo>
                  <a:pt x="234" y="49"/>
                  <a:pt x="233" y="55"/>
                  <a:pt x="233" y="60"/>
                </a:cubicBezTo>
                <a:cubicBezTo>
                  <a:pt x="233" y="61"/>
                  <a:pt x="234" y="61"/>
                  <a:pt x="234" y="62"/>
                </a:cubicBezTo>
                <a:cubicBezTo>
                  <a:pt x="235" y="66"/>
                  <a:pt x="238" y="70"/>
                  <a:pt x="240" y="73"/>
                </a:cubicBezTo>
                <a:cubicBezTo>
                  <a:pt x="241" y="76"/>
                  <a:pt x="243" y="79"/>
                  <a:pt x="244" y="82"/>
                </a:cubicBezTo>
                <a:cubicBezTo>
                  <a:pt x="245" y="86"/>
                  <a:pt x="245" y="92"/>
                  <a:pt x="245" y="97"/>
                </a:cubicBezTo>
                <a:cubicBezTo>
                  <a:pt x="246" y="100"/>
                  <a:pt x="245" y="102"/>
                  <a:pt x="245" y="105"/>
                </a:cubicBezTo>
                <a:cubicBezTo>
                  <a:pt x="246" y="113"/>
                  <a:pt x="244" y="120"/>
                  <a:pt x="247" y="126"/>
                </a:cubicBezTo>
                <a:cubicBezTo>
                  <a:pt x="248" y="125"/>
                  <a:pt x="250" y="124"/>
                  <a:pt x="250" y="123"/>
                </a:cubicBezTo>
                <a:cubicBezTo>
                  <a:pt x="248" y="122"/>
                  <a:pt x="248" y="118"/>
                  <a:pt x="251" y="117"/>
                </a:cubicBezTo>
                <a:cubicBezTo>
                  <a:pt x="251" y="117"/>
                  <a:pt x="252" y="118"/>
                  <a:pt x="252" y="118"/>
                </a:cubicBezTo>
                <a:cubicBezTo>
                  <a:pt x="253" y="116"/>
                  <a:pt x="251" y="114"/>
                  <a:pt x="250" y="113"/>
                </a:cubicBezTo>
                <a:cubicBezTo>
                  <a:pt x="250" y="111"/>
                  <a:pt x="250" y="107"/>
                  <a:pt x="253" y="106"/>
                </a:cubicBezTo>
                <a:cubicBezTo>
                  <a:pt x="254" y="107"/>
                  <a:pt x="256" y="106"/>
                  <a:pt x="257" y="105"/>
                </a:cubicBezTo>
                <a:cubicBezTo>
                  <a:pt x="257" y="103"/>
                  <a:pt x="258" y="101"/>
                  <a:pt x="260" y="100"/>
                </a:cubicBezTo>
                <a:cubicBezTo>
                  <a:pt x="260" y="99"/>
                  <a:pt x="259" y="98"/>
                  <a:pt x="258" y="97"/>
                </a:cubicBezTo>
                <a:cubicBezTo>
                  <a:pt x="258" y="94"/>
                  <a:pt x="259" y="91"/>
                  <a:pt x="261" y="91"/>
                </a:cubicBezTo>
                <a:cubicBezTo>
                  <a:pt x="263" y="91"/>
                  <a:pt x="263" y="93"/>
                  <a:pt x="265" y="94"/>
                </a:cubicBezTo>
                <a:cubicBezTo>
                  <a:pt x="265" y="93"/>
                  <a:pt x="266" y="92"/>
                  <a:pt x="266" y="91"/>
                </a:cubicBezTo>
                <a:cubicBezTo>
                  <a:pt x="262" y="89"/>
                  <a:pt x="260" y="85"/>
                  <a:pt x="259" y="84"/>
                </a:cubicBezTo>
                <a:close/>
                <a:moveTo>
                  <a:pt x="258" y="44"/>
                </a:moveTo>
                <a:cubicBezTo>
                  <a:pt x="258" y="44"/>
                  <a:pt x="258" y="44"/>
                  <a:pt x="258" y="44"/>
                </a:cubicBezTo>
                <a:cubicBezTo>
                  <a:pt x="256" y="43"/>
                  <a:pt x="255" y="41"/>
                  <a:pt x="253" y="41"/>
                </a:cubicBezTo>
                <a:cubicBezTo>
                  <a:pt x="254" y="42"/>
                  <a:pt x="256" y="43"/>
                  <a:pt x="258" y="44"/>
                </a:cubicBezTo>
                <a:close/>
                <a:moveTo>
                  <a:pt x="257" y="42"/>
                </a:moveTo>
                <a:cubicBezTo>
                  <a:pt x="257" y="42"/>
                  <a:pt x="257" y="42"/>
                  <a:pt x="257" y="42"/>
                </a:cubicBezTo>
                <a:cubicBezTo>
                  <a:pt x="258" y="43"/>
                  <a:pt x="259" y="43"/>
                  <a:pt x="260" y="44"/>
                </a:cubicBezTo>
                <a:cubicBezTo>
                  <a:pt x="260" y="44"/>
                  <a:pt x="259" y="43"/>
                  <a:pt x="259" y="43"/>
                </a:cubicBezTo>
                <a:cubicBezTo>
                  <a:pt x="259" y="44"/>
                  <a:pt x="260" y="44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2" y="46"/>
                  <a:pt x="264" y="47"/>
                  <a:pt x="265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5" y="49"/>
                  <a:pt x="266" y="48"/>
                  <a:pt x="266" y="49"/>
                </a:cubicBezTo>
                <a:cubicBezTo>
                  <a:pt x="266" y="49"/>
                  <a:pt x="266" y="49"/>
                  <a:pt x="266" y="50"/>
                </a:cubicBezTo>
                <a:cubicBezTo>
                  <a:pt x="266" y="50"/>
                  <a:pt x="266" y="49"/>
                  <a:pt x="267" y="49"/>
                </a:cubicBezTo>
                <a:cubicBezTo>
                  <a:pt x="269" y="51"/>
                  <a:pt x="270" y="52"/>
                  <a:pt x="272" y="53"/>
                </a:cubicBezTo>
                <a:cubicBezTo>
                  <a:pt x="270" y="52"/>
                  <a:pt x="269" y="50"/>
                  <a:pt x="266" y="50"/>
                </a:cubicBezTo>
                <a:cubicBezTo>
                  <a:pt x="266" y="50"/>
                  <a:pt x="267" y="50"/>
                  <a:pt x="267" y="50"/>
                </a:cubicBezTo>
                <a:cubicBezTo>
                  <a:pt x="266" y="50"/>
                  <a:pt x="264" y="50"/>
                  <a:pt x="264" y="49"/>
                </a:cubicBezTo>
                <a:cubicBezTo>
                  <a:pt x="264" y="49"/>
                  <a:pt x="264" y="48"/>
                  <a:pt x="263" y="48"/>
                </a:cubicBezTo>
                <a:cubicBezTo>
                  <a:pt x="264" y="49"/>
                  <a:pt x="264" y="49"/>
                  <a:pt x="265" y="50"/>
                </a:cubicBezTo>
                <a:cubicBezTo>
                  <a:pt x="263" y="48"/>
                  <a:pt x="261" y="46"/>
                  <a:pt x="259" y="45"/>
                </a:cubicBezTo>
                <a:cubicBezTo>
                  <a:pt x="261" y="47"/>
                  <a:pt x="263" y="48"/>
                  <a:pt x="265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6" y="52"/>
                  <a:pt x="266" y="52"/>
                </a:cubicBezTo>
                <a:cubicBezTo>
                  <a:pt x="265" y="51"/>
                  <a:pt x="265" y="51"/>
                  <a:pt x="265" y="50"/>
                </a:cubicBezTo>
                <a:cubicBezTo>
                  <a:pt x="265" y="51"/>
                  <a:pt x="266" y="51"/>
                  <a:pt x="266" y="52"/>
                </a:cubicBezTo>
                <a:cubicBezTo>
                  <a:pt x="267" y="52"/>
                  <a:pt x="268" y="54"/>
                  <a:pt x="268" y="55"/>
                </a:cubicBezTo>
                <a:cubicBezTo>
                  <a:pt x="267" y="54"/>
                  <a:pt x="267" y="53"/>
                  <a:pt x="266" y="52"/>
                </a:cubicBezTo>
                <a:cubicBezTo>
                  <a:pt x="267" y="55"/>
                  <a:pt x="269" y="58"/>
                  <a:pt x="271" y="60"/>
                </a:cubicBezTo>
                <a:cubicBezTo>
                  <a:pt x="272" y="62"/>
                  <a:pt x="272" y="64"/>
                  <a:pt x="273" y="66"/>
                </a:cubicBezTo>
                <a:cubicBezTo>
                  <a:pt x="273" y="67"/>
                  <a:pt x="274" y="68"/>
                  <a:pt x="274" y="69"/>
                </a:cubicBezTo>
                <a:cubicBezTo>
                  <a:pt x="277" y="74"/>
                  <a:pt x="279" y="79"/>
                  <a:pt x="282" y="83"/>
                </a:cubicBezTo>
                <a:cubicBezTo>
                  <a:pt x="283" y="83"/>
                  <a:pt x="283" y="82"/>
                  <a:pt x="282" y="82"/>
                </a:cubicBezTo>
                <a:cubicBezTo>
                  <a:pt x="283" y="82"/>
                  <a:pt x="283" y="82"/>
                  <a:pt x="283" y="82"/>
                </a:cubicBezTo>
                <a:cubicBezTo>
                  <a:pt x="284" y="81"/>
                  <a:pt x="285" y="80"/>
                  <a:pt x="287" y="80"/>
                </a:cubicBezTo>
                <a:cubicBezTo>
                  <a:pt x="287" y="80"/>
                  <a:pt x="287" y="80"/>
                  <a:pt x="287" y="80"/>
                </a:cubicBezTo>
                <a:cubicBezTo>
                  <a:pt x="289" y="80"/>
                  <a:pt x="290" y="80"/>
                  <a:pt x="291" y="81"/>
                </a:cubicBezTo>
                <a:cubicBezTo>
                  <a:pt x="291" y="82"/>
                  <a:pt x="292" y="82"/>
                  <a:pt x="293" y="83"/>
                </a:cubicBezTo>
                <a:cubicBezTo>
                  <a:pt x="293" y="85"/>
                  <a:pt x="295" y="86"/>
                  <a:pt x="295" y="89"/>
                </a:cubicBezTo>
                <a:cubicBezTo>
                  <a:pt x="295" y="91"/>
                  <a:pt x="292" y="94"/>
                  <a:pt x="294" y="96"/>
                </a:cubicBezTo>
                <a:cubicBezTo>
                  <a:pt x="295" y="94"/>
                  <a:pt x="295" y="91"/>
                  <a:pt x="299" y="92"/>
                </a:cubicBezTo>
                <a:cubicBezTo>
                  <a:pt x="299" y="92"/>
                  <a:pt x="300" y="93"/>
                  <a:pt x="299" y="94"/>
                </a:cubicBezTo>
                <a:cubicBezTo>
                  <a:pt x="300" y="95"/>
                  <a:pt x="301" y="98"/>
                  <a:pt x="303" y="98"/>
                </a:cubicBezTo>
                <a:cubicBezTo>
                  <a:pt x="303" y="98"/>
                  <a:pt x="303" y="98"/>
                  <a:pt x="303" y="99"/>
                </a:cubicBezTo>
                <a:cubicBezTo>
                  <a:pt x="306" y="99"/>
                  <a:pt x="306" y="104"/>
                  <a:pt x="306" y="106"/>
                </a:cubicBezTo>
                <a:cubicBezTo>
                  <a:pt x="306" y="109"/>
                  <a:pt x="309" y="110"/>
                  <a:pt x="309" y="112"/>
                </a:cubicBezTo>
                <a:cubicBezTo>
                  <a:pt x="309" y="114"/>
                  <a:pt x="310" y="117"/>
                  <a:pt x="309" y="118"/>
                </a:cubicBezTo>
                <a:cubicBezTo>
                  <a:pt x="312" y="120"/>
                  <a:pt x="313" y="123"/>
                  <a:pt x="310" y="126"/>
                </a:cubicBezTo>
                <a:cubicBezTo>
                  <a:pt x="312" y="126"/>
                  <a:pt x="313" y="127"/>
                  <a:pt x="314" y="127"/>
                </a:cubicBezTo>
                <a:cubicBezTo>
                  <a:pt x="316" y="127"/>
                  <a:pt x="319" y="126"/>
                  <a:pt x="321" y="126"/>
                </a:cubicBezTo>
                <a:cubicBezTo>
                  <a:pt x="323" y="126"/>
                  <a:pt x="324" y="127"/>
                  <a:pt x="326" y="127"/>
                </a:cubicBezTo>
                <a:cubicBezTo>
                  <a:pt x="330" y="128"/>
                  <a:pt x="334" y="126"/>
                  <a:pt x="336" y="124"/>
                </a:cubicBezTo>
                <a:cubicBezTo>
                  <a:pt x="336" y="123"/>
                  <a:pt x="338" y="122"/>
                  <a:pt x="338" y="122"/>
                </a:cubicBezTo>
                <a:cubicBezTo>
                  <a:pt x="340" y="121"/>
                  <a:pt x="341" y="119"/>
                  <a:pt x="343" y="118"/>
                </a:cubicBezTo>
                <a:cubicBezTo>
                  <a:pt x="343" y="117"/>
                  <a:pt x="343" y="116"/>
                  <a:pt x="343" y="115"/>
                </a:cubicBezTo>
                <a:cubicBezTo>
                  <a:pt x="342" y="114"/>
                  <a:pt x="340" y="114"/>
                  <a:pt x="339" y="113"/>
                </a:cubicBezTo>
                <a:cubicBezTo>
                  <a:pt x="341" y="113"/>
                  <a:pt x="342" y="114"/>
                  <a:pt x="343" y="114"/>
                </a:cubicBezTo>
                <a:cubicBezTo>
                  <a:pt x="342" y="113"/>
                  <a:pt x="338" y="112"/>
                  <a:pt x="337" y="111"/>
                </a:cubicBezTo>
                <a:cubicBezTo>
                  <a:pt x="339" y="111"/>
                  <a:pt x="340" y="112"/>
                  <a:pt x="341" y="112"/>
                </a:cubicBezTo>
                <a:cubicBezTo>
                  <a:pt x="341" y="112"/>
                  <a:pt x="341" y="112"/>
                  <a:pt x="341" y="111"/>
                </a:cubicBezTo>
                <a:cubicBezTo>
                  <a:pt x="339" y="111"/>
                  <a:pt x="338" y="110"/>
                  <a:pt x="337" y="109"/>
                </a:cubicBezTo>
                <a:cubicBezTo>
                  <a:pt x="338" y="110"/>
                  <a:pt x="339" y="110"/>
                  <a:pt x="340" y="110"/>
                </a:cubicBezTo>
                <a:cubicBezTo>
                  <a:pt x="340" y="108"/>
                  <a:pt x="337" y="109"/>
                  <a:pt x="336" y="108"/>
                </a:cubicBezTo>
                <a:cubicBezTo>
                  <a:pt x="336" y="108"/>
                  <a:pt x="335" y="108"/>
                  <a:pt x="334" y="108"/>
                </a:cubicBezTo>
                <a:cubicBezTo>
                  <a:pt x="335" y="109"/>
                  <a:pt x="336" y="109"/>
                  <a:pt x="336" y="109"/>
                </a:cubicBezTo>
                <a:cubicBezTo>
                  <a:pt x="332" y="107"/>
                  <a:pt x="330" y="108"/>
                  <a:pt x="326" y="107"/>
                </a:cubicBezTo>
                <a:cubicBezTo>
                  <a:pt x="328" y="108"/>
                  <a:pt x="330" y="109"/>
                  <a:pt x="332" y="110"/>
                </a:cubicBezTo>
                <a:cubicBezTo>
                  <a:pt x="329" y="109"/>
                  <a:pt x="326" y="107"/>
                  <a:pt x="324" y="107"/>
                </a:cubicBezTo>
                <a:cubicBezTo>
                  <a:pt x="324" y="107"/>
                  <a:pt x="324" y="106"/>
                  <a:pt x="324" y="106"/>
                </a:cubicBezTo>
                <a:cubicBezTo>
                  <a:pt x="320" y="105"/>
                  <a:pt x="317" y="101"/>
                  <a:pt x="314" y="98"/>
                </a:cubicBezTo>
                <a:cubicBezTo>
                  <a:pt x="313" y="97"/>
                  <a:pt x="313" y="96"/>
                  <a:pt x="312" y="95"/>
                </a:cubicBezTo>
                <a:cubicBezTo>
                  <a:pt x="306" y="89"/>
                  <a:pt x="303" y="80"/>
                  <a:pt x="299" y="72"/>
                </a:cubicBezTo>
                <a:cubicBezTo>
                  <a:pt x="294" y="64"/>
                  <a:pt x="289" y="58"/>
                  <a:pt x="282" y="53"/>
                </a:cubicBezTo>
                <a:cubicBezTo>
                  <a:pt x="281" y="53"/>
                  <a:pt x="280" y="52"/>
                  <a:pt x="279" y="52"/>
                </a:cubicBezTo>
                <a:cubicBezTo>
                  <a:pt x="280" y="52"/>
                  <a:pt x="281" y="53"/>
                  <a:pt x="281" y="53"/>
                </a:cubicBezTo>
                <a:cubicBezTo>
                  <a:pt x="279" y="52"/>
                  <a:pt x="277" y="50"/>
                  <a:pt x="275" y="49"/>
                </a:cubicBezTo>
                <a:cubicBezTo>
                  <a:pt x="275" y="49"/>
                  <a:pt x="273" y="48"/>
                  <a:pt x="273" y="47"/>
                </a:cubicBezTo>
                <a:cubicBezTo>
                  <a:pt x="273" y="47"/>
                  <a:pt x="273" y="48"/>
                  <a:pt x="273" y="48"/>
                </a:cubicBezTo>
                <a:cubicBezTo>
                  <a:pt x="272" y="46"/>
                  <a:pt x="270" y="45"/>
                  <a:pt x="269" y="45"/>
                </a:cubicBezTo>
                <a:cubicBezTo>
                  <a:pt x="270" y="46"/>
                  <a:pt x="270" y="46"/>
                  <a:pt x="270" y="46"/>
                </a:cubicBezTo>
                <a:cubicBezTo>
                  <a:pt x="269" y="46"/>
                  <a:pt x="268" y="45"/>
                  <a:pt x="267" y="45"/>
                </a:cubicBezTo>
                <a:cubicBezTo>
                  <a:pt x="266" y="44"/>
                  <a:pt x="263" y="43"/>
                  <a:pt x="262" y="43"/>
                </a:cubicBezTo>
                <a:cubicBezTo>
                  <a:pt x="262" y="43"/>
                  <a:pt x="262" y="43"/>
                  <a:pt x="262" y="44"/>
                </a:cubicBezTo>
                <a:cubicBezTo>
                  <a:pt x="260" y="43"/>
                  <a:pt x="259" y="42"/>
                  <a:pt x="257" y="42"/>
                </a:cubicBezTo>
                <a:close/>
                <a:moveTo>
                  <a:pt x="340" y="109"/>
                </a:moveTo>
                <a:cubicBezTo>
                  <a:pt x="340" y="109"/>
                  <a:pt x="340" y="109"/>
                  <a:pt x="340" y="109"/>
                </a:cubicBezTo>
                <a:cubicBezTo>
                  <a:pt x="340" y="109"/>
                  <a:pt x="340" y="109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37" y="109"/>
                  <a:pt x="339" y="109"/>
                  <a:pt x="340" y="109"/>
                </a:cubicBezTo>
                <a:close/>
                <a:moveTo>
                  <a:pt x="274" y="79"/>
                </a:moveTo>
                <a:cubicBezTo>
                  <a:pt x="274" y="79"/>
                  <a:pt x="274" y="79"/>
                  <a:pt x="274" y="79"/>
                </a:cubicBezTo>
                <a:cubicBezTo>
                  <a:pt x="276" y="81"/>
                  <a:pt x="278" y="82"/>
                  <a:pt x="281" y="83"/>
                </a:cubicBezTo>
                <a:cubicBezTo>
                  <a:pt x="276" y="77"/>
                  <a:pt x="273" y="67"/>
                  <a:pt x="269" y="60"/>
                </a:cubicBezTo>
                <a:cubicBezTo>
                  <a:pt x="266" y="55"/>
                  <a:pt x="263" y="51"/>
                  <a:pt x="259" y="48"/>
                </a:cubicBezTo>
                <a:cubicBezTo>
                  <a:pt x="257" y="46"/>
                  <a:pt x="254" y="44"/>
                  <a:pt x="252" y="43"/>
                </a:cubicBezTo>
                <a:cubicBezTo>
                  <a:pt x="252" y="43"/>
                  <a:pt x="252" y="43"/>
                  <a:pt x="252" y="43"/>
                </a:cubicBezTo>
                <a:cubicBezTo>
                  <a:pt x="261" y="53"/>
                  <a:pt x="263" y="71"/>
                  <a:pt x="274" y="79"/>
                </a:cubicBezTo>
                <a:close/>
                <a:moveTo>
                  <a:pt x="352" y="48"/>
                </a:moveTo>
                <a:cubicBezTo>
                  <a:pt x="352" y="48"/>
                  <a:pt x="352" y="48"/>
                  <a:pt x="352" y="48"/>
                </a:cubicBezTo>
                <a:cubicBezTo>
                  <a:pt x="352" y="48"/>
                  <a:pt x="353" y="47"/>
                  <a:pt x="352" y="46"/>
                </a:cubicBezTo>
                <a:cubicBezTo>
                  <a:pt x="352" y="47"/>
                  <a:pt x="352" y="48"/>
                  <a:pt x="352" y="48"/>
                </a:cubicBezTo>
                <a:close/>
                <a:moveTo>
                  <a:pt x="167" y="49"/>
                </a:moveTo>
                <a:cubicBezTo>
                  <a:pt x="167" y="49"/>
                  <a:pt x="167" y="49"/>
                  <a:pt x="167" y="49"/>
                </a:cubicBezTo>
                <a:cubicBezTo>
                  <a:pt x="168" y="49"/>
                  <a:pt x="168" y="49"/>
                  <a:pt x="169" y="49"/>
                </a:cubicBezTo>
                <a:cubicBezTo>
                  <a:pt x="168" y="49"/>
                  <a:pt x="167" y="49"/>
                  <a:pt x="167" y="49"/>
                </a:cubicBezTo>
                <a:close/>
                <a:moveTo>
                  <a:pt x="96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96" y="51"/>
                  <a:pt x="96" y="52"/>
                  <a:pt x="96" y="53"/>
                </a:cubicBezTo>
                <a:cubicBezTo>
                  <a:pt x="96" y="56"/>
                  <a:pt x="96" y="58"/>
                  <a:pt x="96" y="60"/>
                </a:cubicBezTo>
                <a:cubicBezTo>
                  <a:pt x="95" y="62"/>
                  <a:pt x="94" y="64"/>
                  <a:pt x="94" y="66"/>
                </a:cubicBezTo>
                <a:cubicBezTo>
                  <a:pt x="94" y="67"/>
                  <a:pt x="94" y="68"/>
                  <a:pt x="94" y="69"/>
                </a:cubicBezTo>
                <a:cubicBezTo>
                  <a:pt x="93" y="70"/>
                  <a:pt x="94" y="72"/>
                  <a:pt x="94" y="74"/>
                </a:cubicBezTo>
                <a:cubicBezTo>
                  <a:pt x="94" y="75"/>
                  <a:pt x="93" y="75"/>
                  <a:pt x="93" y="76"/>
                </a:cubicBezTo>
                <a:cubicBezTo>
                  <a:pt x="93" y="78"/>
                  <a:pt x="93" y="80"/>
                  <a:pt x="93" y="81"/>
                </a:cubicBezTo>
                <a:cubicBezTo>
                  <a:pt x="94" y="82"/>
                  <a:pt x="94" y="83"/>
                  <a:pt x="94" y="84"/>
                </a:cubicBezTo>
                <a:cubicBezTo>
                  <a:pt x="95" y="85"/>
                  <a:pt x="94" y="88"/>
                  <a:pt x="94" y="90"/>
                </a:cubicBezTo>
                <a:cubicBezTo>
                  <a:pt x="94" y="96"/>
                  <a:pt x="95" y="103"/>
                  <a:pt x="94" y="109"/>
                </a:cubicBezTo>
                <a:cubicBezTo>
                  <a:pt x="95" y="108"/>
                  <a:pt x="95" y="107"/>
                  <a:pt x="95" y="106"/>
                </a:cubicBezTo>
                <a:cubicBezTo>
                  <a:pt x="95" y="101"/>
                  <a:pt x="96" y="97"/>
                  <a:pt x="96" y="93"/>
                </a:cubicBezTo>
                <a:cubicBezTo>
                  <a:pt x="96" y="91"/>
                  <a:pt x="95" y="90"/>
                  <a:pt x="95" y="88"/>
                </a:cubicBezTo>
                <a:cubicBezTo>
                  <a:pt x="94" y="82"/>
                  <a:pt x="96" y="76"/>
                  <a:pt x="95" y="70"/>
                </a:cubicBezTo>
                <a:cubicBezTo>
                  <a:pt x="95" y="68"/>
                  <a:pt x="95" y="66"/>
                  <a:pt x="95" y="64"/>
                </a:cubicBezTo>
                <a:cubicBezTo>
                  <a:pt x="96" y="63"/>
                  <a:pt x="96" y="62"/>
                  <a:pt x="96" y="61"/>
                </a:cubicBezTo>
                <a:cubicBezTo>
                  <a:pt x="96" y="61"/>
                  <a:pt x="96" y="60"/>
                  <a:pt x="96" y="60"/>
                </a:cubicBezTo>
                <a:cubicBezTo>
                  <a:pt x="97" y="57"/>
                  <a:pt x="98" y="52"/>
                  <a:pt x="97" y="50"/>
                </a:cubicBezTo>
                <a:cubicBezTo>
                  <a:pt x="96" y="50"/>
                  <a:pt x="96" y="50"/>
                  <a:pt x="96" y="50"/>
                </a:cubicBezTo>
                <a:close/>
                <a:moveTo>
                  <a:pt x="351" y="56"/>
                </a:moveTo>
                <a:cubicBezTo>
                  <a:pt x="351" y="56"/>
                  <a:pt x="351" y="56"/>
                  <a:pt x="351" y="56"/>
                </a:cubicBezTo>
                <a:cubicBezTo>
                  <a:pt x="353" y="55"/>
                  <a:pt x="352" y="53"/>
                  <a:pt x="352" y="51"/>
                </a:cubicBezTo>
                <a:cubicBezTo>
                  <a:pt x="352" y="52"/>
                  <a:pt x="352" y="55"/>
                  <a:pt x="351" y="56"/>
                </a:cubicBezTo>
                <a:close/>
                <a:moveTo>
                  <a:pt x="195" y="52"/>
                </a:moveTo>
                <a:cubicBezTo>
                  <a:pt x="195" y="52"/>
                  <a:pt x="195" y="52"/>
                  <a:pt x="195" y="52"/>
                </a:cubicBezTo>
                <a:cubicBezTo>
                  <a:pt x="192" y="52"/>
                  <a:pt x="190" y="52"/>
                  <a:pt x="188" y="53"/>
                </a:cubicBezTo>
                <a:cubicBezTo>
                  <a:pt x="185" y="54"/>
                  <a:pt x="183" y="55"/>
                  <a:pt x="181" y="57"/>
                </a:cubicBezTo>
                <a:cubicBezTo>
                  <a:pt x="180" y="57"/>
                  <a:pt x="180" y="58"/>
                  <a:pt x="179" y="59"/>
                </a:cubicBezTo>
                <a:cubicBezTo>
                  <a:pt x="179" y="59"/>
                  <a:pt x="178" y="59"/>
                  <a:pt x="178" y="60"/>
                </a:cubicBezTo>
                <a:cubicBezTo>
                  <a:pt x="176" y="61"/>
                  <a:pt x="174" y="64"/>
                  <a:pt x="172" y="65"/>
                </a:cubicBezTo>
                <a:cubicBezTo>
                  <a:pt x="171" y="65"/>
                  <a:pt x="169" y="65"/>
                  <a:pt x="168" y="65"/>
                </a:cubicBezTo>
                <a:cubicBezTo>
                  <a:pt x="167" y="66"/>
                  <a:pt x="166" y="66"/>
                  <a:pt x="165" y="66"/>
                </a:cubicBezTo>
                <a:cubicBezTo>
                  <a:pt x="161" y="67"/>
                  <a:pt x="158" y="65"/>
                  <a:pt x="154" y="64"/>
                </a:cubicBezTo>
                <a:cubicBezTo>
                  <a:pt x="154" y="65"/>
                  <a:pt x="153" y="66"/>
                  <a:pt x="153" y="67"/>
                </a:cubicBezTo>
                <a:cubicBezTo>
                  <a:pt x="151" y="68"/>
                  <a:pt x="151" y="70"/>
                  <a:pt x="149" y="73"/>
                </a:cubicBezTo>
                <a:cubicBezTo>
                  <a:pt x="149" y="74"/>
                  <a:pt x="147" y="76"/>
                  <a:pt x="147" y="78"/>
                </a:cubicBezTo>
                <a:cubicBezTo>
                  <a:pt x="145" y="82"/>
                  <a:pt x="144" y="88"/>
                  <a:pt x="142" y="92"/>
                </a:cubicBezTo>
                <a:cubicBezTo>
                  <a:pt x="142" y="93"/>
                  <a:pt x="141" y="93"/>
                  <a:pt x="141" y="94"/>
                </a:cubicBezTo>
                <a:cubicBezTo>
                  <a:pt x="141" y="94"/>
                  <a:pt x="141" y="95"/>
                  <a:pt x="141" y="95"/>
                </a:cubicBezTo>
                <a:cubicBezTo>
                  <a:pt x="141" y="95"/>
                  <a:pt x="140" y="96"/>
                  <a:pt x="140" y="96"/>
                </a:cubicBezTo>
                <a:cubicBezTo>
                  <a:pt x="140" y="98"/>
                  <a:pt x="141" y="100"/>
                  <a:pt x="141" y="101"/>
                </a:cubicBezTo>
                <a:cubicBezTo>
                  <a:pt x="142" y="103"/>
                  <a:pt x="143" y="106"/>
                  <a:pt x="143" y="107"/>
                </a:cubicBezTo>
                <a:cubicBezTo>
                  <a:pt x="143" y="105"/>
                  <a:pt x="143" y="102"/>
                  <a:pt x="144" y="100"/>
                </a:cubicBezTo>
                <a:cubicBezTo>
                  <a:pt x="144" y="98"/>
                  <a:pt x="145" y="96"/>
                  <a:pt x="145" y="95"/>
                </a:cubicBezTo>
                <a:cubicBezTo>
                  <a:pt x="146" y="94"/>
                  <a:pt x="147" y="92"/>
                  <a:pt x="147" y="91"/>
                </a:cubicBezTo>
                <a:cubicBezTo>
                  <a:pt x="148" y="90"/>
                  <a:pt x="149" y="88"/>
                  <a:pt x="149" y="87"/>
                </a:cubicBezTo>
                <a:cubicBezTo>
                  <a:pt x="149" y="87"/>
                  <a:pt x="153" y="84"/>
                  <a:pt x="153" y="84"/>
                </a:cubicBezTo>
                <a:cubicBezTo>
                  <a:pt x="154" y="83"/>
                  <a:pt x="155" y="83"/>
                  <a:pt x="156" y="82"/>
                </a:cubicBezTo>
                <a:cubicBezTo>
                  <a:pt x="156" y="82"/>
                  <a:pt x="157" y="82"/>
                  <a:pt x="158" y="81"/>
                </a:cubicBezTo>
                <a:cubicBezTo>
                  <a:pt x="159" y="81"/>
                  <a:pt x="160" y="80"/>
                  <a:pt x="161" y="80"/>
                </a:cubicBezTo>
                <a:cubicBezTo>
                  <a:pt x="164" y="79"/>
                  <a:pt x="170" y="81"/>
                  <a:pt x="171" y="83"/>
                </a:cubicBezTo>
                <a:cubicBezTo>
                  <a:pt x="172" y="84"/>
                  <a:pt x="172" y="85"/>
                  <a:pt x="172" y="85"/>
                </a:cubicBezTo>
                <a:cubicBezTo>
                  <a:pt x="174" y="86"/>
                  <a:pt x="170" y="92"/>
                  <a:pt x="175" y="98"/>
                </a:cubicBezTo>
                <a:cubicBezTo>
                  <a:pt x="177" y="97"/>
                  <a:pt x="177" y="94"/>
                  <a:pt x="177" y="92"/>
                </a:cubicBezTo>
                <a:cubicBezTo>
                  <a:pt x="178" y="91"/>
                  <a:pt x="178" y="90"/>
                  <a:pt x="179" y="89"/>
                </a:cubicBezTo>
                <a:cubicBezTo>
                  <a:pt x="181" y="87"/>
                  <a:pt x="185" y="85"/>
                  <a:pt x="187" y="83"/>
                </a:cubicBezTo>
                <a:cubicBezTo>
                  <a:pt x="187" y="82"/>
                  <a:pt x="188" y="81"/>
                  <a:pt x="188" y="80"/>
                </a:cubicBezTo>
                <a:cubicBezTo>
                  <a:pt x="190" y="78"/>
                  <a:pt x="191" y="75"/>
                  <a:pt x="193" y="73"/>
                </a:cubicBezTo>
                <a:cubicBezTo>
                  <a:pt x="195" y="69"/>
                  <a:pt x="195" y="64"/>
                  <a:pt x="197" y="60"/>
                </a:cubicBezTo>
                <a:cubicBezTo>
                  <a:pt x="198" y="57"/>
                  <a:pt x="200" y="55"/>
                  <a:pt x="201" y="53"/>
                </a:cubicBezTo>
                <a:cubicBezTo>
                  <a:pt x="199" y="53"/>
                  <a:pt x="197" y="52"/>
                  <a:pt x="195" y="52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94" y="59"/>
                  <a:pt x="95" y="57"/>
                  <a:pt x="94" y="55"/>
                </a:cubicBezTo>
                <a:cubicBezTo>
                  <a:pt x="94" y="57"/>
                  <a:pt x="93" y="59"/>
                  <a:pt x="94" y="60"/>
                </a:cubicBezTo>
                <a:close/>
                <a:moveTo>
                  <a:pt x="126" y="145"/>
                </a:moveTo>
                <a:cubicBezTo>
                  <a:pt x="126" y="145"/>
                  <a:pt x="126" y="145"/>
                  <a:pt x="126" y="145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27" y="145"/>
                  <a:pt x="126" y="144"/>
                  <a:pt x="127" y="144"/>
                </a:cubicBezTo>
                <a:cubicBezTo>
                  <a:pt x="127" y="146"/>
                  <a:pt x="125" y="148"/>
                  <a:pt x="125" y="150"/>
                </a:cubicBezTo>
                <a:cubicBezTo>
                  <a:pt x="126" y="149"/>
                  <a:pt x="126" y="147"/>
                  <a:pt x="127" y="145"/>
                </a:cubicBezTo>
                <a:cubicBezTo>
                  <a:pt x="127" y="145"/>
                  <a:pt x="128" y="145"/>
                  <a:pt x="127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43"/>
                  <a:pt x="128" y="143"/>
                  <a:pt x="128" y="142"/>
                </a:cubicBezTo>
                <a:cubicBezTo>
                  <a:pt x="129" y="143"/>
                  <a:pt x="127" y="145"/>
                  <a:pt x="129" y="145"/>
                </a:cubicBezTo>
                <a:cubicBezTo>
                  <a:pt x="129" y="145"/>
                  <a:pt x="129" y="143"/>
                  <a:pt x="129" y="142"/>
                </a:cubicBezTo>
                <a:cubicBezTo>
                  <a:pt x="129" y="142"/>
                  <a:pt x="129" y="143"/>
                  <a:pt x="129" y="142"/>
                </a:cubicBezTo>
                <a:cubicBezTo>
                  <a:pt x="129" y="142"/>
                  <a:pt x="129" y="142"/>
                  <a:pt x="130" y="142"/>
                </a:cubicBezTo>
                <a:cubicBezTo>
                  <a:pt x="131" y="131"/>
                  <a:pt x="131" y="119"/>
                  <a:pt x="128" y="109"/>
                </a:cubicBezTo>
                <a:cubicBezTo>
                  <a:pt x="128" y="109"/>
                  <a:pt x="128" y="108"/>
                  <a:pt x="128" y="108"/>
                </a:cubicBezTo>
                <a:cubicBezTo>
                  <a:pt x="127" y="106"/>
                  <a:pt x="126" y="104"/>
                  <a:pt x="126" y="101"/>
                </a:cubicBezTo>
                <a:cubicBezTo>
                  <a:pt x="124" y="96"/>
                  <a:pt x="121" y="91"/>
                  <a:pt x="119" y="86"/>
                </a:cubicBezTo>
                <a:cubicBezTo>
                  <a:pt x="116" y="84"/>
                  <a:pt x="115" y="80"/>
                  <a:pt x="113" y="77"/>
                </a:cubicBezTo>
                <a:cubicBezTo>
                  <a:pt x="112" y="73"/>
                  <a:pt x="110" y="70"/>
                  <a:pt x="109" y="65"/>
                </a:cubicBezTo>
                <a:cubicBezTo>
                  <a:pt x="108" y="64"/>
                  <a:pt x="108" y="63"/>
                  <a:pt x="107" y="63"/>
                </a:cubicBezTo>
                <a:cubicBezTo>
                  <a:pt x="107" y="72"/>
                  <a:pt x="113" y="79"/>
                  <a:pt x="114" y="88"/>
                </a:cubicBezTo>
                <a:cubicBezTo>
                  <a:pt x="118" y="97"/>
                  <a:pt x="120" y="105"/>
                  <a:pt x="122" y="115"/>
                </a:cubicBezTo>
                <a:cubicBezTo>
                  <a:pt x="122" y="115"/>
                  <a:pt x="122" y="115"/>
                  <a:pt x="123" y="116"/>
                </a:cubicBezTo>
                <a:cubicBezTo>
                  <a:pt x="122" y="116"/>
                  <a:pt x="123" y="116"/>
                  <a:pt x="123" y="117"/>
                </a:cubicBezTo>
                <a:cubicBezTo>
                  <a:pt x="123" y="116"/>
                  <a:pt x="123" y="118"/>
                  <a:pt x="123" y="117"/>
                </a:cubicBezTo>
                <a:cubicBezTo>
                  <a:pt x="122" y="118"/>
                  <a:pt x="123" y="119"/>
                  <a:pt x="123" y="120"/>
                </a:cubicBezTo>
                <a:cubicBezTo>
                  <a:pt x="123" y="124"/>
                  <a:pt x="123" y="130"/>
                  <a:pt x="123" y="135"/>
                </a:cubicBezTo>
                <a:cubicBezTo>
                  <a:pt x="123" y="138"/>
                  <a:pt x="122" y="141"/>
                  <a:pt x="122" y="143"/>
                </a:cubicBezTo>
                <a:cubicBezTo>
                  <a:pt x="122" y="141"/>
                  <a:pt x="122" y="141"/>
                  <a:pt x="122" y="140"/>
                </a:cubicBezTo>
                <a:cubicBezTo>
                  <a:pt x="122" y="140"/>
                  <a:pt x="122" y="140"/>
                  <a:pt x="121" y="140"/>
                </a:cubicBezTo>
                <a:cubicBezTo>
                  <a:pt x="121" y="138"/>
                  <a:pt x="122" y="137"/>
                  <a:pt x="121" y="136"/>
                </a:cubicBezTo>
                <a:cubicBezTo>
                  <a:pt x="123" y="136"/>
                  <a:pt x="121" y="135"/>
                  <a:pt x="122" y="135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2" y="131"/>
                  <a:pt x="122" y="126"/>
                  <a:pt x="122" y="121"/>
                </a:cubicBezTo>
                <a:cubicBezTo>
                  <a:pt x="122" y="118"/>
                  <a:pt x="121" y="115"/>
                  <a:pt x="12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0"/>
                  <a:pt x="120" y="108"/>
                  <a:pt x="119" y="107"/>
                </a:cubicBezTo>
                <a:cubicBezTo>
                  <a:pt x="119" y="105"/>
                  <a:pt x="118" y="103"/>
                  <a:pt x="117" y="100"/>
                </a:cubicBezTo>
                <a:cubicBezTo>
                  <a:pt x="116" y="98"/>
                  <a:pt x="115" y="94"/>
                  <a:pt x="115" y="92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4" y="92"/>
                  <a:pt x="113" y="91"/>
                  <a:pt x="114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3" y="86"/>
                  <a:pt x="111" y="79"/>
                  <a:pt x="108" y="74"/>
                </a:cubicBezTo>
                <a:cubicBezTo>
                  <a:pt x="107" y="73"/>
                  <a:pt x="107" y="69"/>
                  <a:pt x="106" y="67"/>
                </a:cubicBezTo>
                <a:cubicBezTo>
                  <a:pt x="106" y="67"/>
                  <a:pt x="106" y="68"/>
                  <a:pt x="106" y="68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05" y="67"/>
                  <a:pt x="106" y="65"/>
                  <a:pt x="106" y="64"/>
                </a:cubicBezTo>
                <a:cubicBezTo>
                  <a:pt x="105" y="64"/>
                  <a:pt x="106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4" y="69"/>
                  <a:pt x="105" y="71"/>
                  <a:pt x="104" y="73"/>
                </a:cubicBezTo>
                <a:cubicBezTo>
                  <a:pt x="105" y="73"/>
                  <a:pt x="104" y="72"/>
                  <a:pt x="105" y="72"/>
                </a:cubicBezTo>
                <a:cubicBezTo>
                  <a:pt x="105" y="73"/>
                  <a:pt x="104" y="72"/>
                  <a:pt x="104" y="73"/>
                </a:cubicBezTo>
                <a:cubicBezTo>
                  <a:pt x="104" y="73"/>
                  <a:pt x="105" y="73"/>
                  <a:pt x="105" y="74"/>
                </a:cubicBezTo>
                <a:cubicBezTo>
                  <a:pt x="105" y="74"/>
                  <a:pt x="105" y="73"/>
                  <a:pt x="104" y="73"/>
                </a:cubicBezTo>
                <a:cubicBezTo>
                  <a:pt x="104" y="77"/>
                  <a:pt x="104" y="79"/>
                  <a:pt x="106" y="81"/>
                </a:cubicBezTo>
                <a:cubicBezTo>
                  <a:pt x="106" y="82"/>
                  <a:pt x="107" y="83"/>
                  <a:pt x="108" y="83"/>
                </a:cubicBezTo>
                <a:cubicBezTo>
                  <a:pt x="108" y="83"/>
                  <a:pt x="107" y="83"/>
                  <a:pt x="107" y="84"/>
                </a:cubicBezTo>
                <a:cubicBezTo>
                  <a:pt x="108" y="84"/>
                  <a:pt x="109" y="85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10" y="85"/>
                  <a:pt x="110" y="86"/>
                  <a:pt x="109" y="86"/>
                </a:cubicBezTo>
                <a:cubicBezTo>
                  <a:pt x="109" y="86"/>
                  <a:pt x="110" y="86"/>
                  <a:pt x="110" y="86"/>
                </a:cubicBezTo>
                <a:cubicBezTo>
                  <a:pt x="111" y="89"/>
                  <a:pt x="112" y="93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8"/>
                  <a:pt x="112" y="98"/>
                </a:cubicBezTo>
                <a:cubicBezTo>
                  <a:pt x="111" y="99"/>
                  <a:pt x="112" y="102"/>
                  <a:pt x="112" y="104"/>
                </a:cubicBezTo>
                <a:cubicBezTo>
                  <a:pt x="112" y="104"/>
                  <a:pt x="112" y="104"/>
                  <a:pt x="112" y="105"/>
                </a:cubicBezTo>
                <a:cubicBezTo>
                  <a:pt x="111" y="110"/>
                  <a:pt x="111" y="115"/>
                  <a:pt x="113" y="120"/>
                </a:cubicBezTo>
                <a:cubicBezTo>
                  <a:pt x="113" y="121"/>
                  <a:pt x="114" y="121"/>
                  <a:pt x="113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4" y="122"/>
                  <a:pt x="11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8" y="131"/>
                  <a:pt x="120" y="139"/>
                  <a:pt x="118" y="144"/>
                </a:cubicBezTo>
                <a:cubicBezTo>
                  <a:pt x="120" y="144"/>
                  <a:pt x="121" y="145"/>
                  <a:pt x="122" y="146"/>
                </a:cubicBezTo>
                <a:cubicBezTo>
                  <a:pt x="123" y="146"/>
                  <a:pt x="122" y="145"/>
                  <a:pt x="123" y="145"/>
                </a:cubicBezTo>
                <a:cubicBezTo>
                  <a:pt x="123" y="146"/>
                  <a:pt x="122" y="147"/>
                  <a:pt x="123" y="148"/>
                </a:cubicBezTo>
                <a:cubicBezTo>
                  <a:pt x="123" y="148"/>
                  <a:pt x="123" y="147"/>
                  <a:pt x="123" y="147"/>
                </a:cubicBezTo>
                <a:cubicBezTo>
                  <a:pt x="123" y="149"/>
                  <a:pt x="123" y="151"/>
                  <a:pt x="123" y="152"/>
                </a:cubicBezTo>
                <a:cubicBezTo>
                  <a:pt x="123" y="150"/>
                  <a:pt x="124" y="147"/>
                  <a:pt x="125" y="145"/>
                </a:cubicBezTo>
                <a:cubicBezTo>
                  <a:pt x="124" y="148"/>
                  <a:pt x="124" y="150"/>
                  <a:pt x="123" y="153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9"/>
                  <a:pt x="125" y="147"/>
                  <a:pt x="126" y="145"/>
                </a:cubicBezTo>
                <a:close/>
                <a:moveTo>
                  <a:pt x="146" y="65"/>
                </a:moveTo>
                <a:cubicBezTo>
                  <a:pt x="146" y="65"/>
                  <a:pt x="146" y="65"/>
                  <a:pt x="146" y="65"/>
                </a:cubicBezTo>
                <a:cubicBezTo>
                  <a:pt x="143" y="69"/>
                  <a:pt x="142" y="73"/>
                  <a:pt x="140" y="77"/>
                </a:cubicBezTo>
                <a:cubicBezTo>
                  <a:pt x="139" y="78"/>
                  <a:pt x="138" y="80"/>
                  <a:pt x="137" y="81"/>
                </a:cubicBezTo>
                <a:cubicBezTo>
                  <a:pt x="136" y="85"/>
                  <a:pt x="136" y="89"/>
                  <a:pt x="134" y="94"/>
                </a:cubicBezTo>
                <a:cubicBezTo>
                  <a:pt x="135" y="93"/>
                  <a:pt x="135" y="91"/>
                  <a:pt x="136" y="90"/>
                </a:cubicBezTo>
                <a:cubicBezTo>
                  <a:pt x="136" y="89"/>
                  <a:pt x="136" y="89"/>
                  <a:pt x="137" y="88"/>
                </a:cubicBezTo>
                <a:cubicBezTo>
                  <a:pt x="137" y="86"/>
                  <a:pt x="137" y="85"/>
                  <a:pt x="138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9" y="79"/>
                  <a:pt x="140" y="75"/>
                  <a:pt x="143" y="73"/>
                </a:cubicBezTo>
                <a:cubicBezTo>
                  <a:pt x="144" y="72"/>
                  <a:pt x="143" y="73"/>
                  <a:pt x="144" y="73"/>
                </a:cubicBezTo>
                <a:cubicBezTo>
                  <a:pt x="145" y="70"/>
                  <a:pt x="146" y="67"/>
                  <a:pt x="147" y="65"/>
                </a:cubicBezTo>
                <a:cubicBezTo>
                  <a:pt x="147" y="65"/>
                  <a:pt x="146" y="64"/>
                  <a:pt x="146" y="65"/>
                </a:cubicBezTo>
                <a:close/>
                <a:moveTo>
                  <a:pt x="149" y="65"/>
                </a:moveTo>
                <a:cubicBezTo>
                  <a:pt x="149" y="65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7" y="68"/>
                  <a:pt x="146" y="72"/>
                  <a:pt x="144" y="75"/>
                </a:cubicBezTo>
                <a:cubicBezTo>
                  <a:pt x="143" y="76"/>
                  <a:pt x="142" y="78"/>
                  <a:pt x="142" y="80"/>
                </a:cubicBezTo>
                <a:cubicBezTo>
                  <a:pt x="143" y="80"/>
                  <a:pt x="143" y="78"/>
                  <a:pt x="143" y="78"/>
                </a:cubicBezTo>
                <a:cubicBezTo>
                  <a:pt x="144" y="76"/>
                  <a:pt x="145" y="74"/>
                  <a:pt x="146" y="72"/>
                </a:cubicBezTo>
                <a:cubicBezTo>
                  <a:pt x="148" y="69"/>
                  <a:pt x="150" y="67"/>
                  <a:pt x="151" y="65"/>
                </a:cubicBezTo>
                <a:cubicBezTo>
                  <a:pt x="150" y="65"/>
                  <a:pt x="150" y="65"/>
                  <a:pt x="149" y="65"/>
                </a:cubicBezTo>
                <a:close/>
                <a:moveTo>
                  <a:pt x="100" y="74"/>
                </a:moveTo>
                <a:cubicBezTo>
                  <a:pt x="100" y="74"/>
                  <a:pt x="100" y="74"/>
                  <a:pt x="100" y="74"/>
                </a:cubicBezTo>
                <a:cubicBezTo>
                  <a:pt x="99" y="78"/>
                  <a:pt x="102" y="82"/>
                  <a:pt x="102" y="86"/>
                </a:cubicBezTo>
                <a:cubicBezTo>
                  <a:pt x="101" y="88"/>
                  <a:pt x="101" y="90"/>
                  <a:pt x="102" y="92"/>
                </a:cubicBezTo>
                <a:cubicBezTo>
                  <a:pt x="102" y="92"/>
                  <a:pt x="102" y="92"/>
                  <a:pt x="102" y="93"/>
                </a:cubicBezTo>
                <a:cubicBezTo>
                  <a:pt x="103" y="95"/>
                  <a:pt x="103" y="97"/>
                  <a:pt x="103" y="100"/>
                </a:cubicBezTo>
                <a:cubicBezTo>
                  <a:pt x="104" y="109"/>
                  <a:pt x="97" y="117"/>
                  <a:pt x="97" y="126"/>
                </a:cubicBezTo>
                <a:cubicBezTo>
                  <a:pt x="98" y="128"/>
                  <a:pt x="99" y="131"/>
                  <a:pt x="99" y="134"/>
                </a:cubicBezTo>
                <a:cubicBezTo>
                  <a:pt x="100" y="134"/>
                  <a:pt x="101" y="134"/>
                  <a:pt x="102" y="135"/>
                </a:cubicBezTo>
                <a:cubicBezTo>
                  <a:pt x="103" y="134"/>
                  <a:pt x="103" y="133"/>
                  <a:pt x="104" y="133"/>
                </a:cubicBezTo>
                <a:cubicBezTo>
                  <a:pt x="109" y="131"/>
                  <a:pt x="111" y="139"/>
                  <a:pt x="111" y="142"/>
                </a:cubicBezTo>
                <a:cubicBezTo>
                  <a:pt x="111" y="141"/>
                  <a:pt x="113" y="141"/>
                  <a:pt x="113" y="141"/>
                </a:cubicBezTo>
                <a:cubicBezTo>
                  <a:pt x="115" y="141"/>
                  <a:pt x="115" y="144"/>
                  <a:pt x="117" y="144"/>
                </a:cubicBezTo>
                <a:cubicBezTo>
                  <a:pt x="118" y="140"/>
                  <a:pt x="117" y="135"/>
                  <a:pt x="116" y="131"/>
                </a:cubicBezTo>
                <a:cubicBezTo>
                  <a:pt x="115" y="128"/>
                  <a:pt x="114" y="125"/>
                  <a:pt x="112" y="123"/>
                </a:cubicBezTo>
                <a:cubicBezTo>
                  <a:pt x="112" y="121"/>
                  <a:pt x="111" y="120"/>
                  <a:pt x="111" y="118"/>
                </a:cubicBezTo>
                <a:cubicBezTo>
                  <a:pt x="109" y="113"/>
                  <a:pt x="111" y="108"/>
                  <a:pt x="110" y="105"/>
                </a:cubicBezTo>
                <a:cubicBezTo>
                  <a:pt x="111" y="104"/>
                  <a:pt x="111" y="102"/>
                  <a:pt x="111" y="101"/>
                </a:cubicBezTo>
                <a:cubicBezTo>
                  <a:pt x="111" y="95"/>
                  <a:pt x="111" y="90"/>
                  <a:pt x="108" y="87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5" y="84"/>
                  <a:pt x="103" y="80"/>
                  <a:pt x="103" y="76"/>
                </a:cubicBezTo>
                <a:cubicBezTo>
                  <a:pt x="103" y="75"/>
                  <a:pt x="103" y="73"/>
                  <a:pt x="103" y="72"/>
                </a:cubicBezTo>
                <a:cubicBezTo>
                  <a:pt x="103" y="71"/>
                  <a:pt x="103" y="68"/>
                  <a:pt x="103" y="67"/>
                </a:cubicBezTo>
                <a:cubicBezTo>
                  <a:pt x="102" y="69"/>
                  <a:pt x="100" y="71"/>
                  <a:pt x="100" y="74"/>
                </a:cubicBezTo>
                <a:close/>
                <a:moveTo>
                  <a:pt x="91" y="82"/>
                </a:moveTo>
                <a:cubicBezTo>
                  <a:pt x="91" y="82"/>
                  <a:pt x="91" y="82"/>
                  <a:pt x="91" y="82"/>
                </a:cubicBezTo>
                <a:cubicBezTo>
                  <a:pt x="91" y="83"/>
                  <a:pt x="91" y="84"/>
                  <a:pt x="91" y="85"/>
                </a:cubicBezTo>
                <a:cubicBezTo>
                  <a:pt x="91" y="87"/>
                  <a:pt x="90" y="89"/>
                  <a:pt x="90" y="92"/>
                </a:cubicBezTo>
                <a:cubicBezTo>
                  <a:pt x="90" y="95"/>
                  <a:pt x="90" y="99"/>
                  <a:pt x="90" y="103"/>
                </a:cubicBezTo>
                <a:cubicBezTo>
                  <a:pt x="89" y="110"/>
                  <a:pt x="89" y="115"/>
                  <a:pt x="90" y="121"/>
                </a:cubicBezTo>
                <a:cubicBezTo>
                  <a:pt x="90" y="123"/>
                  <a:pt x="90" y="125"/>
                  <a:pt x="91" y="127"/>
                </a:cubicBezTo>
                <a:cubicBezTo>
                  <a:pt x="91" y="122"/>
                  <a:pt x="91" y="116"/>
                  <a:pt x="91" y="111"/>
                </a:cubicBezTo>
                <a:cubicBezTo>
                  <a:pt x="91" y="106"/>
                  <a:pt x="91" y="101"/>
                  <a:pt x="91" y="96"/>
                </a:cubicBezTo>
                <a:cubicBezTo>
                  <a:pt x="92" y="89"/>
                  <a:pt x="92" y="81"/>
                  <a:pt x="92" y="73"/>
                </a:cubicBezTo>
                <a:cubicBezTo>
                  <a:pt x="91" y="76"/>
                  <a:pt x="91" y="79"/>
                  <a:pt x="91" y="82"/>
                </a:cubicBezTo>
                <a:close/>
                <a:moveTo>
                  <a:pt x="142" y="76"/>
                </a:moveTo>
                <a:cubicBezTo>
                  <a:pt x="142" y="76"/>
                  <a:pt x="142" y="76"/>
                  <a:pt x="142" y="76"/>
                </a:cubicBezTo>
                <a:cubicBezTo>
                  <a:pt x="142" y="75"/>
                  <a:pt x="143" y="74"/>
                  <a:pt x="143" y="73"/>
                </a:cubicBezTo>
                <a:cubicBezTo>
                  <a:pt x="143" y="74"/>
                  <a:pt x="142" y="75"/>
                  <a:pt x="142" y="76"/>
                </a:cubicBezTo>
                <a:close/>
                <a:moveTo>
                  <a:pt x="293" y="89"/>
                </a:moveTo>
                <a:cubicBezTo>
                  <a:pt x="293" y="89"/>
                  <a:pt x="293" y="89"/>
                  <a:pt x="293" y="89"/>
                </a:cubicBezTo>
                <a:cubicBezTo>
                  <a:pt x="293" y="88"/>
                  <a:pt x="293" y="86"/>
                  <a:pt x="292" y="85"/>
                </a:cubicBezTo>
                <a:cubicBezTo>
                  <a:pt x="291" y="83"/>
                  <a:pt x="289" y="81"/>
                  <a:pt x="287" y="81"/>
                </a:cubicBezTo>
                <a:cubicBezTo>
                  <a:pt x="286" y="82"/>
                  <a:pt x="284" y="82"/>
                  <a:pt x="284" y="84"/>
                </a:cubicBezTo>
                <a:cubicBezTo>
                  <a:pt x="286" y="82"/>
                  <a:pt x="290" y="82"/>
                  <a:pt x="291" y="85"/>
                </a:cubicBezTo>
                <a:cubicBezTo>
                  <a:pt x="291" y="88"/>
                  <a:pt x="289" y="92"/>
                  <a:pt x="292" y="95"/>
                </a:cubicBezTo>
                <a:cubicBezTo>
                  <a:pt x="291" y="93"/>
                  <a:pt x="293" y="90"/>
                  <a:pt x="293" y="89"/>
                </a:cubicBezTo>
                <a:close/>
                <a:moveTo>
                  <a:pt x="171" y="99"/>
                </a:moveTo>
                <a:cubicBezTo>
                  <a:pt x="171" y="99"/>
                  <a:pt x="171" y="99"/>
                  <a:pt x="171" y="99"/>
                </a:cubicBezTo>
                <a:cubicBezTo>
                  <a:pt x="170" y="98"/>
                  <a:pt x="168" y="97"/>
                  <a:pt x="168" y="95"/>
                </a:cubicBezTo>
                <a:cubicBezTo>
                  <a:pt x="168" y="93"/>
                  <a:pt x="169" y="91"/>
                  <a:pt x="170" y="90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70" y="89"/>
                  <a:pt x="171" y="87"/>
                  <a:pt x="170" y="86"/>
                </a:cubicBezTo>
                <a:cubicBezTo>
                  <a:pt x="170" y="85"/>
                  <a:pt x="169" y="84"/>
                  <a:pt x="168" y="83"/>
                </a:cubicBezTo>
                <a:cubicBezTo>
                  <a:pt x="168" y="83"/>
                  <a:pt x="167" y="83"/>
                  <a:pt x="166" y="82"/>
                </a:cubicBezTo>
                <a:cubicBezTo>
                  <a:pt x="165" y="82"/>
                  <a:pt x="164" y="81"/>
                  <a:pt x="161" y="81"/>
                </a:cubicBezTo>
                <a:cubicBezTo>
                  <a:pt x="153" y="84"/>
                  <a:pt x="149" y="88"/>
                  <a:pt x="147" y="95"/>
                </a:cubicBezTo>
                <a:cubicBezTo>
                  <a:pt x="146" y="98"/>
                  <a:pt x="143" y="101"/>
                  <a:pt x="144" y="109"/>
                </a:cubicBezTo>
                <a:cubicBezTo>
                  <a:pt x="145" y="115"/>
                  <a:pt x="148" y="124"/>
                  <a:pt x="149" y="127"/>
                </a:cubicBezTo>
                <a:cubicBezTo>
                  <a:pt x="149" y="128"/>
                  <a:pt x="150" y="129"/>
                  <a:pt x="150" y="129"/>
                </a:cubicBezTo>
                <a:cubicBezTo>
                  <a:pt x="152" y="133"/>
                  <a:pt x="156" y="136"/>
                  <a:pt x="158" y="140"/>
                </a:cubicBezTo>
                <a:cubicBezTo>
                  <a:pt x="159" y="140"/>
                  <a:pt x="159" y="141"/>
                  <a:pt x="160" y="141"/>
                </a:cubicBezTo>
                <a:cubicBezTo>
                  <a:pt x="159" y="140"/>
                  <a:pt x="159" y="140"/>
                  <a:pt x="158" y="139"/>
                </a:cubicBezTo>
                <a:cubicBezTo>
                  <a:pt x="158" y="136"/>
                  <a:pt x="155" y="133"/>
                  <a:pt x="154" y="130"/>
                </a:cubicBezTo>
                <a:cubicBezTo>
                  <a:pt x="152" y="126"/>
                  <a:pt x="151" y="119"/>
                  <a:pt x="150" y="115"/>
                </a:cubicBezTo>
                <a:cubicBezTo>
                  <a:pt x="151" y="113"/>
                  <a:pt x="150" y="111"/>
                  <a:pt x="151" y="110"/>
                </a:cubicBezTo>
                <a:cubicBezTo>
                  <a:pt x="150" y="103"/>
                  <a:pt x="155" y="92"/>
                  <a:pt x="158" y="89"/>
                </a:cubicBezTo>
                <a:cubicBezTo>
                  <a:pt x="160" y="87"/>
                  <a:pt x="164" y="86"/>
                  <a:pt x="166" y="89"/>
                </a:cubicBezTo>
                <a:cubicBezTo>
                  <a:pt x="165" y="91"/>
                  <a:pt x="164" y="94"/>
                  <a:pt x="165" y="97"/>
                </a:cubicBezTo>
                <a:cubicBezTo>
                  <a:pt x="168" y="99"/>
                  <a:pt x="171" y="102"/>
                  <a:pt x="173" y="105"/>
                </a:cubicBezTo>
                <a:cubicBezTo>
                  <a:pt x="174" y="105"/>
                  <a:pt x="178" y="106"/>
                  <a:pt x="178" y="102"/>
                </a:cubicBezTo>
                <a:cubicBezTo>
                  <a:pt x="175" y="102"/>
                  <a:pt x="173" y="101"/>
                  <a:pt x="171" y="99"/>
                </a:cubicBezTo>
                <a:close/>
                <a:moveTo>
                  <a:pt x="142" y="84"/>
                </a:moveTo>
                <a:cubicBezTo>
                  <a:pt x="142" y="84"/>
                  <a:pt x="142" y="84"/>
                  <a:pt x="142" y="84"/>
                </a:cubicBezTo>
                <a:cubicBezTo>
                  <a:pt x="142" y="86"/>
                  <a:pt x="140" y="88"/>
                  <a:pt x="140" y="90"/>
                </a:cubicBezTo>
                <a:cubicBezTo>
                  <a:pt x="140" y="91"/>
                  <a:pt x="139" y="93"/>
                  <a:pt x="140" y="93"/>
                </a:cubicBezTo>
                <a:cubicBezTo>
                  <a:pt x="140" y="90"/>
                  <a:pt x="143" y="86"/>
                  <a:pt x="143" y="82"/>
                </a:cubicBezTo>
                <a:cubicBezTo>
                  <a:pt x="142" y="83"/>
                  <a:pt x="142" y="84"/>
                  <a:pt x="142" y="84"/>
                </a:cubicBezTo>
                <a:close/>
                <a:moveTo>
                  <a:pt x="273" y="95"/>
                </a:moveTo>
                <a:cubicBezTo>
                  <a:pt x="273" y="95"/>
                  <a:pt x="273" y="95"/>
                  <a:pt x="273" y="95"/>
                </a:cubicBezTo>
                <a:cubicBezTo>
                  <a:pt x="273" y="96"/>
                  <a:pt x="274" y="96"/>
                  <a:pt x="274" y="97"/>
                </a:cubicBezTo>
                <a:cubicBezTo>
                  <a:pt x="275" y="97"/>
                  <a:pt x="275" y="98"/>
                  <a:pt x="275" y="98"/>
                </a:cubicBezTo>
                <a:cubicBezTo>
                  <a:pt x="272" y="97"/>
                  <a:pt x="272" y="93"/>
                  <a:pt x="269" y="92"/>
                </a:cubicBezTo>
                <a:cubicBezTo>
                  <a:pt x="270" y="93"/>
                  <a:pt x="270" y="94"/>
                  <a:pt x="271" y="95"/>
                </a:cubicBezTo>
                <a:cubicBezTo>
                  <a:pt x="272" y="96"/>
                  <a:pt x="274" y="97"/>
                  <a:pt x="273" y="98"/>
                </a:cubicBezTo>
                <a:cubicBezTo>
                  <a:pt x="273" y="97"/>
                  <a:pt x="271" y="96"/>
                  <a:pt x="270" y="94"/>
                </a:cubicBezTo>
                <a:cubicBezTo>
                  <a:pt x="270" y="96"/>
                  <a:pt x="271" y="96"/>
                  <a:pt x="272" y="98"/>
                </a:cubicBezTo>
                <a:cubicBezTo>
                  <a:pt x="272" y="98"/>
                  <a:pt x="271" y="98"/>
                  <a:pt x="271" y="97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0" y="96"/>
                  <a:pt x="269" y="94"/>
                  <a:pt x="268" y="93"/>
                </a:cubicBezTo>
                <a:cubicBezTo>
                  <a:pt x="269" y="95"/>
                  <a:pt x="269" y="97"/>
                  <a:pt x="270" y="99"/>
                </a:cubicBezTo>
                <a:cubicBezTo>
                  <a:pt x="272" y="99"/>
                  <a:pt x="272" y="100"/>
                  <a:pt x="274" y="99"/>
                </a:cubicBezTo>
                <a:cubicBezTo>
                  <a:pt x="274" y="99"/>
                  <a:pt x="273" y="98"/>
                  <a:pt x="274" y="98"/>
                </a:cubicBezTo>
                <a:cubicBezTo>
                  <a:pt x="274" y="99"/>
                  <a:pt x="275" y="99"/>
                  <a:pt x="276" y="99"/>
                </a:cubicBezTo>
                <a:cubicBezTo>
                  <a:pt x="276" y="99"/>
                  <a:pt x="275" y="99"/>
                  <a:pt x="276" y="98"/>
                </a:cubicBezTo>
                <a:cubicBezTo>
                  <a:pt x="276" y="98"/>
                  <a:pt x="276" y="99"/>
                  <a:pt x="276" y="99"/>
                </a:cubicBezTo>
                <a:cubicBezTo>
                  <a:pt x="281" y="99"/>
                  <a:pt x="283" y="102"/>
                  <a:pt x="283" y="106"/>
                </a:cubicBezTo>
                <a:cubicBezTo>
                  <a:pt x="282" y="107"/>
                  <a:pt x="282" y="107"/>
                  <a:pt x="282" y="108"/>
                </a:cubicBezTo>
                <a:cubicBezTo>
                  <a:pt x="280" y="109"/>
                  <a:pt x="277" y="112"/>
                  <a:pt x="273" y="111"/>
                </a:cubicBezTo>
                <a:cubicBezTo>
                  <a:pt x="273" y="111"/>
                  <a:pt x="273" y="111"/>
                  <a:pt x="273" y="111"/>
                </a:cubicBezTo>
                <a:cubicBezTo>
                  <a:pt x="273" y="110"/>
                  <a:pt x="272" y="110"/>
                  <a:pt x="271" y="110"/>
                </a:cubicBezTo>
                <a:cubicBezTo>
                  <a:pt x="271" y="110"/>
                  <a:pt x="272" y="110"/>
                  <a:pt x="271" y="110"/>
                </a:cubicBezTo>
                <a:cubicBezTo>
                  <a:pt x="269" y="108"/>
                  <a:pt x="268" y="106"/>
                  <a:pt x="265" y="104"/>
                </a:cubicBezTo>
                <a:cubicBezTo>
                  <a:pt x="266" y="105"/>
                  <a:pt x="268" y="107"/>
                  <a:pt x="268" y="108"/>
                </a:cubicBezTo>
                <a:cubicBezTo>
                  <a:pt x="268" y="108"/>
                  <a:pt x="268" y="108"/>
                  <a:pt x="268" y="108"/>
                </a:cubicBezTo>
                <a:cubicBezTo>
                  <a:pt x="269" y="111"/>
                  <a:pt x="271" y="113"/>
                  <a:pt x="273" y="115"/>
                </a:cubicBezTo>
                <a:cubicBezTo>
                  <a:pt x="274" y="117"/>
                  <a:pt x="275" y="120"/>
                  <a:pt x="276" y="122"/>
                </a:cubicBezTo>
                <a:cubicBezTo>
                  <a:pt x="276" y="123"/>
                  <a:pt x="277" y="125"/>
                  <a:pt x="276" y="126"/>
                </a:cubicBezTo>
                <a:cubicBezTo>
                  <a:pt x="275" y="122"/>
                  <a:pt x="274" y="118"/>
                  <a:pt x="272" y="116"/>
                </a:cubicBezTo>
                <a:cubicBezTo>
                  <a:pt x="269" y="113"/>
                  <a:pt x="267" y="111"/>
                  <a:pt x="266" y="107"/>
                </a:cubicBezTo>
                <a:cubicBezTo>
                  <a:pt x="265" y="106"/>
                  <a:pt x="265" y="105"/>
                  <a:pt x="264" y="103"/>
                </a:cubicBezTo>
                <a:cubicBezTo>
                  <a:pt x="263" y="104"/>
                  <a:pt x="264" y="104"/>
                  <a:pt x="263" y="105"/>
                </a:cubicBezTo>
                <a:cubicBezTo>
                  <a:pt x="264" y="104"/>
                  <a:pt x="261" y="105"/>
                  <a:pt x="261" y="105"/>
                </a:cubicBezTo>
                <a:cubicBezTo>
                  <a:pt x="263" y="107"/>
                  <a:pt x="264" y="110"/>
                  <a:pt x="265" y="112"/>
                </a:cubicBezTo>
                <a:cubicBezTo>
                  <a:pt x="265" y="111"/>
                  <a:pt x="264" y="110"/>
                  <a:pt x="264" y="109"/>
                </a:cubicBezTo>
                <a:cubicBezTo>
                  <a:pt x="265" y="110"/>
                  <a:pt x="266" y="112"/>
                  <a:pt x="265" y="113"/>
                </a:cubicBezTo>
                <a:cubicBezTo>
                  <a:pt x="264" y="109"/>
                  <a:pt x="261" y="107"/>
                  <a:pt x="260" y="103"/>
                </a:cubicBezTo>
                <a:cubicBezTo>
                  <a:pt x="259" y="103"/>
                  <a:pt x="259" y="103"/>
                  <a:pt x="260" y="104"/>
                </a:cubicBezTo>
                <a:cubicBezTo>
                  <a:pt x="261" y="106"/>
                  <a:pt x="262" y="108"/>
                  <a:pt x="263" y="110"/>
                </a:cubicBezTo>
                <a:cubicBezTo>
                  <a:pt x="261" y="109"/>
                  <a:pt x="261" y="106"/>
                  <a:pt x="260" y="105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61" y="107"/>
                  <a:pt x="262" y="110"/>
                  <a:pt x="263" y="112"/>
                </a:cubicBezTo>
                <a:cubicBezTo>
                  <a:pt x="263" y="112"/>
                  <a:pt x="264" y="114"/>
                  <a:pt x="264" y="114"/>
                </a:cubicBezTo>
                <a:cubicBezTo>
                  <a:pt x="263" y="114"/>
                  <a:pt x="263" y="113"/>
                  <a:pt x="263" y="113"/>
                </a:cubicBezTo>
                <a:cubicBezTo>
                  <a:pt x="263" y="113"/>
                  <a:pt x="263" y="113"/>
                  <a:pt x="263" y="113"/>
                </a:cubicBezTo>
                <a:cubicBezTo>
                  <a:pt x="262" y="111"/>
                  <a:pt x="262" y="111"/>
                  <a:pt x="261" y="109"/>
                </a:cubicBezTo>
                <a:cubicBezTo>
                  <a:pt x="261" y="110"/>
                  <a:pt x="262" y="111"/>
                  <a:pt x="261" y="112"/>
                </a:cubicBezTo>
                <a:cubicBezTo>
                  <a:pt x="261" y="111"/>
                  <a:pt x="261" y="110"/>
                  <a:pt x="260" y="108"/>
                </a:cubicBezTo>
                <a:cubicBezTo>
                  <a:pt x="260" y="111"/>
                  <a:pt x="261" y="113"/>
                  <a:pt x="261" y="115"/>
                </a:cubicBezTo>
                <a:cubicBezTo>
                  <a:pt x="260" y="113"/>
                  <a:pt x="260" y="110"/>
                  <a:pt x="259" y="108"/>
                </a:cubicBezTo>
                <a:cubicBezTo>
                  <a:pt x="259" y="109"/>
                  <a:pt x="258" y="110"/>
                  <a:pt x="257" y="110"/>
                </a:cubicBezTo>
                <a:cubicBezTo>
                  <a:pt x="257" y="112"/>
                  <a:pt x="258" y="113"/>
                  <a:pt x="257" y="115"/>
                </a:cubicBezTo>
                <a:cubicBezTo>
                  <a:pt x="256" y="114"/>
                  <a:pt x="257" y="111"/>
                  <a:pt x="255" y="110"/>
                </a:cubicBezTo>
                <a:cubicBezTo>
                  <a:pt x="255" y="112"/>
                  <a:pt x="255" y="113"/>
                  <a:pt x="255" y="114"/>
                </a:cubicBezTo>
                <a:cubicBezTo>
                  <a:pt x="257" y="115"/>
                  <a:pt x="257" y="119"/>
                  <a:pt x="255" y="120"/>
                </a:cubicBezTo>
                <a:cubicBezTo>
                  <a:pt x="255" y="121"/>
                  <a:pt x="256" y="124"/>
                  <a:pt x="255" y="124"/>
                </a:cubicBezTo>
                <a:cubicBezTo>
                  <a:pt x="254" y="123"/>
                  <a:pt x="254" y="121"/>
                  <a:pt x="254" y="120"/>
                </a:cubicBezTo>
                <a:cubicBezTo>
                  <a:pt x="252" y="121"/>
                  <a:pt x="252" y="119"/>
                  <a:pt x="250" y="119"/>
                </a:cubicBezTo>
                <a:cubicBezTo>
                  <a:pt x="250" y="119"/>
                  <a:pt x="250" y="120"/>
                  <a:pt x="250" y="119"/>
                </a:cubicBezTo>
                <a:cubicBezTo>
                  <a:pt x="251" y="120"/>
                  <a:pt x="250" y="120"/>
                  <a:pt x="250" y="121"/>
                </a:cubicBezTo>
                <a:cubicBezTo>
                  <a:pt x="250" y="121"/>
                  <a:pt x="252" y="122"/>
                  <a:pt x="252" y="123"/>
                </a:cubicBezTo>
                <a:cubicBezTo>
                  <a:pt x="252" y="124"/>
                  <a:pt x="250" y="125"/>
                  <a:pt x="249" y="126"/>
                </a:cubicBezTo>
                <a:cubicBezTo>
                  <a:pt x="249" y="127"/>
                  <a:pt x="249" y="127"/>
                  <a:pt x="248" y="128"/>
                </a:cubicBezTo>
                <a:cubicBezTo>
                  <a:pt x="249" y="129"/>
                  <a:pt x="249" y="129"/>
                  <a:pt x="249" y="130"/>
                </a:cubicBezTo>
                <a:cubicBezTo>
                  <a:pt x="250" y="130"/>
                  <a:pt x="250" y="129"/>
                  <a:pt x="250" y="130"/>
                </a:cubicBezTo>
                <a:cubicBezTo>
                  <a:pt x="250" y="130"/>
                  <a:pt x="251" y="131"/>
                  <a:pt x="252" y="131"/>
                </a:cubicBezTo>
                <a:cubicBezTo>
                  <a:pt x="252" y="132"/>
                  <a:pt x="252" y="133"/>
                  <a:pt x="252" y="134"/>
                </a:cubicBezTo>
                <a:cubicBezTo>
                  <a:pt x="252" y="137"/>
                  <a:pt x="250" y="138"/>
                  <a:pt x="250" y="140"/>
                </a:cubicBezTo>
                <a:cubicBezTo>
                  <a:pt x="249" y="141"/>
                  <a:pt x="250" y="142"/>
                  <a:pt x="251" y="144"/>
                </a:cubicBezTo>
                <a:cubicBezTo>
                  <a:pt x="253" y="144"/>
                  <a:pt x="253" y="147"/>
                  <a:pt x="254" y="148"/>
                </a:cubicBezTo>
                <a:cubicBezTo>
                  <a:pt x="252" y="149"/>
                  <a:pt x="252" y="152"/>
                  <a:pt x="253" y="153"/>
                </a:cubicBezTo>
                <a:cubicBezTo>
                  <a:pt x="254" y="153"/>
                  <a:pt x="255" y="153"/>
                  <a:pt x="256" y="153"/>
                </a:cubicBezTo>
                <a:cubicBezTo>
                  <a:pt x="257" y="155"/>
                  <a:pt x="258" y="156"/>
                  <a:pt x="259" y="157"/>
                </a:cubicBezTo>
                <a:cubicBezTo>
                  <a:pt x="262" y="157"/>
                  <a:pt x="262" y="154"/>
                  <a:pt x="263" y="152"/>
                </a:cubicBezTo>
                <a:cubicBezTo>
                  <a:pt x="261" y="148"/>
                  <a:pt x="263" y="142"/>
                  <a:pt x="267" y="140"/>
                </a:cubicBezTo>
                <a:cubicBezTo>
                  <a:pt x="266" y="139"/>
                  <a:pt x="267" y="138"/>
                  <a:pt x="267" y="137"/>
                </a:cubicBezTo>
                <a:cubicBezTo>
                  <a:pt x="266" y="136"/>
                  <a:pt x="265" y="135"/>
                  <a:pt x="266" y="134"/>
                </a:cubicBezTo>
                <a:cubicBezTo>
                  <a:pt x="261" y="131"/>
                  <a:pt x="265" y="120"/>
                  <a:pt x="270" y="124"/>
                </a:cubicBezTo>
                <a:cubicBezTo>
                  <a:pt x="271" y="129"/>
                  <a:pt x="267" y="131"/>
                  <a:pt x="267" y="135"/>
                </a:cubicBezTo>
                <a:cubicBezTo>
                  <a:pt x="268" y="137"/>
                  <a:pt x="269" y="139"/>
                  <a:pt x="268" y="140"/>
                </a:cubicBezTo>
                <a:cubicBezTo>
                  <a:pt x="267" y="141"/>
                  <a:pt x="267" y="141"/>
                  <a:pt x="266" y="142"/>
                </a:cubicBezTo>
                <a:cubicBezTo>
                  <a:pt x="264" y="145"/>
                  <a:pt x="262" y="153"/>
                  <a:pt x="267" y="153"/>
                </a:cubicBezTo>
                <a:cubicBezTo>
                  <a:pt x="268" y="150"/>
                  <a:pt x="269" y="146"/>
                  <a:pt x="270" y="142"/>
                </a:cubicBezTo>
                <a:cubicBezTo>
                  <a:pt x="271" y="143"/>
                  <a:pt x="270" y="144"/>
                  <a:pt x="270" y="145"/>
                </a:cubicBezTo>
                <a:cubicBezTo>
                  <a:pt x="269" y="148"/>
                  <a:pt x="269" y="151"/>
                  <a:pt x="269" y="154"/>
                </a:cubicBezTo>
                <a:cubicBezTo>
                  <a:pt x="270" y="157"/>
                  <a:pt x="271" y="159"/>
                  <a:pt x="274" y="159"/>
                </a:cubicBezTo>
                <a:cubicBezTo>
                  <a:pt x="277" y="159"/>
                  <a:pt x="279" y="158"/>
                  <a:pt x="282" y="159"/>
                </a:cubicBezTo>
                <a:cubicBezTo>
                  <a:pt x="283" y="159"/>
                  <a:pt x="285" y="159"/>
                  <a:pt x="286" y="158"/>
                </a:cubicBezTo>
                <a:cubicBezTo>
                  <a:pt x="286" y="158"/>
                  <a:pt x="286" y="158"/>
                  <a:pt x="286" y="157"/>
                </a:cubicBezTo>
                <a:cubicBezTo>
                  <a:pt x="287" y="157"/>
                  <a:pt x="288" y="154"/>
                  <a:pt x="290" y="155"/>
                </a:cubicBezTo>
                <a:cubicBezTo>
                  <a:pt x="291" y="155"/>
                  <a:pt x="291" y="153"/>
                  <a:pt x="291" y="152"/>
                </a:cubicBezTo>
                <a:cubicBezTo>
                  <a:pt x="291" y="152"/>
                  <a:pt x="290" y="151"/>
                  <a:pt x="290" y="150"/>
                </a:cubicBezTo>
                <a:cubicBezTo>
                  <a:pt x="290" y="150"/>
                  <a:pt x="290" y="149"/>
                  <a:pt x="290" y="148"/>
                </a:cubicBezTo>
                <a:cubicBezTo>
                  <a:pt x="290" y="147"/>
                  <a:pt x="291" y="146"/>
                  <a:pt x="292" y="146"/>
                </a:cubicBezTo>
                <a:cubicBezTo>
                  <a:pt x="290" y="143"/>
                  <a:pt x="285" y="141"/>
                  <a:pt x="283" y="138"/>
                </a:cubicBezTo>
                <a:cubicBezTo>
                  <a:pt x="285" y="139"/>
                  <a:pt x="287" y="140"/>
                  <a:pt x="289" y="142"/>
                </a:cubicBezTo>
                <a:cubicBezTo>
                  <a:pt x="291" y="143"/>
                  <a:pt x="293" y="145"/>
                  <a:pt x="294" y="146"/>
                </a:cubicBezTo>
                <a:cubicBezTo>
                  <a:pt x="294" y="148"/>
                  <a:pt x="295" y="150"/>
                  <a:pt x="296" y="150"/>
                </a:cubicBezTo>
                <a:cubicBezTo>
                  <a:pt x="299" y="150"/>
                  <a:pt x="296" y="146"/>
                  <a:pt x="298" y="144"/>
                </a:cubicBezTo>
                <a:cubicBezTo>
                  <a:pt x="299" y="143"/>
                  <a:pt x="299" y="144"/>
                  <a:pt x="300" y="143"/>
                </a:cubicBezTo>
                <a:cubicBezTo>
                  <a:pt x="301" y="141"/>
                  <a:pt x="300" y="139"/>
                  <a:pt x="299" y="137"/>
                </a:cubicBezTo>
                <a:cubicBezTo>
                  <a:pt x="297" y="137"/>
                  <a:pt x="296" y="138"/>
                  <a:pt x="294" y="137"/>
                </a:cubicBezTo>
                <a:cubicBezTo>
                  <a:pt x="294" y="135"/>
                  <a:pt x="293" y="135"/>
                  <a:pt x="293" y="134"/>
                </a:cubicBezTo>
                <a:cubicBezTo>
                  <a:pt x="290" y="132"/>
                  <a:pt x="282" y="132"/>
                  <a:pt x="284" y="126"/>
                </a:cubicBezTo>
                <a:cubicBezTo>
                  <a:pt x="284" y="125"/>
                  <a:pt x="283" y="124"/>
                  <a:pt x="283" y="123"/>
                </a:cubicBezTo>
                <a:cubicBezTo>
                  <a:pt x="283" y="123"/>
                  <a:pt x="283" y="122"/>
                  <a:pt x="283" y="122"/>
                </a:cubicBezTo>
                <a:cubicBezTo>
                  <a:pt x="283" y="118"/>
                  <a:pt x="287" y="120"/>
                  <a:pt x="288" y="123"/>
                </a:cubicBezTo>
                <a:cubicBezTo>
                  <a:pt x="289" y="126"/>
                  <a:pt x="287" y="128"/>
                  <a:pt x="288" y="131"/>
                </a:cubicBezTo>
                <a:cubicBezTo>
                  <a:pt x="290" y="132"/>
                  <a:pt x="293" y="132"/>
                  <a:pt x="295" y="134"/>
                </a:cubicBezTo>
                <a:cubicBezTo>
                  <a:pt x="295" y="135"/>
                  <a:pt x="296" y="136"/>
                  <a:pt x="295" y="136"/>
                </a:cubicBezTo>
                <a:cubicBezTo>
                  <a:pt x="297" y="137"/>
                  <a:pt x="297" y="136"/>
                  <a:pt x="299" y="136"/>
                </a:cubicBezTo>
                <a:cubicBezTo>
                  <a:pt x="299" y="137"/>
                  <a:pt x="299" y="137"/>
                  <a:pt x="299" y="137"/>
                </a:cubicBezTo>
                <a:cubicBezTo>
                  <a:pt x="303" y="137"/>
                  <a:pt x="302" y="143"/>
                  <a:pt x="301" y="145"/>
                </a:cubicBezTo>
                <a:cubicBezTo>
                  <a:pt x="297" y="144"/>
                  <a:pt x="299" y="148"/>
                  <a:pt x="298" y="150"/>
                </a:cubicBezTo>
                <a:cubicBezTo>
                  <a:pt x="299" y="150"/>
                  <a:pt x="299" y="151"/>
                  <a:pt x="299" y="152"/>
                </a:cubicBezTo>
                <a:cubicBezTo>
                  <a:pt x="303" y="152"/>
                  <a:pt x="303" y="148"/>
                  <a:pt x="307" y="148"/>
                </a:cubicBezTo>
                <a:cubicBezTo>
                  <a:pt x="308" y="147"/>
                  <a:pt x="308" y="146"/>
                  <a:pt x="308" y="143"/>
                </a:cubicBezTo>
                <a:cubicBezTo>
                  <a:pt x="307" y="141"/>
                  <a:pt x="305" y="140"/>
                  <a:pt x="305" y="137"/>
                </a:cubicBezTo>
                <a:cubicBezTo>
                  <a:pt x="306" y="134"/>
                  <a:pt x="312" y="136"/>
                  <a:pt x="311" y="132"/>
                </a:cubicBezTo>
                <a:cubicBezTo>
                  <a:pt x="310" y="131"/>
                  <a:pt x="310" y="131"/>
                  <a:pt x="310" y="130"/>
                </a:cubicBezTo>
                <a:cubicBezTo>
                  <a:pt x="308" y="130"/>
                  <a:pt x="307" y="129"/>
                  <a:pt x="307" y="128"/>
                </a:cubicBezTo>
                <a:cubicBezTo>
                  <a:pt x="307" y="127"/>
                  <a:pt x="308" y="126"/>
                  <a:pt x="309" y="125"/>
                </a:cubicBezTo>
                <a:cubicBezTo>
                  <a:pt x="309" y="125"/>
                  <a:pt x="309" y="124"/>
                  <a:pt x="310" y="124"/>
                </a:cubicBezTo>
                <a:cubicBezTo>
                  <a:pt x="309" y="123"/>
                  <a:pt x="309" y="123"/>
                  <a:pt x="309" y="122"/>
                </a:cubicBezTo>
                <a:cubicBezTo>
                  <a:pt x="307" y="122"/>
                  <a:pt x="305" y="122"/>
                  <a:pt x="305" y="120"/>
                </a:cubicBezTo>
                <a:cubicBezTo>
                  <a:pt x="305" y="118"/>
                  <a:pt x="307" y="117"/>
                  <a:pt x="308" y="116"/>
                </a:cubicBezTo>
                <a:cubicBezTo>
                  <a:pt x="309" y="113"/>
                  <a:pt x="306" y="113"/>
                  <a:pt x="304" y="112"/>
                </a:cubicBezTo>
                <a:cubicBezTo>
                  <a:pt x="303" y="111"/>
                  <a:pt x="302" y="109"/>
                  <a:pt x="301" y="107"/>
                </a:cubicBezTo>
                <a:cubicBezTo>
                  <a:pt x="301" y="105"/>
                  <a:pt x="302" y="104"/>
                  <a:pt x="302" y="102"/>
                </a:cubicBezTo>
                <a:cubicBezTo>
                  <a:pt x="301" y="100"/>
                  <a:pt x="299" y="100"/>
                  <a:pt x="297" y="99"/>
                </a:cubicBezTo>
                <a:cubicBezTo>
                  <a:pt x="296" y="97"/>
                  <a:pt x="298" y="95"/>
                  <a:pt x="298" y="93"/>
                </a:cubicBezTo>
                <a:cubicBezTo>
                  <a:pt x="295" y="93"/>
                  <a:pt x="297" y="97"/>
                  <a:pt x="293" y="97"/>
                </a:cubicBezTo>
                <a:cubicBezTo>
                  <a:pt x="293" y="97"/>
                  <a:pt x="292" y="97"/>
                  <a:pt x="292" y="96"/>
                </a:cubicBezTo>
                <a:cubicBezTo>
                  <a:pt x="291" y="96"/>
                  <a:pt x="290" y="96"/>
                  <a:pt x="290" y="95"/>
                </a:cubicBezTo>
                <a:cubicBezTo>
                  <a:pt x="289" y="95"/>
                  <a:pt x="289" y="93"/>
                  <a:pt x="289" y="92"/>
                </a:cubicBezTo>
                <a:cubicBezTo>
                  <a:pt x="288" y="88"/>
                  <a:pt x="292" y="83"/>
                  <a:pt x="286" y="84"/>
                </a:cubicBezTo>
                <a:cubicBezTo>
                  <a:pt x="285" y="86"/>
                  <a:pt x="284" y="91"/>
                  <a:pt x="279" y="90"/>
                </a:cubicBezTo>
                <a:cubicBezTo>
                  <a:pt x="282" y="92"/>
                  <a:pt x="285" y="93"/>
                  <a:pt x="287" y="95"/>
                </a:cubicBezTo>
                <a:cubicBezTo>
                  <a:pt x="284" y="94"/>
                  <a:pt x="282" y="91"/>
                  <a:pt x="279" y="91"/>
                </a:cubicBezTo>
                <a:cubicBezTo>
                  <a:pt x="280" y="92"/>
                  <a:pt x="282" y="93"/>
                  <a:pt x="282" y="93"/>
                </a:cubicBezTo>
                <a:cubicBezTo>
                  <a:pt x="280" y="93"/>
                  <a:pt x="279" y="91"/>
                  <a:pt x="277" y="90"/>
                </a:cubicBezTo>
                <a:cubicBezTo>
                  <a:pt x="277" y="91"/>
                  <a:pt x="277" y="91"/>
                  <a:pt x="277" y="91"/>
                </a:cubicBezTo>
                <a:cubicBezTo>
                  <a:pt x="278" y="91"/>
                  <a:pt x="277" y="91"/>
                  <a:pt x="278" y="91"/>
                </a:cubicBezTo>
                <a:cubicBezTo>
                  <a:pt x="279" y="93"/>
                  <a:pt x="282" y="95"/>
                  <a:pt x="283" y="97"/>
                </a:cubicBezTo>
                <a:cubicBezTo>
                  <a:pt x="281" y="96"/>
                  <a:pt x="279" y="93"/>
                  <a:pt x="277" y="92"/>
                </a:cubicBezTo>
                <a:cubicBezTo>
                  <a:pt x="277" y="93"/>
                  <a:pt x="276" y="94"/>
                  <a:pt x="275" y="94"/>
                </a:cubicBezTo>
                <a:cubicBezTo>
                  <a:pt x="278" y="96"/>
                  <a:pt x="279" y="98"/>
                  <a:pt x="281" y="100"/>
                </a:cubicBezTo>
                <a:cubicBezTo>
                  <a:pt x="278" y="98"/>
                  <a:pt x="277" y="96"/>
                  <a:pt x="275" y="94"/>
                </a:cubicBezTo>
                <a:cubicBezTo>
                  <a:pt x="275" y="95"/>
                  <a:pt x="273" y="94"/>
                  <a:pt x="274" y="95"/>
                </a:cubicBezTo>
                <a:cubicBezTo>
                  <a:pt x="274" y="95"/>
                  <a:pt x="274" y="95"/>
                  <a:pt x="274" y="95"/>
                </a:cubicBezTo>
                <a:cubicBezTo>
                  <a:pt x="275" y="96"/>
                  <a:pt x="277" y="97"/>
                  <a:pt x="277" y="98"/>
                </a:cubicBezTo>
                <a:cubicBezTo>
                  <a:pt x="276" y="97"/>
                  <a:pt x="274" y="97"/>
                  <a:pt x="274" y="95"/>
                </a:cubicBezTo>
                <a:cubicBezTo>
                  <a:pt x="274" y="96"/>
                  <a:pt x="273" y="95"/>
                  <a:pt x="273" y="95"/>
                </a:cubicBezTo>
                <a:close/>
                <a:moveTo>
                  <a:pt x="260" y="107"/>
                </a:moveTo>
                <a:cubicBezTo>
                  <a:pt x="260" y="107"/>
                  <a:pt x="260" y="107"/>
                  <a:pt x="260" y="107"/>
                </a:cubicBezTo>
                <a:cubicBezTo>
                  <a:pt x="260" y="107"/>
                  <a:pt x="260" y="108"/>
                  <a:pt x="260" y="107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7"/>
                  <a:pt x="260" y="107"/>
                  <a:pt x="260" y="107"/>
                </a:cubicBezTo>
                <a:close/>
                <a:moveTo>
                  <a:pt x="277" y="86"/>
                </a:moveTo>
                <a:cubicBezTo>
                  <a:pt x="277" y="86"/>
                  <a:pt x="277" y="86"/>
                  <a:pt x="277" y="86"/>
                </a:cubicBezTo>
                <a:cubicBezTo>
                  <a:pt x="274" y="87"/>
                  <a:pt x="275" y="91"/>
                  <a:pt x="273" y="93"/>
                </a:cubicBezTo>
                <a:cubicBezTo>
                  <a:pt x="275" y="94"/>
                  <a:pt x="275" y="93"/>
                  <a:pt x="276" y="92"/>
                </a:cubicBezTo>
                <a:cubicBezTo>
                  <a:pt x="275" y="89"/>
                  <a:pt x="278" y="88"/>
                  <a:pt x="280" y="89"/>
                </a:cubicBezTo>
                <a:cubicBezTo>
                  <a:pt x="281" y="89"/>
                  <a:pt x="283" y="89"/>
                  <a:pt x="282" y="88"/>
                </a:cubicBezTo>
                <a:cubicBezTo>
                  <a:pt x="280" y="89"/>
                  <a:pt x="279" y="87"/>
                  <a:pt x="277" y="86"/>
                </a:cubicBezTo>
                <a:close/>
                <a:moveTo>
                  <a:pt x="93" y="87"/>
                </a:moveTo>
                <a:cubicBezTo>
                  <a:pt x="93" y="87"/>
                  <a:pt x="93" y="87"/>
                  <a:pt x="93" y="87"/>
                </a:cubicBezTo>
                <a:cubicBezTo>
                  <a:pt x="93" y="87"/>
                  <a:pt x="93" y="86"/>
                  <a:pt x="93" y="86"/>
                </a:cubicBezTo>
                <a:cubicBezTo>
                  <a:pt x="93" y="86"/>
                  <a:pt x="93" y="87"/>
                  <a:pt x="93" y="87"/>
                </a:cubicBezTo>
                <a:close/>
                <a:moveTo>
                  <a:pt x="134" y="88"/>
                </a:moveTo>
                <a:cubicBezTo>
                  <a:pt x="134" y="88"/>
                  <a:pt x="134" y="88"/>
                  <a:pt x="134" y="88"/>
                </a:cubicBezTo>
                <a:cubicBezTo>
                  <a:pt x="134" y="87"/>
                  <a:pt x="134" y="86"/>
                  <a:pt x="133" y="86"/>
                </a:cubicBezTo>
                <a:cubicBezTo>
                  <a:pt x="134" y="87"/>
                  <a:pt x="133" y="88"/>
                  <a:pt x="134" y="88"/>
                </a:cubicBezTo>
                <a:close/>
                <a:moveTo>
                  <a:pt x="133" y="93"/>
                </a:moveTo>
                <a:cubicBezTo>
                  <a:pt x="133" y="93"/>
                  <a:pt x="133" y="93"/>
                  <a:pt x="133" y="93"/>
                </a:cubicBezTo>
                <a:cubicBezTo>
                  <a:pt x="133" y="91"/>
                  <a:pt x="132" y="89"/>
                  <a:pt x="132" y="88"/>
                </a:cubicBezTo>
                <a:cubicBezTo>
                  <a:pt x="132" y="88"/>
                  <a:pt x="132" y="86"/>
                  <a:pt x="131" y="87"/>
                </a:cubicBezTo>
                <a:cubicBezTo>
                  <a:pt x="132" y="89"/>
                  <a:pt x="132" y="92"/>
                  <a:pt x="133" y="93"/>
                </a:cubicBezTo>
                <a:close/>
                <a:moveTo>
                  <a:pt x="133" y="91"/>
                </a:moveTo>
                <a:cubicBezTo>
                  <a:pt x="133" y="91"/>
                  <a:pt x="133" y="91"/>
                  <a:pt x="133" y="91"/>
                </a:cubicBezTo>
                <a:cubicBezTo>
                  <a:pt x="134" y="90"/>
                  <a:pt x="133" y="89"/>
                  <a:pt x="133" y="88"/>
                </a:cubicBezTo>
                <a:cubicBezTo>
                  <a:pt x="133" y="89"/>
                  <a:pt x="133" y="88"/>
                  <a:pt x="132" y="89"/>
                </a:cubicBezTo>
                <a:cubicBezTo>
                  <a:pt x="133" y="90"/>
                  <a:pt x="133" y="90"/>
                  <a:pt x="133" y="91"/>
                </a:cubicBezTo>
                <a:close/>
                <a:moveTo>
                  <a:pt x="93" y="125"/>
                </a:moveTo>
                <a:cubicBezTo>
                  <a:pt x="93" y="125"/>
                  <a:pt x="93" y="125"/>
                  <a:pt x="93" y="125"/>
                </a:cubicBezTo>
                <a:cubicBezTo>
                  <a:pt x="93" y="125"/>
                  <a:pt x="92" y="123"/>
                  <a:pt x="93" y="122"/>
                </a:cubicBezTo>
                <a:cubicBezTo>
                  <a:pt x="93" y="122"/>
                  <a:pt x="93" y="121"/>
                  <a:pt x="93" y="121"/>
                </a:cubicBezTo>
                <a:cubicBezTo>
                  <a:pt x="94" y="118"/>
                  <a:pt x="93" y="113"/>
                  <a:pt x="93" y="109"/>
                </a:cubicBezTo>
                <a:cubicBezTo>
                  <a:pt x="92" y="102"/>
                  <a:pt x="93" y="95"/>
                  <a:pt x="93" y="88"/>
                </a:cubicBezTo>
                <a:cubicBezTo>
                  <a:pt x="92" y="100"/>
                  <a:pt x="92" y="114"/>
                  <a:pt x="93" y="125"/>
                </a:cubicBezTo>
                <a:close/>
                <a:moveTo>
                  <a:pt x="134" y="98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99"/>
                  <a:pt x="135" y="99"/>
                  <a:pt x="135" y="99"/>
                </a:cubicBezTo>
                <a:cubicBezTo>
                  <a:pt x="133" y="102"/>
                  <a:pt x="133" y="104"/>
                  <a:pt x="131" y="107"/>
                </a:cubicBezTo>
                <a:cubicBezTo>
                  <a:pt x="131" y="109"/>
                  <a:pt x="129" y="110"/>
                  <a:pt x="130" y="111"/>
                </a:cubicBezTo>
                <a:cubicBezTo>
                  <a:pt x="131" y="107"/>
                  <a:pt x="133" y="105"/>
                  <a:pt x="134" y="101"/>
                </a:cubicBezTo>
                <a:cubicBezTo>
                  <a:pt x="136" y="97"/>
                  <a:pt x="138" y="93"/>
                  <a:pt x="138" y="88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7" y="91"/>
                  <a:pt x="136" y="95"/>
                  <a:pt x="134" y="98"/>
                </a:cubicBezTo>
                <a:close/>
                <a:moveTo>
                  <a:pt x="171" y="91"/>
                </a:moveTo>
                <a:cubicBezTo>
                  <a:pt x="169" y="94"/>
                  <a:pt x="170" y="96"/>
                  <a:pt x="172" y="98"/>
                </a:cubicBezTo>
                <a:cubicBezTo>
                  <a:pt x="173" y="98"/>
                  <a:pt x="175" y="100"/>
                  <a:pt x="175" y="100"/>
                </a:cubicBezTo>
                <a:cubicBezTo>
                  <a:pt x="173" y="98"/>
                  <a:pt x="171" y="95"/>
                  <a:pt x="171" y="91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9" y="104"/>
                </a:cubicBezTo>
                <a:cubicBezTo>
                  <a:pt x="279" y="104"/>
                  <a:pt x="278" y="103"/>
                  <a:pt x="278" y="103"/>
                </a:cubicBezTo>
                <a:cubicBezTo>
                  <a:pt x="277" y="103"/>
                  <a:pt x="277" y="102"/>
                  <a:pt x="276" y="102"/>
                </a:cubicBezTo>
                <a:cubicBezTo>
                  <a:pt x="272" y="103"/>
                  <a:pt x="269" y="101"/>
                  <a:pt x="268" y="98"/>
                </a:cubicBezTo>
                <a:cubicBezTo>
                  <a:pt x="267" y="97"/>
                  <a:pt x="267" y="95"/>
                  <a:pt x="266" y="94"/>
                </a:cubicBezTo>
                <a:cubicBezTo>
                  <a:pt x="266" y="94"/>
                  <a:pt x="266" y="95"/>
                  <a:pt x="265" y="95"/>
                </a:cubicBezTo>
                <a:cubicBezTo>
                  <a:pt x="263" y="96"/>
                  <a:pt x="263" y="93"/>
                  <a:pt x="261" y="92"/>
                </a:cubicBezTo>
                <a:cubicBezTo>
                  <a:pt x="261" y="93"/>
                  <a:pt x="261" y="93"/>
                  <a:pt x="260" y="93"/>
                </a:cubicBezTo>
                <a:cubicBezTo>
                  <a:pt x="260" y="96"/>
                  <a:pt x="263" y="97"/>
                  <a:pt x="264" y="100"/>
                </a:cubicBezTo>
                <a:cubicBezTo>
                  <a:pt x="265" y="100"/>
                  <a:pt x="265" y="102"/>
                  <a:pt x="266" y="102"/>
                </a:cubicBezTo>
                <a:cubicBezTo>
                  <a:pt x="269" y="105"/>
                  <a:pt x="271" y="109"/>
                  <a:pt x="275" y="110"/>
                </a:cubicBezTo>
                <a:cubicBezTo>
                  <a:pt x="276" y="109"/>
                  <a:pt x="278" y="109"/>
                  <a:pt x="278" y="109"/>
                </a:cubicBezTo>
                <a:cubicBezTo>
                  <a:pt x="278" y="109"/>
                  <a:pt x="278" y="109"/>
                  <a:pt x="278" y="108"/>
                </a:cubicBezTo>
                <a:cubicBezTo>
                  <a:pt x="278" y="108"/>
                  <a:pt x="277" y="108"/>
                  <a:pt x="277" y="108"/>
                </a:cubicBezTo>
                <a:cubicBezTo>
                  <a:pt x="277" y="108"/>
                  <a:pt x="277" y="108"/>
                  <a:pt x="277" y="107"/>
                </a:cubicBezTo>
                <a:cubicBezTo>
                  <a:pt x="277" y="107"/>
                  <a:pt x="277" y="107"/>
                  <a:pt x="278" y="107"/>
                </a:cubicBezTo>
                <a:cubicBezTo>
                  <a:pt x="277" y="106"/>
                  <a:pt x="277" y="106"/>
                  <a:pt x="278" y="105"/>
                </a:cubicBezTo>
                <a:cubicBezTo>
                  <a:pt x="278" y="105"/>
                  <a:pt x="277" y="105"/>
                  <a:pt x="277" y="104"/>
                </a:cubicBezTo>
                <a:cubicBezTo>
                  <a:pt x="277" y="104"/>
                  <a:pt x="277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98"/>
                </a:moveTo>
                <a:cubicBezTo>
                  <a:pt x="298" y="98"/>
                  <a:pt x="298" y="98"/>
                  <a:pt x="298" y="98"/>
                </a:cubicBezTo>
                <a:cubicBezTo>
                  <a:pt x="299" y="98"/>
                  <a:pt x="299" y="98"/>
                  <a:pt x="299" y="98"/>
                </a:cubicBezTo>
                <a:cubicBezTo>
                  <a:pt x="301" y="99"/>
                  <a:pt x="303" y="100"/>
                  <a:pt x="303" y="102"/>
                </a:cubicBezTo>
                <a:cubicBezTo>
                  <a:pt x="302" y="105"/>
                  <a:pt x="304" y="111"/>
                  <a:pt x="307" y="111"/>
                </a:cubicBezTo>
                <a:cubicBezTo>
                  <a:pt x="305" y="110"/>
                  <a:pt x="303" y="107"/>
                  <a:pt x="305" y="103"/>
                </a:cubicBezTo>
                <a:cubicBezTo>
                  <a:pt x="305" y="102"/>
                  <a:pt x="304" y="101"/>
                  <a:pt x="304" y="100"/>
                </a:cubicBezTo>
                <a:cubicBezTo>
                  <a:pt x="301" y="99"/>
                  <a:pt x="300" y="97"/>
                  <a:pt x="299" y="96"/>
                </a:cubicBezTo>
                <a:cubicBezTo>
                  <a:pt x="299" y="97"/>
                  <a:pt x="298" y="97"/>
                  <a:pt x="298" y="98"/>
                </a:cubicBezTo>
                <a:close/>
                <a:moveTo>
                  <a:pt x="261" y="101"/>
                </a:moveTo>
                <a:cubicBezTo>
                  <a:pt x="261" y="101"/>
                  <a:pt x="261" y="101"/>
                  <a:pt x="261" y="101"/>
                </a:cubicBezTo>
                <a:cubicBezTo>
                  <a:pt x="261" y="102"/>
                  <a:pt x="262" y="102"/>
                  <a:pt x="262" y="103"/>
                </a:cubicBezTo>
                <a:cubicBezTo>
                  <a:pt x="264" y="101"/>
                  <a:pt x="262" y="99"/>
                  <a:pt x="260" y="97"/>
                </a:cubicBezTo>
                <a:cubicBezTo>
                  <a:pt x="261" y="98"/>
                  <a:pt x="262" y="100"/>
                  <a:pt x="261" y="101"/>
                </a:cubicBezTo>
                <a:close/>
                <a:moveTo>
                  <a:pt x="129" y="107"/>
                </a:moveTo>
                <a:cubicBezTo>
                  <a:pt x="129" y="107"/>
                  <a:pt x="129" y="107"/>
                  <a:pt x="129" y="107"/>
                </a:cubicBezTo>
                <a:cubicBezTo>
                  <a:pt x="130" y="105"/>
                  <a:pt x="132" y="102"/>
                  <a:pt x="132" y="99"/>
                </a:cubicBezTo>
                <a:cubicBezTo>
                  <a:pt x="131" y="101"/>
                  <a:pt x="131" y="103"/>
                  <a:pt x="130" y="105"/>
                </a:cubicBezTo>
                <a:cubicBezTo>
                  <a:pt x="130" y="106"/>
                  <a:pt x="128" y="106"/>
                  <a:pt x="129" y="107"/>
                </a:cubicBezTo>
                <a:close/>
                <a:moveTo>
                  <a:pt x="137" y="101"/>
                </a:moveTo>
                <a:cubicBezTo>
                  <a:pt x="137" y="101"/>
                  <a:pt x="137" y="101"/>
                  <a:pt x="137" y="101"/>
                </a:cubicBezTo>
                <a:cubicBezTo>
                  <a:pt x="137" y="103"/>
                  <a:pt x="139" y="105"/>
                  <a:pt x="138" y="106"/>
                </a:cubicBezTo>
                <a:cubicBezTo>
                  <a:pt x="138" y="106"/>
                  <a:pt x="138" y="104"/>
                  <a:pt x="137" y="103"/>
                </a:cubicBezTo>
                <a:cubicBezTo>
                  <a:pt x="137" y="103"/>
                  <a:pt x="136" y="103"/>
                  <a:pt x="136" y="104"/>
                </a:cubicBezTo>
                <a:cubicBezTo>
                  <a:pt x="137" y="106"/>
                  <a:pt x="138" y="109"/>
                  <a:pt x="138" y="111"/>
                </a:cubicBezTo>
                <a:cubicBezTo>
                  <a:pt x="137" y="110"/>
                  <a:pt x="137" y="107"/>
                  <a:pt x="136" y="104"/>
                </a:cubicBezTo>
                <a:cubicBezTo>
                  <a:pt x="135" y="106"/>
                  <a:pt x="137" y="108"/>
                  <a:pt x="137" y="109"/>
                </a:cubicBezTo>
                <a:cubicBezTo>
                  <a:pt x="136" y="108"/>
                  <a:pt x="136" y="106"/>
                  <a:pt x="135" y="105"/>
                </a:cubicBezTo>
                <a:cubicBezTo>
                  <a:pt x="136" y="110"/>
                  <a:pt x="138" y="114"/>
                  <a:pt x="139" y="118"/>
                </a:cubicBezTo>
                <a:cubicBezTo>
                  <a:pt x="141" y="115"/>
                  <a:pt x="141" y="112"/>
                  <a:pt x="142" y="109"/>
                </a:cubicBezTo>
                <a:cubicBezTo>
                  <a:pt x="141" y="108"/>
                  <a:pt x="141" y="104"/>
                  <a:pt x="140" y="105"/>
                </a:cubicBezTo>
                <a:cubicBezTo>
                  <a:pt x="139" y="103"/>
                  <a:pt x="140" y="101"/>
                  <a:pt x="138" y="100"/>
                </a:cubicBezTo>
                <a:cubicBezTo>
                  <a:pt x="137" y="101"/>
                  <a:pt x="139" y="104"/>
                  <a:pt x="139" y="106"/>
                </a:cubicBezTo>
                <a:cubicBezTo>
                  <a:pt x="138" y="104"/>
                  <a:pt x="138" y="103"/>
                  <a:pt x="137" y="101"/>
                </a:cubicBezTo>
                <a:close/>
                <a:moveTo>
                  <a:pt x="273" y="101"/>
                </a:moveTo>
                <a:cubicBezTo>
                  <a:pt x="273" y="101"/>
                  <a:pt x="273" y="101"/>
                  <a:pt x="273" y="101"/>
                </a:cubicBezTo>
                <a:cubicBezTo>
                  <a:pt x="277" y="100"/>
                  <a:pt x="281" y="102"/>
                  <a:pt x="281" y="106"/>
                </a:cubicBezTo>
                <a:cubicBezTo>
                  <a:pt x="283" y="102"/>
                  <a:pt x="277" y="99"/>
                  <a:pt x="273" y="101"/>
                </a:cubicBezTo>
                <a:close/>
                <a:moveTo>
                  <a:pt x="278" y="105"/>
                </a:moveTo>
                <a:cubicBezTo>
                  <a:pt x="278" y="105"/>
                  <a:pt x="278" y="105"/>
                  <a:pt x="278" y="105"/>
                </a:cubicBezTo>
                <a:cubicBezTo>
                  <a:pt x="279" y="105"/>
                  <a:pt x="279" y="106"/>
                  <a:pt x="279" y="107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80" y="106"/>
                  <a:pt x="280" y="105"/>
                  <a:pt x="279" y="104"/>
                </a:cubicBezTo>
                <a:cubicBezTo>
                  <a:pt x="279" y="105"/>
                  <a:pt x="279" y="105"/>
                  <a:pt x="278" y="105"/>
                </a:cubicBezTo>
                <a:close/>
                <a:moveTo>
                  <a:pt x="252" y="109"/>
                </a:moveTo>
                <a:cubicBezTo>
                  <a:pt x="252" y="109"/>
                  <a:pt x="252" y="109"/>
                  <a:pt x="252" y="109"/>
                </a:cubicBezTo>
                <a:cubicBezTo>
                  <a:pt x="254" y="109"/>
                  <a:pt x="256" y="110"/>
                  <a:pt x="257" y="109"/>
                </a:cubicBezTo>
                <a:cubicBezTo>
                  <a:pt x="258" y="107"/>
                  <a:pt x="259" y="106"/>
                  <a:pt x="258" y="105"/>
                </a:cubicBezTo>
                <a:cubicBezTo>
                  <a:pt x="258" y="108"/>
                  <a:pt x="253" y="107"/>
                  <a:pt x="252" y="109"/>
                </a:cubicBezTo>
                <a:close/>
                <a:moveTo>
                  <a:pt x="132" y="142"/>
                </a:moveTo>
                <a:cubicBezTo>
                  <a:pt x="132" y="142"/>
                  <a:pt x="132" y="142"/>
                  <a:pt x="132" y="142"/>
                </a:cubicBezTo>
                <a:cubicBezTo>
                  <a:pt x="132" y="141"/>
                  <a:pt x="132" y="141"/>
                  <a:pt x="132" y="140"/>
                </a:cubicBezTo>
                <a:cubicBezTo>
                  <a:pt x="133" y="140"/>
                  <a:pt x="133" y="140"/>
                  <a:pt x="134" y="139"/>
                </a:cubicBezTo>
                <a:cubicBezTo>
                  <a:pt x="134" y="138"/>
                  <a:pt x="134" y="137"/>
                  <a:pt x="135" y="136"/>
                </a:cubicBezTo>
                <a:cubicBezTo>
                  <a:pt x="135" y="136"/>
                  <a:pt x="135" y="136"/>
                  <a:pt x="136" y="135"/>
                </a:cubicBezTo>
                <a:cubicBezTo>
                  <a:pt x="136" y="135"/>
                  <a:pt x="135" y="135"/>
                  <a:pt x="135" y="135"/>
                </a:cubicBezTo>
                <a:cubicBezTo>
                  <a:pt x="136" y="133"/>
                  <a:pt x="138" y="130"/>
                  <a:pt x="137" y="127"/>
                </a:cubicBezTo>
                <a:cubicBezTo>
                  <a:pt x="137" y="127"/>
                  <a:pt x="137" y="126"/>
                  <a:pt x="137" y="124"/>
                </a:cubicBezTo>
                <a:cubicBezTo>
                  <a:pt x="138" y="121"/>
                  <a:pt x="137" y="118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5"/>
                  <a:pt x="137" y="115"/>
                  <a:pt x="137" y="115"/>
                </a:cubicBezTo>
                <a:cubicBezTo>
                  <a:pt x="136" y="114"/>
                  <a:pt x="135" y="111"/>
                  <a:pt x="134" y="109"/>
                </a:cubicBezTo>
                <a:cubicBezTo>
                  <a:pt x="133" y="111"/>
                  <a:pt x="133" y="115"/>
                  <a:pt x="131" y="117"/>
                </a:cubicBezTo>
                <a:cubicBezTo>
                  <a:pt x="132" y="124"/>
                  <a:pt x="132" y="132"/>
                  <a:pt x="131" y="139"/>
                </a:cubicBezTo>
                <a:cubicBezTo>
                  <a:pt x="131" y="141"/>
                  <a:pt x="130" y="144"/>
                  <a:pt x="130" y="146"/>
                </a:cubicBezTo>
                <a:cubicBezTo>
                  <a:pt x="130" y="144"/>
                  <a:pt x="132" y="143"/>
                  <a:pt x="132" y="142"/>
                </a:cubicBezTo>
                <a:close/>
                <a:moveTo>
                  <a:pt x="94" y="110"/>
                </a:moveTo>
                <a:cubicBezTo>
                  <a:pt x="94" y="110"/>
                  <a:pt x="94" y="110"/>
                  <a:pt x="94" y="110"/>
                </a:cubicBezTo>
                <a:cubicBezTo>
                  <a:pt x="95" y="110"/>
                  <a:pt x="95" y="109"/>
                  <a:pt x="94" y="109"/>
                </a:cubicBezTo>
                <a:cubicBezTo>
                  <a:pt x="94" y="109"/>
                  <a:pt x="94" y="110"/>
                  <a:pt x="94" y="110"/>
                </a:cubicBezTo>
                <a:close/>
                <a:moveTo>
                  <a:pt x="253" y="111"/>
                </a:moveTo>
                <a:cubicBezTo>
                  <a:pt x="253" y="111"/>
                  <a:pt x="253" y="111"/>
                  <a:pt x="253" y="111"/>
                </a:cubicBezTo>
                <a:cubicBezTo>
                  <a:pt x="253" y="112"/>
                  <a:pt x="254" y="112"/>
                  <a:pt x="253" y="113"/>
                </a:cubicBezTo>
                <a:cubicBezTo>
                  <a:pt x="254" y="113"/>
                  <a:pt x="254" y="114"/>
                  <a:pt x="255" y="114"/>
                </a:cubicBezTo>
                <a:cubicBezTo>
                  <a:pt x="254" y="113"/>
                  <a:pt x="254" y="111"/>
                  <a:pt x="254" y="110"/>
                </a:cubicBezTo>
                <a:cubicBezTo>
                  <a:pt x="254" y="110"/>
                  <a:pt x="254" y="110"/>
                  <a:pt x="253" y="111"/>
                </a:cubicBezTo>
                <a:close/>
                <a:moveTo>
                  <a:pt x="253" y="113"/>
                </a:moveTo>
                <a:cubicBezTo>
                  <a:pt x="253" y="113"/>
                  <a:pt x="253" y="113"/>
                  <a:pt x="253" y="113"/>
                </a:cubicBezTo>
                <a:cubicBezTo>
                  <a:pt x="253" y="112"/>
                  <a:pt x="253" y="112"/>
                  <a:pt x="253" y="111"/>
                </a:cubicBezTo>
                <a:cubicBezTo>
                  <a:pt x="253" y="111"/>
                  <a:pt x="253" y="111"/>
                  <a:pt x="252" y="111"/>
                </a:cubicBezTo>
                <a:cubicBezTo>
                  <a:pt x="252" y="112"/>
                  <a:pt x="252" y="112"/>
                  <a:pt x="253" y="113"/>
                </a:cubicBezTo>
                <a:close/>
                <a:moveTo>
                  <a:pt x="144" y="112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1"/>
                  <a:pt x="144" y="111"/>
                  <a:pt x="143" y="111"/>
                </a:cubicBezTo>
                <a:cubicBezTo>
                  <a:pt x="143" y="111"/>
                  <a:pt x="143" y="112"/>
                  <a:pt x="144" y="112"/>
                </a:cubicBezTo>
                <a:close/>
                <a:moveTo>
                  <a:pt x="144" y="115"/>
                </a:moveTo>
                <a:cubicBezTo>
                  <a:pt x="144" y="115"/>
                  <a:pt x="144" y="115"/>
                  <a:pt x="144" y="11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44" y="114"/>
                  <a:pt x="144" y="113"/>
                  <a:pt x="143" y="112"/>
                </a:cubicBezTo>
                <a:cubicBezTo>
                  <a:pt x="142" y="117"/>
                  <a:pt x="139" y="121"/>
                  <a:pt x="138" y="126"/>
                </a:cubicBezTo>
                <a:cubicBezTo>
                  <a:pt x="138" y="128"/>
                  <a:pt x="139" y="130"/>
                  <a:pt x="139" y="132"/>
                </a:cubicBezTo>
                <a:cubicBezTo>
                  <a:pt x="139" y="133"/>
                  <a:pt x="138" y="134"/>
                  <a:pt x="137" y="135"/>
                </a:cubicBezTo>
                <a:cubicBezTo>
                  <a:pt x="137" y="136"/>
                  <a:pt x="136" y="138"/>
                  <a:pt x="136" y="139"/>
                </a:cubicBezTo>
                <a:cubicBezTo>
                  <a:pt x="136" y="139"/>
                  <a:pt x="134" y="141"/>
                  <a:pt x="134" y="141"/>
                </a:cubicBezTo>
                <a:cubicBezTo>
                  <a:pt x="131" y="146"/>
                  <a:pt x="131" y="151"/>
                  <a:pt x="130" y="156"/>
                </a:cubicBezTo>
                <a:cubicBezTo>
                  <a:pt x="133" y="158"/>
                  <a:pt x="137" y="159"/>
                  <a:pt x="137" y="162"/>
                </a:cubicBezTo>
                <a:cubicBezTo>
                  <a:pt x="137" y="163"/>
                  <a:pt x="136" y="164"/>
                  <a:pt x="135" y="165"/>
                </a:cubicBezTo>
                <a:cubicBezTo>
                  <a:pt x="137" y="165"/>
                  <a:pt x="138" y="165"/>
                  <a:pt x="139" y="167"/>
                </a:cubicBezTo>
                <a:cubicBezTo>
                  <a:pt x="139" y="168"/>
                  <a:pt x="139" y="170"/>
                  <a:pt x="140" y="172"/>
                </a:cubicBezTo>
                <a:cubicBezTo>
                  <a:pt x="140" y="173"/>
                  <a:pt x="141" y="174"/>
                  <a:pt x="142" y="174"/>
                </a:cubicBezTo>
                <a:cubicBezTo>
                  <a:pt x="142" y="175"/>
                  <a:pt x="143" y="176"/>
                  <a:pt x="143" y="178"/>
                </a:cubicBezTo>
                <a:cubicBezTo>
                  <a:pt x="141" y="179"/>
                  <a:pt x="139" y="179"/>
                  <a:pt x="138" y="179"/>
                </a:cubicBezTo>
                <a:cubicBezTo>
                  <a:pt x="139" y="180"/>
                  <a:pt x="139" y="181"/>
                  <a:pt x="139" y="183"/>
                </a:cubicBezTo>
                <a:cubicBezTo>
                  <a:pt x="140" y="185"/>
                  <a:pt x="143" y="185"/>
                  <a:pt x="144" y="189"/>
                </a:cubicBezTo>
                <a:cubicBezTo>
                  <a:pt x="143" y="191"/>
                  <a:pt x="142" y="194"/>
                  <a:pt x="138" y="194"/>
                </a:cubicBezTo>
                <a:cubicBezTo>
                  <a:pt x="141" y="196"/>
                  <a:pt x="143" y="199"/>
                  <a:pt x="143" y="203"/>
                </a:cubicBezTo>
                <a:cubicBezTo>
                  <a:pt x="143" y="200"/>
                  <a:pt x="144" y="197"/>
                  <a:pt x="144" y="193"/>
                </a:cubicBezTo>
                <a:cubicBezTo>
                  <a:pt x="144" y="193"/>
                  <a:pt x="144" y="193"/>
                  <a:pt x="144" y="192"/>
                </a:cubicBezTo>
                <a:cubicBezTo>
                  <a:pt x="144" y="192"/>
                  <a:pt x="144" y="191"/>
                  <a:pt x="144" y="191"/>
                </a:cubicBezTo>
                <a:cubicBezTo>
                  <a:pt x="145" y="187"/>
                  <a:pt x="145" y="184"/>
                  <a:pt x="146" y="180"/>
                </a:cubicBezTo>
                <a:cubicBezTo>
                  <a:pt x="147" y="175"/>
                  <a:pt x="146" y="168"/>
                  <a:pt x="145" y="163"/>
                </a:cubicBezTo>
                <a:cubicBezTo>
                  <a:pt x="145" y="159"/>
                  <a:pt x="144" y="156"/>
                  <a:pt x="144" y="153"/>
                </a:cubicBezTo>
                <a:cubicBezTo>
                  <a:pt x="145" y="149"/>
                  <a:pt x="146" y="146"/>
                  <a:pt x="147" y="142"/>
                </a:cubicBezTo>
                <a:cubicBezTo>
                  <a:pt x="148" y="139"/>
                  <a:pt x="147" y="136"/>
                  <a:pt x="147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6" y="131"/>
                  <a:pt x="147" y="128"/>
                  <a:pt x="146" y="126"/>
                </a:cubicBezTo>
                <a:cubicBezTo>
                  <a:pt x="146" y="127"/>
                  <a:pt x="146" y="129"/>
                  <a:pt x="146" y="130"/>
                </a:cubicBezTo>
                <a:cubicBezTo>
                  <a:pt x="146" y="128"/>
                  <a:pt x="145" y="125"/>
                  <a:pt x="145" y="122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45" y="120"/>
                  <a:pt x="144" y="118"/>
                  <a:pt x="144" y="117"/>
                </a:cubicBezTo>
                <a:cubicBezTo>
                  <a:pt x="144" y="117"/>
                  <a:pt x="145" y="119"/>
                  <a:pt x="144" y="118"/>
                </a:cubicBezTo>
                <a:cubicBezTo>
                  <a:pt x="144" y="116"/>
                  <a:pt x="144" y="116"/>
                  <a:pt x="144" y="114"/>
                </a:cubicBezTo>
                <a:cubicBezTo>
                  <a:pt x="144" y="115"/>
                  <a:pt x="143" y="117"/>
                  <a:pt x="144" y="118"/>
                </a:cubicBezTo>
                <a:cubicBezTo>
                  <a:pt x="143" y="118"/>
                  <a:pt x="144" y="119"/>
                  <a:pt x="143" y="119"/>
                </a:cubicBezTo>
                <a:cubicBezTo>
                  <a:pt x="143" y="118"/>
                  <a:pt x="143" y="116"/>
                  <a:pt x="143" y="115"/>
                </a:cubicBezTo>
                <a:cubicBezTo>
                  <a:pt x="142" y="116"/>
                  <a:pt x="143" y="115"/>
                  <a:pt x="144" y="115"/>
                </a:cubicBezTo>
                <a:close/>
                <a:moveTo>
                  <a:pt x="253" y="119"/>
                </a:moveTo>
                <a:cubicBezTo>
                  <a:pt x="253" y="119"/>
                  <a:pt x="253" y="119"/>
                  <a:pt x="253" y="119"/>
                </a:cubicBezTo>
                <a:cubicBezTo>
                  <a:pt x="254" y="119"/>
                  <a:pt x="254" y="119"/>
                  <a:pt x="255" y="119"/>
                </a:cubicBezTo>
                <a:cubicBezTo>
                  <a:pt x="256" y="117"/>
                  <a:pt x="255" y="115"/>
                  <a:pt x="252" y="114"/>
                </a:cubicBezTo>
                <a:cubicBezTo>
                  <a:pt x="253" y="115"/>
                  <a:pt x="255" y="118"/>
                  <a:pt x="253" y="119"/>
                </a:cubicBezTo>
                <a:close/>
                <a:moveTo>
                  <a:pt x="310" y="122"/>
                </a:moveTo>
                <a:cubicBezTo>
                  <a:pt x="310" y="122"/>
                  <a:pt x="310" y="122"/>
                  <a:pt x="310" y="122"/>
                </a:cubicBezTo>
                <a:cubicBezTo>
                  <a:pt x="310" y="122"/>
                  <a:pt x="310" y="123"/>
                  <a:pt x="310" y="123"/>
                </a:cubicBezTo>
                <a:cubicBezTo>
                  <a:pt x="311" y="121"/>
                  <a:pt x="308" y="120"/>
                  <a:pt x="308" y="118"/>
                </a:cubicBezTo>
                <a:cubicBezTo>
                  <a:pt x="307" y="119"/>
                  <a:pt x="307" y="119"/>
                  <a:pt x="307" y="120"/>
                </a:cubicBezTo>
                <a:cubicBezTo>
                  <a:pt x="309" y="120"/>
                  <a:pt x="310" y="120"/>
                  <a:pt x="310" y="122"/>
                </a:cubicBezTo>
                <a:close/>
                <a:moveTo>
                  <a:pt x="285" y="125"/>
                </a:moveTo>
                <a:cubicBezTo>
                  <a:pt x="285" y="125"/>
                  <a:pt x="285" y="125"/>
                  <a:pt x="285" y="125"/>
                </a:cubicBezTo>
                <a:cubicBezTo>
                  <a:pt x="285" y="127"/>
                  <a:pt x="285" y="129"/>
                  <a:pt x="287" y="130"/>
                </a:cubicBezTo>
                <a:cubicBezTo>
                  <a:pt x="286" y="128"/>
                  <a:pt x="287" y="127"/>
                  <a:pt x="286" y="125"/>
                </a:cubicBezTo>
                <a:cubicBezTo>
                  <a:pt x="286" y="125"/>
                  <a:pt x="287" y="125"/>
                  <a:pt x="287" y="125"/>
                </a:cubicBezTo>
                <a:cubicBezTo>
                  <a:pt x="287" y="123"/>
                  <a:pt x="287" y="122"/>
                  <a:pt x="285" y="121"/>
                </a:cubicBezTo>
                <a:cubicBezTo>
                  <a:pt x="284" y="122"/>
                  <a:pt x="285" y="124"/>
                  <a:pt x="285" y="125"/>
                </a:cubicBezTo>
                <a:close/>
                <a:moveTo>
                  <a:pt x="266" y="132"/>
                </a:moveTo>
                <a:cubicBezTo>
                  <a:pt x="266" y="132"/>
                  <a:pt x="266" y="132"/>
                  <a:pt x="266" y="132"/>
                </a:cubicBezTo>
                <a:cubicBezTo>
                  <a:pt x="267" y="130"/>
                  <a:pt x="269" y="128"/>
                  <a:pt x="268" y="125"/>
                </a:cubicBezTo>
                <a:cubicBezTo>
                  <a:pt x="265" y="124"/>
                  <a:pt x="264" y="130"/>
                  <a:pt x="266" y="132"/>
                </a:cubicBezTo>
                <a:close/>
                <a:moveTo>
                  <a:pt x="312" y="132"/>
                </a:moveTo>
                <a:cubicBezTo>
                  <a:pt x="312" y="132"/>
                  <a:pt x="312" y="132"/>
                  <a:pt x="312" y="132"/>
                </a:cubicBezTo>
                <a:cubicBezTo>
                  <a:pt x="313" y="130"/>
                  <a:pt x="309" y="129"/>
                  <a:pt x="309" y="127"/>
                </a:cubicBezTo>
                <a:cubicBezTo>
                  <a:pt x="309" y="127"/>
                  <a:pt x="309" y="127"/>
                  <a:pt x="308" y="127"/>
                </a:cubicBezTo>
                <a:cubicBezTo>
                  <a:pt x="310" y="129"/>
                  <a:pt x="312" y="130"/>
                  <a:pt x="312" y="132"/>
                </a:cubicBezTo>
                <a:close/>
                <a:moveTo>
                  <a:pt x="92" y="129"/>
                </a:moveTo>
                <a:cubicBezTo>
                  <a:pt x="92" y="129"/>
                  <a:pt x="92" y="129"/>
                  <a:pt x="92" y="129"/>
                </a:cubicBezTo>
                <a:cubicBezTo>
                  <a:pt x="92" y="129"/>
                  <a:pt x="93" y="128"/>
                  <a:pt x="92" y="128"/>
                </a:cubicBezTo>
                <a:cubicBezTo>
                  <a:pt x="92" y="128"/>
                  <a:pt x="92" y="129"/>
                  <a:pt x="92" y="129"/>
                </a:cubicBezTo>
                <a:close/>
                <a:moveTo>
                  <a:pt x="96" y="134"/>
                </a:moveTo>
                <a:cubicBezTo>
                  <a:pt x="96" y="134"/>
                  <a:pt x="96" y="134"/>
                  <a:pt x="96" y="134"/>
                </a:cubicBezTo>
                <a:cubicBezTo>
                  <a:pt x="96" y="132"/>
                  <a:pt x="95" y="130"/>
                  <a:pt x="94" y="128"/>
                </a:cubicBezTo>
                <a:cubicBezTo>
                  <a:pt x="94" y="131"/>
                  <a:pt x="94" y="132"/>
                  <a:pt x="96" y="134"/>
                </a:cubicBezTo>
                <a:close/>
                <a:moveTo>
                  <a:pt x="249" y="133"/>
                </a:moveTo>
                <a:cubicBezTo>
                  <a:pt x="249" y="133"/>
                  <a:pt x="249" y="133"/>
                  <a:pt x="249" y="133"/>
                </a:cubicBezTo>
                <a:cubicBezTo>
                  <a:pt x="249" y="132"/>
                  <a:pt x="249" y="131"/>
                  <a:pt x="249" y="131"/>
                </a:cubicBezTo>
                <a:cubicBezTo>
                  <a:pt x="248" y="131"/>
                  <a:pt x="248" y="129"/>
                  <a:pt x="247" y="129"/>
                </a:cubicBezTo>
                <a:cubicBezTo>
                  <a:pt x="247" y="131"/>
                  <a:pt x="247" y="132"/>
                  <a:pt x="249" y="133"/>
                </a:cubicBezTo>
                <a:close/>
                <a:moveTo>
                  <a:pt x="92" y="132"/>
                </a:moveTo>
                <a:cubicBezTo>
                  <a:pt x="92" y="132"/>
                  <a:pt x="92" y="132"/>
                  <a:pt x="92" y="132"/>
                </a:cubicBezTo>
                <a:cubicBezTo>
                  <a:pt x="92" y="131"/>
                  <a:pt x="92" y="130"/>
                  <a:pt x="92" y="130"/>
                </a:cubicBezTo>
                <a:cubicBezTo>
                  <a:pt x="92" y="130"/>
                  <a:pt x="91" y="132"/>
                  <a:pt x="92" y="132"/>
                </a:cubicBezTo>
                <a:close/>
                <a:moveTo>
                  <a:pt x="150" y="134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50" y="135"/>
                  <a:pt x="151" y="136"/>
                  <a:pt x="150" y="137"/>
                </a:cubicBezTo>
                <a:cubicBezTo>
                  <a:pt x="150" y="136"/>
                  <a:pt x="150" y="135"/>
                  <a:pt x="149" y="135"/>
                </a:cubicBezTo>
                <a:cubicBezTo>
                  <a:pt x="150" y="135"/>
                  <a:pt x="150" y="136"/>
                  <a:pt x="149" y="136"/>
                </a:cubicBezTo>
                <a:cubicBezTo>
                  <a:pt x="149" y="135"/>
                  <a:pt x="149" y="133"/>
                  <a:pt x="149" y="132"/>
                </a:cubicBezTo>
                <a:cubicBezTo>
                  <a:pt x="149" y="136"/>
                  <a:pt x="149" y="139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8" y="142"/>
                  <a:pt x="149" y="143"/>
                  <a:pt x="148" y="144"/>
                </a:cubicBezTo>
                <a:cubicBezTo>
                  <a:pt x="148" y="146"/>
                  <a:pt x="146" y="149"/>
                  <a:pt x="146" y="151"/>
                </a:cubicBezTo>
                <a:cubicBezTo>
                  <a:pt x="145" y="156"/>
                  <a:pt x="146" y="162"/>
                  <a:pt x="147" y="166"/>
                </a:cubicBezTo>
                <a:cubicBezTo>
                  <a:pt x="149" y="177"/>
                  <a:pt x="145" y="189"/>
                  <a:pt x="145" y="200"/>
                </a:cubicBezTo>
                <a:cubicBezTo>
                  <a:pt x="147" y="199"/>
                  <a:pt x="147" y="198"/>
                  <a:pt x="149" y="199"/>
                </a:cubicBezTo>
                <a:cubicBezTo>
                  <a:pt x="151" y="195"/>
                  <a:pt x="151" y="190"/>
                  <a:pt x="150" y="185"/>
                </a:cubicBezTo>
                <a:cubicBezTo>
                  <a:pt x="150" y="181"/>
                  <a:pt x="151" y="176"/>
                  <a:pt x="153" y="172"/>
                </a:cubicBezTo>
                <a:cubicBezTo>
                  <a:pt x="152" y="170"/>
                  <a:pt x="154" y="168"/>
                  <a:pt x="153" y="166"/>
                </a:cubicBezTo>
                <a:cubicBezTo>
                  <a:pt x="154" y="166"/>
                  <a:pt x="154" y="165"/>
                  <a:pt x="154" y="165"/>
                </a:cubicBezTo>
                <a:cubicBezTo>
                  <a:pt x="155" y="164"/>
                  <a:pt x="156" y="163"/>
                  <a:pt x="156" y="163"/>
                </a:cubicBezTo>
                <a:cubicBezTo>
                  <a:pt x="156" y="162"/>
                  <a:pt x="156" y="161"/>
                  <a:pt x="156" y="161"/>
                </a:cubicBezTo>
                <a:cubicBezTo>
                  <a:pt x="157" y="161"/>
                  <a:pt x="157" y="161"/>
                  <a:pt x="157" y="160"/>
                </a:cubicBezTo>
                <a:cubicBezTo>
                  <a:pt x="157" y="160"/>
                  <a:pt x="157" y="159"/>
                  <a:pt x="157" y="159"/>
                </a:cubicBezTo>
                <a:cubicBezTo>
                  <a:pt x="158" y="158"/>
                  <a:pt x="158" y="157"/>
                  <a:pt x="159" y="156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59" y="153"/>
                  <a:pt x="159" y="152"/>
                  <a:pt x="159" y="151"/>
                </a:cubicBezTo>
                <a:cubicBezTo>
                  <a:pt x="159" y="151"/>
                  <a:pt x="159" y="151"/>
                  <a:pt x="159" y="150"/>
                </a:cubicBezTo>
                <a:cubicBezTo>
                  <a:pt x="159" y="149"/>
                  <a:pt x="160" y="145"/>
                  <a:pt x="159" y="146"/>
                </a:cubicBezTo>
                <a:cubicBezTo>
                  <a:pt x="158" y="144"/>
                  <a:pt x="159" y="143"/>
                  <a:pt x="158" y="142"/>
                </a:cubicBezTo>
                <a:cubicBezTo>
                  <a:pt x="158" y="145"/>
                  <a:pt x="158" y="149"/>
                  <a:pt x="158" y="151"/>
                </a:cubicBezTo>
                <a:cubicBezTo>
                  <a:pt x="158" y="150"/>
                  <a:pt x="157" y="148"/>
                  <a:pt x="158" y="147"/>
                </a:cubicBezTo>
                <a:cubicBezTo>
                  <a:pt x="157" y="146"/>
                  <a:pt x="157" y="143"/>
                  <a:pt x="158" y="142"/>
                </a:cubicBezTo>
                <a:cubicBezTo>
                  <a:pt x="157" y="141"/>
                  <a:pt x="157" y="139"/>
                  <a:pt x="156" y="140"/>
                </a:cubicBezTo>
                <a:cubicBezTo>
                  <a:pt x="156" y="141"/>
                  <a:pt x="156" y="144"/>
                  <a:pt x="157" y="145"/>
                </a:cubicBezTo>
                <a:cubicBezTo>
                  <a:pt x="157" y="146"/>
                  <a:pt x="157" y="147"/>
                  <a:pt x="157" y="147"/>
                </a:cubicBezTo>
                <a:cubicBezTo>
                  <a:pt x="157" y="147"/>
                  <a:pt x="157" y="146"/>
                  <a:pt x="156" y="146"/>
                </a:cubicBezTo>
                <a:cubicBezTo>
                  <a:pt x="157" y="146"/>
                  <a:pt x="156" y="147"/>
                  <a:pt x="156" y="148"/>
                </a:cubicBezTo>
                <a:cubicBezTo>
                  <a:pt x="157" y="147"/>
                  <a:pt x="157" y="148"/>
                  <a:pt x="157" y="148"/>
                </a:cubicBezTo>
                <a:cubicBezTo>
                  <a:pt x="157" y="148"/>
                  <a:pt x="157" y="148"/>
                  <a:pt x="156" y="148"/>
                </a:cubicBezTo>
                <a:cubicBezTo>
                  <a:pt x="156" y="150"/>
                  <a:pt x="157" y="151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153"/>
                  <a:pt x="157" y="153"/>
                  <a:pt x="156" y="153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50"/>
                  <a:pt x="156" y="145"/>
                  <a:pt x="155" y="142"/>
                </a:cubicBezTo>
                <a:cubicBezTo>
                  <a:pt x="155" y="143"/>
                  <a:pt x="156" y="148"/>
                  <a:pt x="155" y="147"/>
                </a:cubicBezTo>
                <a:cubicBezTo>
                  <a:pt x="155" y="148"/>
                  <a:pt x="156" y="147"/>
                  <a:pt x="156" y="148"/>
                </a:cubicBezTo>
                <a:cubicBezTo>
                  <a:pt x="155" y="148"/>
                  <a:pt x="155" y="149"/>
                  <a:pt x="155" y="150"/>
                </a:cubicBezTo>
                <a:cubicBezTo>
                  <a:pt x="154" y="150"/>
                  <a:pt x="155" y="151"/>
                  <a:pt x="154" y="151"/>
                </a:cubicBezTo>
                <a:cubicBezTo>
                  <a:pt x="155" y="148"/>
                  <a:pt x="155" y="144"/>
                  <a:pt x="153" y="141"/>
                </a:cubicBezTo>
                <a:cubicBezTo>
                  <a:pt x="153" y="139"/>
                  <a:pt x="151" y="138"/>
                  <a:pt x="152" y="137"/>
                </a:cubicBezTo>
                <a:cubicBezTo>
                  <a:pt x="152" y="137"/>
                  <a:pt x="153" y="138"/>
                  <a:pt x="152" y="138"/>
                </a:cubicBezTo>
                <a:cubicBezTo>
                  <a:pt x="154" y="139"/>
                  <a:pt x="153" y="142"/>
                  <a:pt x="154" y="142"/>
                </a:cubicBezTo>
                <a:cubicBezTo>
                  <a:pt x="154" y="142"/>
                  <a:pt x="154" y="142"/>
                  <a:pt x="154" y="143"/>
                </a:cubicBezTo>
                <a:cubicBezTo>
                  <a:pt x="155" y="143"/>
                  <a:pt x="155" y="142"/>
                  <a:pt x="155" y="141"/>
                </a:cubicBezTo>
                <a:cubicBezTo>
                  <a:pt x="155" y="141"/>
                  <a:pt x="154" y="140"/>
                  <a:pt x="154" y="139"/>
                </a:cubicBezTo>
                <a:cubicBezTo>
                  <a:pt x="154" y="140"/>
                  <a:pt x="154" y="139"/>
                  <a:pt x="154" y="139"/>
                </a:cubicBezTo>
                <a:cubicBezTo>
                  <a:pt x="154" y="138"/>
                  <a:pt x="154" y="139"/>
                  <a:pt x="154" y="139"/>
                </a:cubicBezTo>
                <a:cubicBezTo>
                  <a:pt x="154" y="138"/>
                  <a:pt x="154" y="138"/>
                  <a:pt x="153" y="138"/>
                </a:cubicBezTo>
                <a:cubicBezTo>
                  <a:pt x="153" y="137"/>
                  <a:pt x="153" y="136"/>
                  <a:pt x="152" y="136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52" y="136"/>
                  <a:pt x="152" y="135"/>
                  <a:pt x="151" y="134"/>
                </a:cubicBezTo>
                <a:cubicBezTo>
                  <a:pt x="151" y="135"/>
                  <a:pt x="151" y="136"/>
                  <a:pt x="152" y="137"/>
                </a:cubicBezTo>
                <a:cubicBezTo>
                  <a:pt x="150" y="137"/>
                  <a:pt x="151" y="135"/>
                  <a:pt x="150" y="134"/>
                </a:cubicBezTo>
                <a:close/>
                <a:moveTo>
                  <a:pt x="90" y="136"/>
                </a:moveTo>
                <a:cubicBezTo>
                  <a:pt x="90" y="136"/>
                  <a:pt x="90" y="136"/>
                  <a:pt x="90" y="136"/>
                </a:cubicBezTo>
                <a:cubicBezTo>
                  <a:pt x="89" y="137"/>
                  <a:pt x="89" y="138"/>
                  <a:pt x="88" y="139"/>
                </a:cubicBezTo>
                <a:cubicBezTo>
                  <a:pt x="87" y="139"/>
                  <a:pt x="86" y="140"/>
                  <a:pt x="85" y="141"/>
                </a:cubicBezTo>
                <a:cubicBezTo>
                  <a:pt x="84" y="142"/>
                  <a:pt x="85" y="147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5" y="149"/>
                  <a:pt x="87" y="147"/>
                  <a:pt x="89" y="145"/>
                </a:cubicBezTo>
                <a:cubicBezTo>
                  <a:pt x="89" y="144"/>
                  <a:pt x="89" y="142"/>
                  <a:pt x="91" y="141"/>
                </a:cubicBezTo>
                <a:cubicBezTo>
                  <a:pt x="91" y="142"/>
                  <a:pt x="90" y="144"/>
                  <a:pt x="90" y="145"/>
                </a:cubicBezTo>
                <a:cubicBezTo>
                  <a:pt x="93" y="144"/>
                  <a:pt x="95" y="141"/>
                  <a:pt x="96" y="139"/>
                </a:cubicBezTo>
                <a:cubicBezTo>
                  <a:pt x="95" y="138"/>
                  <a:pt x="95" y="137"/>
                  <a:pt x="95" y="135"/>
                </a:cubicBezTo>
                <a:cubicBezTo>
                  <a:pt x="94" y="135"/>
                  <a:pt x="94" y="133"/>
                  <a:pt x="93" y="133"/>
                </a:cubicBezTo>
                <a:cubicBezTo>
                  <a:pt x="92" y="134"/>
                  <a:pt x="91" y="135"/>
                  <a:pt x="90" y="136"/>
                </a:cubicBezTo>
                <a:close/>
                <a:moveTo>
                  <a:pt x="74" y="133"/>
                </a:moveTo>
                <a:cubicBezTo>
                  <a:pt x="74" y="133"/>
                  <a:pt x="74" y="133"/>
                  <a:pt x="74" y="133"/>
                </a:cubicBezTo>
                <a:cubicBezTo>
                  <a:pt x="74" y="133"/>
                  <a:pt x="73" y="133"/>
                  <a:pt x="73" y="133"/>
                </a:cubicBezTo>
                <a:cubicBezTo>
                  <a:pt x="72" y="134"/>
                  <a:pt x="72" y="137"/>
                  <a:pt x="69" y="136"/>
                </a:cubicBezTo>
                <a:cubicBezTo>
                  <a:pt x="67" y="137"/>
                  <a:pt x="68" y="140"/>
                  <a:pt x="69" y="143"/>
                </a:cubicBezTo>
                <a:cubicBezTo>
                  <a:pt x="69" y="146"/>
                  <a:pt x="69" y="149"/>
                  <a:pt x="69" y="152"/>
                </a:cubicBezTo>
                <a:cubicBezTo>
                  <a:pt x="70" y="151"/>
                  <a:pt x="70" y="149"/>
                  <a:pt x="71" y="146"/>
                </a:cubicBezTo>
                <a:cubicBezTo>
                  <a:pt x="71" y="145"/>
                  <a:pt x="70" y="143"/>
                  <a:pt x="71" y="142"/>
                </a:cubicBezTo>
                <a:cubicBezTo>
                  <a:pt x="71" y="141"/>
                  <a:pt x="74" y="142"/>
                  <a:pt x="75" y="142"/>
                </a:cubicBezTo>
                <a:cubicBezTo>
                  <a:pt x="75" y="141"/>
                  <a:pt x="73" y="139"/>
                  <a:pt x="74" y="139"/>
                </a:cubicBezTo>
                <a:cubicBezTo>
                  <a:pt x="76" y="140"/>
                  <a:pt x="76" y="142"/>
                  <a:pt x="77" y="143"/>
                </a:cubicBezTo>
                <a:cubicBezTo>
                  <a:pt x="78" y="146"/>
                  <a:pt x="80" y="148"/>
                  <a:pt x="82" y="151"/>
                </a:cubicBezTo>
                <a:cubicBezTo>
                  <a:pt x="82" y="151"/>
                  <a:pt x="82" y="151"/>
                  <a:pt x="82" y="152"/>
                </a:cubicBezTo>
                <a:cubicBezTo>
                  <a:pt x="82" y="144"/>
                  <a:pt x="80" y="136"/>
                  <a:pt x="74" y="133"/>
                </a:cubicBezTo>
                <a:close/>
                <a:moveTo>
                  <a:pt x="152" y="135"/>
                </a:moveTo>
                <a:cubicBezTo>
                  <a:pt x="152" y="135"/>
                  <a:pt x="152" y="135"/>
                  <a:pt x="152" y="135"/>
                </a:cubicBezTo>
                <a:cubicBezTo>
                  <a:pt x="152" y="134"/>
                  <a:pt x="152" y="134"/>
                  <a:pt x="151" y="134"/>
                </a:cubicBezTo>
                <a:cubicBezTo>
                  <a:pt x="151" y="134"/>
                  <a:pt x="152" y="135"/>
                  <a:pt x="152" y="135"/>
                </a:cubicBezTo>
                <a:close/>
                <a:moveTo>
                  <a:pt x="197" y="136"/>
                </a:moveTo>
                <a:cubicBezTo>
                  <a:pt x="197" y="136"/>
                  <a:pt x="197" y="136"/>
                  <a:pt x="197" y="136"/>
                </a:cubicBezTo>
                <a:cubicBezTo>
                  <a:pt x="197" y="135"/>
                  <a:pt x="199" y="135"/>
                  <a:pt x="198" y="134"/>
                </a:cubicBezTo>
                <a:cubicBezTo>
                  <a:pt x="198" y="135"/>
                  <a:pt x="197" y="135"/>
                  <a:pt x="197" y="136"/>
                </a:cubicBezTo>
                <a:close/>
                <a:moveTo>
                  <a:pt x="107" y="135"/>
                </a:moveTo>
                <a:cubicBezTo>
                  <a:pt x="107" y="135"/>
                  <a:pt x="107" y="135"/>
                  <a:pt x="107" y="135"/>
                </a:cubicBezTo>
                <a:cubicBezTo>
                  <a:pt x="105" y="134"/>
                  <a:pt x="103" y="135"/>
                  <a:pt x="102" y="136"/>
                </a:cubicBezTo>
                <a:cubicBezTo>
                  <a:pt x="101" y="136"/>
                  <a:pt x="101" y="135"/>
                  <a:pt x="100" y="135"/>
                </a:cubicBezTo>
                <a:cubicBezTo>
                  <a:pt x="98" y="135"/>
                  <a:pt x="97" y="138"/>
                  <a:pt x="97" y="140"/>
                </a:cubicBezTo>
                <a:cubicBezTo>
                  <a:pt x="100" y="140"/>
                  <a:pt x="100" y="142"/>
                  <a:pt x="101" y="144"/>
                </a:cubicBezTo>
                <a:cubicBezTo>
                  <a:pt x="101" y="145"/>
                  <a:pt x="102" y="145"/>
                  <a:pt x="103" y="145"/>
                </a:cubicBezTo>
                <a:cubicBezTo>
                  <a:pt x="103" y="144"/>
                  <a:pt x="103" y="142"/>
                  <a:pt x="104" y="141"/>
                </a:cubicBezTo>
                <a:cubicBezTo>
                  <a:pt x="105" y="143"/>
                  <a:pt x="104" y="146"/>
                  <a:pt x="104" y="148"/>
                </a:cubicBezTo>
                <a:cubicBezTo>
                  <a:pt x="105" y="148"/>
                  <a:pt x="106" y="146"/>
                  <a:pt x="108" y="146"/>
                </a:cubicBezTo>
                <a:cubicBezTo>
                  <a:pt x="110" y="143"/>
                  <a:pt x="109" y="137"/>
                  <a:pt x="107" y="135"/>
                </a:cubicBezTo>
                <a:close/>
                <a:moveTo>
                  <a:pt x="155" y="139"/>
                </a:moveTo>
                <a:cubicBezTo>
                  <a:pt x="155" y="139"/>
                  <a:pt x="155" y="139"/>
                  <a:pt x="155" y="139"/>
                </a:cubicBezTo>
                <a:cubicBezTo>
                  <a:pt x="155" y="138"/>
                  <a:pt x="155" y="137"/>
                  <a:pt x="154" y="137"/>
                </a:cubicBezTo>
                <a:cubicBezTo>
                  <a:pt x="155" y="138"/>
                  <a:pt x="154" y="138"/>
                  <a:pt x="155" y="139"/>
                </a:cubicBezTo>
                <a:close/>
                <a:moveTo>
                  <a:pt x="193" y="142"/>
                </a:moveTo>
                <a:cubicBezTo>
                  <a:pt x="193" y="142"/>
                  <a:pt x="193" y="142"/>
                  <a:pt x="193" y="142"/>
                </a:cubicBezTo>
                <a:cubicBezTo>
                  <a:pt x="194" y="142"/>
                  <a:pt x="194" y="141"/>
                  <a:pt x="195" y="141"/>
                </a:cubicBezTo>
                <a:cubicBezTo>
                  <a:pt x="194" y="141"/>
                  <a:pt x="195" y="140"/>
                  <a:pt x="195" y="140"/>
                </a:cubicBezTo>
                <a:cubicBezTo>
                  <a:pt x="194" y="141"/>
                  <a:pt x="194" y="141"/>
                  <a:pt x="193" y="142"/>
                </a:cubicBezTo>
                <a:close/>
                <a:moveTo>
                  <a:pt x="60" y="141"/>
                </a:move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8" y="141"/>
                  <a:pt x="56" y="141"/>
                </a:cubicBezTo>
                <a:cubicBezTo>
                  <a:pt x="55" y="140"/>
                  <a:pt x="54" y="140"/>
                  <a:pt x="53" y="141"/>
                </a:cubicBezTo>
                <a:cubicBezTo>
                  <a:pt x="53" y="143"/>
                  <a:pt x="52" y="144"/>
                  <a:pt x="51" y="146"/>
                </a:cubicBezTo>
                <a:cubicBezTo>
                  <a:pt x="51" y="149"/>
                  <a:pt x="52" y="152"/>
                  <a:pt x="53" y="154"/>
                </a:cubicBezTo>
                <a:cubicBezTo>
                  <a:pt x="53" y="155"/>
                  <a:pt x="54" y="157"/>
                  <a:pt x="55" y="157"/>
                </a:cubicBezTo>
                <a:cubicBezTo>
                  <a:pt x="55" y="154"/>
                  <a:pt x="55" y="149"/>
                  <a:pt x="57" y="147"/>
                </a:cubicBezTo>
                <a:cubicBezTo>
                  <a:pt x="56" y="147"/>
                  <a:pt x="55" y="146"/>
                  <a:pt x="55" y="145"/>
                </a:cubicBezTo>
                <a:cubicBezTo>
                  <a:pt x="58" y="146"/>
                  <a:pt x="59" y="150"/>
                  <a:pt x="62" y="148"/>
                </a:cubicBezTo>
                <a:cubicBezTo>
                  <a:pt x="64" y="149"/>
                  <a:pt x="65" y="150"/>
                  <a:pt x="66" y="150"/>
                </a:cubicBezTo>
                <a:cubicBezTo>
                  <a:pt x="65" y="147"/>
                  <a:pt x="62" y="144"/>
                  <a:pt x="60" y="141"/>
                </a:cubicBezTo>
                <a:close/>
                <a:moveTo>
                  <a:pt x="96" y="141"/>
                </a:moveTo>
                <a:cubicBezTo>
                  <a:pt x="96" y="141"/>
                  <a:pt x="96" y="141"/>
                  <a:pt x="96" y="141"/>
                </a:cubicBezTo>
                <a:cubicBezTo>
                  <a:pt x="96" y="142"/>
                  <a:pt x="95" y="143"/>
                  <a:pt x="94" y="144"/>
                </a:cubicBezTo>
                <a:cubicBezTo>
                  <a:pt x="90" y="146"/>
                  <a:pt x="86" y="149"/>
                  <a:pt x="84" y="154"/>
                </a:cubicBezTo>
                <a:cubicBezTo>
                  <a:pt x="85" y="155"/>
                  <a:pt x="84" y="156"/>
                  <a:pt x="85" y="156"/>
                </a:cubicBezTo>
                <a:cubicBezTo>
                  <a:pt x="86" y="156"/>
                  <a:pt x="88" y="156"/>
                  <a:pt x="88" y="157"/>
                </a:cubicBezTo>
                <a:cubicBezTo>
                  <a:pt x="88" y="159"/>
                  <a:pt x="91" y="160"/>
                  <a:pt x="93" y="160"/>
                </a:cubicBezTo>
                <a:cubicBezTo>
                  <a:pt x="93" y="157"/>
                  <a:pt x="93" y="152"/>
                  <a:pt x="95" y="150"/>
                </a:cubicBezTo>
                <a:cubicBezTo>
                  <a:pt x="94" y="153"/>
                  <a:pt x="94" y="158"/>
                  <a:pt x="94" y="161"/>
                </a:cubicBezTo>
                <a:cubicBezTo>
                  <a:pt x="95" y="159"/>
                  <a:pt x="99" y="158"/>
                  <a:pt x="99" y="161"/>
                </a:cubicBezTo>
                <a:cubicBezTo>
                  <a:pt x="102" y="159"/>
                  <a:pt x="103" y="154"/>
                  <a:pt x="103" y="151"/>
                </a:cubicBezTo>
                <a:cubicBezTo>
                  <a:pt x="103" y="150"/>
                  <a:pt x="102" y="150"/>
                  <a:pt x="102" y="150"/>
                </a:cubicBezTo>
                <a:cubicBezTo>
                  <a:pt x="103" y="148"/>
                  <a:pt x="102" y="146"/>
                  <a:pt x="100" y="146"/>
                </a:cubicBezTo>
                <a:cubicBezTo>
                  <a:pt x="99" y="144"/>
                  <a:pt x="99" y="142"/>
                  <a:pt x="98" y="141"/>
                </a:cubicBezTo>
                <a:cubicBezTo>
                  <a:pt x="97" y="141"/>
                  <a:pt x="97" y="141"/>
                  <a:pt x="96" y="141"/>
                </a:cubicBezTo>
                <a:close/>
                <a:moveTo>
                  <a:pt x="248" y="143"/>
                </a:moveTo>
                <a:cubicBezTo>
                  <a:pt x="248" y="143"/>
                  <a:pt x="248" y="143"/>
                  <a:pt x="248" y="143"/>
                </a:cubicBezTo>
                <a:cubicBezTo>
                  <a:pt x="248" y="143"/>
                  <a:pt x="249" y="143"/>
                  <a:pt x="249" y="143"/>
                </a:cubicBezTo>
                <a:cubicBezTo>
                  <a:pt x="249" y="142"/>
                  <a:pt x="248" y="142"/>
                  <a:pt x="248" y="141"/>
                </a:cubicBezTo>
                <a:cubicBezTo>
                  <a:pt x="248" y="141"/>
                  <a:pt x="248" y="142"/>
                  <a:pt x="248" y="143"/>
                </a:cubicBezTo>
                <a:close/>
                <a:moveTo>
                  <a:pt x="194" y="143"/>
                </a:moveTo>
                <a:cubicBezTo>
                  <a:pt x="194" y="143"/>
                  <a:pt x="194" y="143"/>
                  <a:pt x="194" y="143"/>
                </a:cubicBezTo>
                <a:cubicBezTo>
                  <a:pt x="195" y="143"/>
                  <a:pt x="195" y="143"/>
                  <a:pt x="195" y="142"/>
                </a:cubicBezTo>
                <a:cubicBezTo>
                  <a:pt x="194" y="142"/>
                  <a:pt x="194" y="143"/>
                  <a:pt x="194" y="143"/>
                </a:cubicBezTo>
                <a:close/>
                <a:moveTo>
                  <a:pt x="109" y="146"/>
                </a:moveTo>
                <a:cubicBezTo>
                  <a:pt x="109" y="146"/>
                  <a:pt x="109" y="146"/>
                  <a:pt x="109" y="146"/>
                </a:cubicBezTo>
                <a:cubicBezTo>
                  <a:pt x="113" y="147"/>
                  <a:pt x="111" y="151"/>
                  <a:pt x="111" y="153"/>
                </a:cubicBezTo>
                <a:cubicBezTo>
                  <a:pt x="111" y="153"/>
                  <a:pt x="112" y="154"/>
                  <a:pt x="112" y="154"/>
                </a:cubicBezTo>
                <a:cubicBezTo>
                  <a:pt x="112" y="156"/>
                  <a:pt x="112" y="157"/>
                  <a:pt x="112" y="158"/>
                </a:cubicBezTo>
                <a:cubicBezTo>
                  <a:pt x="113" y="157"/>
                  <a:pt x="113" y="155"/>
                  <a:pt x="114" y="155"/>
                </a:cubicBezTo>
                <a:cubicBezTo>
                  <a:pt x="114" y="157"/>
                  <a:pt x="112" y="160"/>
                  <a:pt x="112" y="162"/>
                </a:cubicBezTo>
                <a:cubicBezTo>
                  <a:pt x="114" y="160"/>
                  <a:pt x="115" y="157"/>
                  <a:pt x="119" y="157"/>
                </a:cubicBezTo>
                <a:cubicBezTo>
                  <a:pt x="120" y="154"/>
                  <a:pt x="122" y="151"/>
                  <a:pt x="121" y="147"/>
                </a:cubicBezTo>
                <a:cubicBezTo>
                  <a:pt x="120" y="144"/>
                  <a:pt x="114" y="148"/>
                  <a:pt x="114" y="143"/>
                </a:cubicBezTo>
                <a:cubicBezTo>
                  <a:pt x="112" y="141"/>
                  <a:pt x="110" y="144"/>
                  <a:pt x="109" y="146"/>
                </a:cubicBezTo>
                <a:close/>
                <a:moveTo>
                  <a:pt x="154" y="143"/>
                </a:moveTo>
                <a:cubicBezTo>
                  <a:pt x="154" y="143"/>
                  <a:pt x="154" y="143"/>
                  <a:pt x="154" y="143"/>
                </a:cubicBezTo>
                <a:cubicBezTo>
                  <a:pt x="155" y="143"/>
                  <a:pt x="154" y="144"/>
                  <a:pt x="155" y="144"/>
                </a:cubicBezTo>
                <a:cubicBezTo>
                  <a:pt x="155" y="144"/>
                  <a:pt x="155" y="142"/>
                  <a:pt x="154" y="143"/>
                </a:cubicBezTo>
                <a:cubicBezTo>
                  <a:pt x="155" y="143"/>
                  <a:pt x="154" y="143"/>
                  <a:pt x="154" y="143"/>
                </a:cubicBezTo>
                <a:close/>
                <a:moveTo>
                  <a:pt x="82" y="161"/>
                </a:moveTo>
                <a:cubicBezTo>
                  <a:pt x="82" y="161"/>
                  <a:pt x="82" y="161"/>
                  <a:pt x="82" y="161"/>
                </a:cubicBezTo>
                <a:cubicBezTo>
                  <a:pt x="81" y="159"/>
                  <a:pt x="82" y="158"/>
                  <a:pt x="82" y="156"/>
                </a:cubicBezTo>
                <a:cubicBezTo>
                  <a:pt x="82" y="152"/>
                  <a:pt x="79" y="149"/>
                  <a:pt x="77" y="147"/>
                </a:cubicBezTo>
                <a:cubicBezTo>
                  <a:pt x="76" y="145"/>
                  <a:pt x="74" y="142"/>
                  <a:pt x="72" y="143"/>
                </a:cubicBezTo>
                <a:cubicBezTo>
                  <a:pt x="73" y="150"/>
                  <a:pt x="68" y="153"/>
                  <a:pt x="69" y="160"/>
                </a:cubicBezTo>
                <a:cubicBezTo>
                  <a:pt x="71" y="160"/>
                  <a:pt x="72" y="162"/>
                  <a:pt x="73" y="163"/>
                </a:cubicBezTo>
                <a:cubicBezTo>
                  <a:pt x="72" y="160"/>
                  <a:pt x="73" y="158"/>
                  <a:pt x="74" y="157"/>
                </a:cubicBezTo>
                <a:cubicBezTo>
                  <a:pt x="75" y="158"/>
                  <a:pt x="76" y="158"/>
                  <a:pt x="76" y="158"/>
                </a:cubicBezTo>
                <a:cubicBezTo>
                  <a:pt x="76" y="156"/>
                  <a:pt x="75" y="154"/>
                  <a:pt x="75" y="152"/>
                </a:cubicBezTo>
                <a:cubicBezTo>
                  <a:pt x="77" y="154"/>
                  <a:pt x="77" y="156"/>
                  <a:pt x="77" y="159"/>
                </a:cubicBezTo>
                <a:cubicBezTo>
                  <a:pt x="79" y="157"/>
                  <a:pt x="82" y="160"/>
                  <a:pt x="82" y="161"/>
                </a:cubicBezTo>
                <a:close/>
                <a:moveTo>
                  <a:pt x="191" y="147"/>
                </a:moveTo>
                <a:cubicBezTo>
                  <a:pt x="191" y="147"/>
                  <a:pt x="191" y="147"/>
                  <a:pt x="191" y="147"/>
                </a:cubicBezTo>
                <a:cubicBezTo>
                  <a:pt x="191" y="146"/>
                  <a:pt x="194" y="144"/>
                  <a:pt x="192" y="144"/>
                </a:cubicBezTo>
                <a:cubicBezTo>
                  <a:pt x="192" y="144"/>
                  <a:pt x="192" y="144"/>
                  <a:pt x="192" y="145"/>
                </a:cubicBezTo>
                <a:cubicBezTo>
                  <a:pt x="192" y="145"/>
                  <a:pt x="192" y="145"/>
                  <a:pt x="192" y="145"/>
                </a:cubicBezTo>
                <a:cubicBezTo>
                  <a:pt x="191" y="145"/>
                  <a:pt x="190" y="147"/>
                  <a:pt x="189" y="147"/>
                </a:cubicBezTo>
                <a:cubicBezTo>
                  <a:pt x="188" y="149"/>
                  <a:pt x="186" y="150"/>
                  <a:pt x="185" y="151"/>
                </a:cubicBezTo>
                <a:cubicBezTo>
                  <a:pt x="180" y="155"/>
                  <a:pt x="177" y="159"/>
                  <a:pt x="176" y="165"/>
                </a:cubicBezTo>
                <a:cubicBezTo>
                  <a:pt x="176" y="168"/>
                  <a:pt x="176" y="170"/>
                  <a:pt x="176" y="172"/>
                </a:cubicBezTo>
                <a:cubicBezTo>
                  <a:pt x="174" y="177"/>
                  <a:pt x="170" y="179"/>
                  <a:pt x="166" y="182"/>
                </a:cubicBezTo>
                <a:cubicBezTo>
                  <a:pt x="166" y="183"/>
                  <a:pt x="165" y="183"/>
                  <a:pt x="165" y="183"/>
                </a:cubicBezTo>
                <a:cubicBezTo>
                  <a:pt x="164" y="184"/>
                  <a:pt x="163" y="185"/>
                  <a:pt x="162" y="186"/>
                </a:cubicBezTo>
                <a:cubicBezTo>
                  <a:pt x="160" y="188"/>
                  <a:pt x="158" y="190"/>
                  <a:pt x="158" y="191"/>
                </a:cubicBezTo>
                <a:cubicBezTo>
                  <a:pt x="158" y="191"/>
                  <a:pt x="158" y="192"/>
                  <a:pt x="157" y="193"/>
                </a:cubicBezTo>
                <a:cubicBezTo>
                  <a:pt x="157" y="195"/>
                  <a:pt x="156" y="197"/>
                  <a:pt x="156" y="199"/>
                </a:cubicBezTo>
                <a:cubicBezTo>
                  <a:pt x="157" y="199"/>
                  <a:pt x="156" y="199"/>
                  <a:pt x="156" y="200"/>
                </a:cubicBezTo>
                <a:cubicBezTo>
                  <a:pt x="157" y="200"/>
                  <a:pt x="156" y="201"/>
                  <a:pt x="156" y="202"/>
                </a:cubicBezTo>
                <a:cubicBezTo>
                  <a:pt x="159" y="202"/>
                  <a:pt x="161" y="205"/>
                  <a:pt x="163" y="205"/>
                </a:cubicBezTo>
                <a:cubicBezTo>
                  <a:pt x="164" y="205"/>
                  <a:pt x="166" y="205"/>
                  <a:pt x="167" y="205"/>
                </a:cubicBezTo>
                <a:cubicBezTo>
                  <a:pt x="168" y="205"/>
                  <a:pt x="170" y="204"/>
                  <a:pt x="171" y="204"/>
                </a:cubicBezTo>
                <a:cubicBezTo>
                  <a:pt x="174" y="204"/>
                  <a:pt x="176" y="205"/>
                  <a:pt x="178" y="207"/>
                </a:cubicBezTo>
                <a:cubicBezTo>
                  <a:pt x="179" y="198"/>
                  <a:pt x="182" y="191"/>
                  <a:pt x="185" y="183"/>
                </a:cubicBezTo>
                <a:cubicBezTo>
                  <a:pt x="184" y="182"/>
                  <a:pt x="185" y="181"/>
                  <a:pt x="185" y="179"/>
                </a:cubicBezTo>
                <a:cubicBezTo>
                  <a:pt x="186" y="173"/>
                  <a:pt x="184" y="166"/>
                  <a:pt x="185" y="161"/>
                </a:cubicBezTo>
                <a:cubicBezTo>
                  <a:pt x="185" y="161"/>
                  <a:pt x="185" y="161"/>
                  <a:pt x="185" y="161"/>
                </a:cubicBezTo>
                <a:cubicBezTo>
                  <a:pt x="186" y="161"/>
                  <a:pt x="185" y="160"/>
                  <a:pt x="186" y="160"/>
                </a:cubicBezTo>
                <a:cubicBezTo>
                  <a:pt x="185" y="158"/>
                  <a:pt x="187" y="157"/>
                  <a:pt x="186" y="156"/>
                </a:cubicBezTo>
                <a:cubicBezTo>
                  <a:pt x="187" y="156"/>
                  <a:pt x="187" y="155"/>
                  <a:pt x="187" y="155"/>
                </a:cubicBezTo>
                <a:cubicBezTo>
                  <a:pt x="188" y="154"/>
                  <a:pt x="189" y="152"/>
                  <a:pt x="190" y="150"/>
                </a:cubicBezTo>
                <a:cubicBezTo>
                  <a:pt x="187" y="152"/>
                  <a:pt x="186" y="156"/>
                  <a:pt x="185" y="158"/>
                </a:cubicBezTo>
                <a:cubicBezTo>
                  <a:pt x="185" y="157"/>
                  <a:pt x="186" y="156"/>
                  <a:pt x="186" y="156"/>
                </a:cubicBezTo>
                <a:cubicBezTo>
                  <a:pt x="187" y="154"/>
                  <a:pt x="188" y="150"/>
                  <a:pt x="190" y="149"/>
                </a:cubicBezTo>
                <a:cubicBezTo>
                  <a:pt x="190" y="149"/>
                  <a:pt x="189" y="149"/>
                  <a:pt x="190" y="150"/>
                </a:cubicBezTo>
                <a:cubicBezTo>
                  <a:pt x="190" y="149"/>
                  <a:pt x="190" y="148"/>
                  <a:pt x="190" y="148"/>
                </a:cubicBezTo>
                <a:cubicBezTo>
                  <a:pt x="190" y="148"/>
                  <a:pt x="191" y="148"/>
                  <a:pt x="191" y="147"/>
                </a:cubicBezTo>
                <a:cubicBezTo>
                  <a:pt x="190" y="147"/>
                  <a:pt x="191" y="146"/>
                  <a:pt x="192" y="146"/>
                </a:cubicBezTo>
                <a:cubicBezTo>
                  <a:pt x="192" y="146"/>
                  <a:pt x="191" y="147"/>
                  <a:pt x="191" y="147"/>
                </a:cubicBezTo>
                <a:close/>
                <a:moveTo>
                  <a:pt x="126" y="150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7" y="148"/>
                  <a:pt x="128" y="146"/>
                  <a:pt x="127" y="145"/>
                </a:cubicBezTo>
                <a:cubicBezTo>
                  <a:pt x="127" y="147"/>
                  <a:pt x="126" y="149"/>
                  <a:pt x="126" y="150"/>
                </a:cubicBezTo>
                <a:close/>
                <a:moveTo>
                  <a:pt x="192" y="147"/>
                </a:moveTo>
                <a:cubicBezTo>
                  <a:pt x="192" y="147"/>
                  <a:pt x="192" y="147"/>
                  <a:pt x="192" y="147"/>
                </a:cubicBezTo>
                <a:cubicBezTo>
                  <a:pt x="193" y="146"/>
                  <a:pt x="193" y="146"/>
                  <a:pt x="193" y="145"/>
                </a:cubicBezTo>
                <a:cubicBezTo>
                  <a:pt x="193" y="145"/>
                  <a:pt x="192" y="146"/>
                  <a:pt x="192" y="147"/>
                </a:cubicBezTo>
                <a:close/>
                <a:moveTo>
                  <a:pt x="192" y="219"/>
                </a:moveTo>
                <a:cubicBezTo>
                  <a:pt x="192" y="219"/>
                  <a:pt x="192" y="219"/>
                  <a:pt x="192" y="219"/>
                </a:cubicBezTo>
                <a:cubicBezTo>
                  <a:pt x="193" y="217"/>
                  <a:pt x="192" y="212"/>
                  <a:pt x="192" y="208"/>
                </a:cubicBezTo>
                <a:cubicBezTo>
                  <a:pt x="193" y="207"/>
                  <a:pt x="192" y="206"/>
                  <a:pt x="192" y="206"/>
                </a:cubicBezTo>
                <a:cubicBezTo>
                  <a:pt x="194" y="203"/>
                  <a:pt x="194" y="200"/>
                  <a:pt x="195" y="197"/>
                </a:cubicBezTo>
                <a:cubicBezTo>
                  <a:pt x="195" y="197"/>
                  <a:pt x="195" y="197"/>
                  <a:pt x="195" y="196"/>
                </a:cubicBezTo>
                <a:cubicBezTo>
                  <a:pt x="196" y="195"/>
                  <a:pt x="196" y="194"/>
                  <a:pt x="196" y="193"/>
                </a:cubicBezTo>
                <a:cubicBezTo>
                  <a:pt x="197" y="186"/>
                  <a:pt x="199" y="178"/>
                  <a:pt x="198" y="172"/>
                </a:cubicBezTo>
                <a:cubicBezTo>
                  <a:pt x="198" y="171"/>
                  <a:pt x="198" y="170"/>
                  <a:pt x="198" y="169"/>
                </a:cubicBezTo>
                <a:cubicBezTo>
                  <a:pt x="197" y="165"/>
                  <a:pt x="195" y="160"/>
                  <a:pt x="195" y="156"/>
                </a:cubicBezTo>
                <a:cubicBezTo>
                  <a:pt x="195" y="153"/>
                  <a:pt x="196" y="149"/>
                  <a:pt x="196" y="147"/>
                </a:cubicBezTo>
                <a:cubicBezTo>
                  <a:pt x="196" y="148"/>
                  <a:pt x="195" y="149"/>
                  <a:pt x="194" y="149"/>
                </a:cubicBezTo>
                <a:cubicBezTo>
                  <a:pt x="191" y="153"/>
                  <a:pt x="190" y="159"/>
                  <a:pt x="190" y="163"/>
                </a:cubicBezTo>
                <a:cubicBezTo>
                  <a:pt x="191" y="166"/>
                  <a:pt x="192" y="168"/>
                  <a:pt x="193" y="171"/>
                </a:cubicBezTo>
                <a:cubicBezTo>
                  <a:pt x="193" y="174"/>
                  <a:pt x="191" y="177"/>
                  <a:pt x="190" y="179"/>
                </a:cubicBezTo>
                <a:cubicBezTo>
                  <a:pt x="190" y="181"/>
                  <a:pt x="189" y="183"/>
                  <a:pt x="189" y="184"/>
                </a:cubicBezTo>
                <a:cubicBezTo>
                  <a:pt x="189" y="186"/>
                  <a:pt x="188" y="187"/>
                  <a:pt x="188" y="189"/>
                </a:cubicBezTo>
                <a:cubicBezTo>
                  <a:pt x="188" y="195"/>
                  <a:pt x="190" y="202"/>
                  <a:pt x="188" y="208"/>
                </a:cubicBezTo>
                <a:cubicBezTo>
                  <a:pt x="188" y="208"/>
                  <a:pt x="188" y="208"/>
                  <a:pt x="188" y="209"/>
                </a:cubicBezTo>
                <a:cubicBezTo>
                  <a:pt x="188" y="209"/>
                  <a:pt x="188" y="209"/>
                  <a:pt x="187" y="210"/>
                </a:cubicBezTo>
                <a:cubicBezTo>
                  <a:pt x="187" y="212"/>
                  <a:pt x="184" y="214"/>
                  <a:pt x="183" y="216"/>
                </a:cubicBezTo>
                <a:cubicBezTo>
                  <a:pt x="185" y="218"/>
                  <a:pt x="187" y="220"/>
                  <a:pt x="188" y="223"/>
                </a:cubicBezTo>
                <a:cubicBezTo>
                  <a:pt x="189" y="221"/>
                  <a:pt x="190" y="220"/>
                  <a:pt x="192" y="219"/>
                </a:cubicBezTo>
                <a:close/>
                <a:moveTo>
                  <a:pt x="104" y="150"/>
                </a:moveTo>
                <a:cubicBezTo>
                  <a:pt x="104" y="150"/>
                  <a:pt x="104" y="150"/>
                  <a:pt x="104" y="150"/>
                </a:cubicBezTo>
                <a:cubicBezTo>
                  <a:pt x="104" y="151"/>
                  <a:pt x="104" y="152"/>
                  <a:pt x="104" y="152"/>
                </a:cubicBezTo>
                <a:cubicBezTo>
                  <a:pt x="104" y="156"/>
                  <a:pt x="102" y="160"/>
                  <a:pt x="100" y="162"/>
                </a:cubicBezTo>
                <a:cubicBezTo>
                  <a:pt x="102" y="163"/>
                  <a:pt x="103" y="164"/>
                  <a:pt x="104" y="166"/>
                </a:cubicBezTo>
                <a:cubicBezTo>
                  <a:pt x="106" y="163"/>
                  <a:pt x="107" y="160"/>
                  <a:pt x="107" y="156"/>
                </a:cubicBezTo>
                <a:cubicBezTo>
                  <a:pt x="108" y="156"/>
                  <a:pt x="108" y="155"/>
                  <a:pt x="108" y="155"/>
                </a:cubicBezTo>
                <a:cubicBezTo>
                  <a:pt x="108" y="159"/>
                  <a:pt x="106" y="163"/>
                  <a:pt x="105" y="168"/>
                </a:cubicBezTo>
                <a:cubicBezTo>
                  <a:pt x="106" y="168"/>
                  <a:pt x="106" y="168"/>
                  <a:pt x="107" y="169"/>
                </a:cubicBezTo>
                <a:cubicBezTo>
                  <a:pt x="108" y="166"/>
                  <a:pt x="111" y="162"/>
                  <a:pt x="111" y="158"/>
                </a:cubicBezTo>
                <a:cubicBezTo>
                  <a:pt x="111" y="156"/>
                  <a:pt x="110" y="154"/>
                  <a:pt x="110" y="152"/>
                </a:cubicBezTo>
                <a:cubicBezTo>
                  <a:pt x="110" y="150"/>
                  <a:pt x="111" y="149"/>
                  <a:pt x="110" y="148"/>
                </a:cubicBezTo>
                <a:cubicBezTo>
                  <a:pt x="108" y="147"/>
                  <a:pt x="105" y="148"/>
                  <a:pt x="104" y="150"/>
                </a:cubicBezTo>
                <a:close/>
                <a:moveTo>
                  <a:pt x="291" y="150"/>
                </a:moveTo>
                <a:cubicBezTo>
                  <a:pt x="291" y="150"/>
                  <a:pt x="291" y="150"/>
                  <a:pt x="291" y="150"/>
                </a:cubicBezTo>
                <a:cubicBezTo>
                  <a:pt x="292" y="150"/>
                  <a:pt x="293" y="150"/>
                  <a:pt x="293" y="150"/>
                </a:cubicBezTo>
                <a:cubicBezTo>
                  <a:pt x="294" y="146"/>
                  <a:pt x="290" y="147"/>
                  <a:pt x="291" y="150"/>
                </a:cubicBezTo>
                <a:close/>
                <a:moveTo>
                  <a:pt x="56" y="158"/>
                </a:moveTo>
                <a:cubicBezTo>
                  <a:pt x="56" y="158"/>
                  <a:pt x="56" y="158"/>
                  <a:pt x="56" y="158"/>
                </a:cubicBezTo>
                <a:cubicBezTo>
                  <a:pt x="57" y="161"/>
                  <a:pt x="60" y="163"/>
                  <a:pt x="61" y="165"/>
                </a:cubicBezTo>
                <a:cubicBezTo>
                  <a:pt x="62" y="165"/>
                  <a:pt x="63" y="166"/>
                  <a:pt x="64" y="166"/>
                </a:cubicBezTo>
                <a:cubicBezTo>
                  <a:pt x="64" y="162"/>
                  <a:pt x="62" y="161"/>
                  <a:pt x="61" y="158"/>
                </a:cubicBezTo>
                <a:cubicBezTo>
                  <a:pt x="63" y="160"/>
                  <a:pt x="64" y="161"/>
                  <a:pt x="65" y="163"/>
                </a:cubicBezTo>
                <a:cubicBezTo>
                  <a:pt x="66" y="162"/>
                  <a:pt x="67" y="161"/>
                  <a:pt x="68" y="160"/>
                </a:cubicBezTo>
                <a:cubicBezTo>
                  <a:pt x="65" y="158"/>
                  <a:pt x="66" y="154"/>
                  <a:pt x="65" y="151"/>
                </a:cubicBezTo>
                <a:cubicBezTo>
                  <a:pt x="63" y="149"/>
                  <a:pt x="62" y="151"/>
                  <a:pt x="60" y="150"/>
                </a:cubicBezTo>
                <a:cubicBezTo>
                  <a:pt x="58" y="150"/>
                  <a:pt x="59" y="149"/>
                  <a:pt x="57" y="149"/>
                </a:cubicBezTo>
                <a:cubicBezTo>
                  <a:pt x="56" y="152"/>
                  <a:pt x="55" y="155"/>
                  <a:pt x="56" y="158"/>
                </a:cubicBezTo>
                <a:close/>
                <a:moveTo>
                  <a:pt x="39" y="149"/>
                </a:moveTo>
                <a:cubicBezTo>
                  <a:pt x="39" y="149"/>
                  <a:pt x="39" y="149"/>
                  <a:pt x="39" y="149"/>
                </a:cubicBezTo>
                <a:cubicBezTo>
                  <a:pt x="37" y="150"/>
                  <a:pt x="38" y="154"/>
                  <a:pt x="37" y="156"/>
                </a:cubicBezTo>
                <a:cubicBezTo>
                  <a:pt x="37" y="156"/>
                  <a:pt x="36" y="156"/>
                  <a:pt x="36" y="157"/>
                </a:cubicBezTo>
                <a:cubicBezTo>
                  <a:pt x="36" y="161"/>
                  <a:pt x="37" y="164"/>
                  <a:pt x="39" y="165"/>
                </a:cubicBezTo>
                <a:cubicBezTo>
                  <a:pt x="39" y="164"/>
                  <a:pt x="39" y="164"/>
                  <a:pt x="39" y="163"/>
                </a:cubicBezTo>
                <a:cubicBezTo>
                  <a:pt x="40" y="162"/>
                  <a:pt x="41" y="161"/>
                  <a:pt x="43" y="161"/>
                </a:cubicBezTo>
                <a:cubicBezTo>
                  <a:pt x="43" y="158"/>
                  <a:pt x="40" y="157"/>
                  <a:pt x="40" y="155"/>
                </a:cubicBezTo>
                <a:cubicBezTo>
                  <a:pt x="41" y="156"/>
                  <a:pt x="42" y="158"/>
                  <a:pt x="43" y="158"/>
                </a:cubicBezTo>
                <a:cubicBezTo>
                  <a:pt x="44" y="155"/>
                  <a:pt x="49" y="156"/>
                  <a:pt x="51" y="157"/>
                </a:cubicBezTo>
                <a:cubicBezTo>
                  <a:pt x="48" y="154"/>
                  <a:pt x="45" y="149"/>
                  <a:pt x="39" y="149"/>
                </a:cubicBezTo>
                <a:close/>
                <a:moveTo>
                  <a:pt x="128" y="153"/>
                </a:moveTo>
                <a:cubicBezTo>
                  <a:pt x="128" y="153"/>
                  <a:pt x="128" y="153"/>
                  <a:pt x="128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28" y="152"/>
                  <a:pt x="130" y="150"/>
                  <a:pt x="129" y="150"/>
                </a:cubicBezTo>
                <a:cubicBezTo>
                  <a:pt x="128" y="151"/>
                  <a:pt x="129" y="152"/>
                  <a:pt x="128" y="153"/>
                </a:cubicBezTo>
                <a:close/>
                <a:moveTo>
                  <a:pt x="126" y="150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6" y="151"/>
                  <a:pt x="125" y="151"/>
                  <a:pt x="125" y="152"/>
                </a:cubicBezTo>
                <a:cubicBezTo>
                  <a:pt x="125" y="152"/>
                  <a:pt x="124" y="153"/>
                  <a:pt x="124" y="153"/>
                </a:cubicBezTo>
                <a:cubicBezTo>
                  <a:pt x="125" y="152"/>
                  <a:pt x="126" y="153"/>
                  <a:pt x="127" y="152"/>
                </a:cubicBezTo>
                <a:cubicBezTo>
                  <a:pt x="125" y="152"/>
                  <a:pt x="127" y="151"/>
                  <a:pt x="126" y="151"/>
                </a:cubicBezTo>
                <a:cubicBezTo>
                  <a:pt x="126" y="151"/>
                  <a:pt x="126" y="152"/>
                  <a:pt x="126" y="152"/>
                </a:cubicBezTo>
                <a:cubicBezTo>
                  <a:pt x="126" y="151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lose/>
                <a:moveTo>
                  <a:pt x="67" y="156"/>
                </a:moveTo>
                <a:cubicBezTo>
                  <a:pt x="67" y="156"/>
                  <a:pt x="67" y="156"/>
                  <a:pt x="67" y="156"/>
                </a:cubicBezTo>
                <a:cubicBezTo>
                  <a:pt x="67" y="155"/>
                  <a:pt x="67" y="152"/>
                  <a:pt x="66" y="152"/>
                </a:cubicBezTo>
                <a:cubicBezTo>
                  <a:pt x="67" y="153"/>
                  <a:pt x="66" y="155"/>
                  <a:pt x="67" y="156"/>
                </a:cubicBezTo>
                <a:close/>
                <a:moveTo>
                  <a:pt x="190" y="152"/>
                </a:moveTo>
                <a:cubicBezTo>
                  <a:pt x="190" y="152"/>
                  <a:pt x="190" y="152"/>
                  <a:pt x="190" y="152"/>
                </a:cubicBezTo>
                <a:cubicBezTo>
                  <a:pt x="188" y="156"/>
                  <a:pt x="186" y="162"/>
                  <a:pt x="186" y="166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6" y="166"/>
                  <a:pt x="186" y="167"/>
                  <a:pt x="187" y="166"/>
                </a:cubicBezTo>
                <a:cubicBezTo>
                  <a:pt x="186" y="167"/>
                  <a:pt x="187" y="167"/>
                  <a:pt x="187" y="168"/>
                </a:cubicBezTo>
                <a:cubicBezTo>
                  <a:pt x="187" y="168"/>
                  <a:pt x="186" y="169"/>
                  <a:pt x="186" y="170"/>
                </a:cubicBezTo>
                <a:cubicBezTo>
                  <a:pt x="186" y="172"/>
                  <a:pt x="187" y="173"/>
                  <a:pt x="187" y="175"/>
                </a:cubicBezTo>
                <a:cubicBezTo>
                  <a:pt x="186" y="176"/>
                  <a:pt x="187" y="177"/>
                  <a:pt x="187" y="178"/>
                </a:cubicBezTo>
                <a:cubicBezTo>
                  <a:pt x="187" y="179"/>
                  <a:pt x="186" y="179"/>
                  <a:pt x="186" y="180"/>
                </a:cubicBezTo>
                <a:cubicBezTo>
                  <a:pt x="186" y="183"/>
                  <a:pt x="186" y="185"/>
                  <a:pt x="185" y="187"/>
                </a:cubicBezTo>
                <a:cubicBezTo>
                  <a:pt x="185" y="189"/>
                  <a:pt x="184" y="191"/>
                  <a:pt x="183" y="194"/>
                </a:cubicBezTo>
                <a:cubicBezTo>
                  <a:pt x="183" y="197"/>
                  <a:pt x="181" y="199"/>
                  <a:pt x="181" y="202"/>
                </a:cubicBezTo>
                <a:cubicBezTo>
                  <a:pt x="180" y="206"/>
                  <a:pt x="180" y="211"/>
                  <a:pt x="182" y="215"/>
                </a:cubicBezTo>
                <a:cubicBezTo>
                  <a:pt x="183" y="213"/>
                  <a:pt x="185" y="211"/>
                  <a:pt x="187" y="208"/>
                </a:cubicBezTo>
                <a:cubicBezTo>
                  <a:pt x="187" y="208"/>
                  <a:pt x="187" y="207"/>
                  <a:pt x="187" y="207"/>
                </a:cubicBezTo>
                <a:cubicBezTo>
                  <a:pt x="187" y="206"/>
                  <a:pt x="188" y="202"/>
                  <a:pt x="187" y="202"/>
                </a:cubicBezTo>
                <a:cubicBezTo>
                  <a:pt x="188" y="200"/>
                  <a:pt x="187" y="197"/>
                  <a:pt x="187" y="195"/>
                </a:cubicBezTo>
                <a:cubicBezTo>
                  <a:pt x="186" y="195"/>
                  <a:pt x="187" y="196"/>
                  <a:pt x="186" y="196"/>
                </a:cubicBezTo>
                <a:cubicBezTo>
                  <a:pt x="187" y="193"/>
                  <a:pt x="186" y="189"/>
                  <a:pt x="187" y="187"/>
                </a:cubicBezTo>
                <a:cubicBezTo>
                  <a:pt x="187" y="187"/>
                  <a:pt x="186" y="187"/>
                  <a:pt x="186" y="188"/>
                </a:cubicBezTo>
                <a:cubicBezTo>
                  <a:pt x="187" y="189"/>
                  <a:pt x="186" y="189"/>
                  <a:pt x="185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6" y="191"/>
                  <a:pt x="185" y="191"/>
                  <a:pt x="186" y="191"/>
                </a:cubicBezTo>
                <a:cubicBezTo>
                  <a:pt x="185" y="191"/>
                  <a:pt x="185" y="191"/>
                  <a:pt x="185" y="191"/>
                </a:cubicBezTo>
                <a:cubicBezTo>
                  <a:pt x="186" y="191"/>
                  <a:pt x="185" y="190"/>
                  <a:pt x="185" y="190"/>
                </a:cubicBezTo>
                <a:cubicBezTo>
                  <a:pt x="186" y="190"/>
                  <a:pt x="186" y="190"/>
                  <a:pt x="186" y="189"/>
                </a:cubicBezTo>
                <a:cubicBezTo>
                  <a:pt x="185" y="189"/>
                  <a:pt x="186" y="189"/>
                  <a:pt x="186" y="188"/>
                </a:cubicBezTo>
                <a:cubicBezTo>
                  <a:pt x="185" y="188"/>
                  <a:pt x="186" y="187"/>
                  <a:pt x="186" y="186"/>
                </a:cubicBezTo>
                <a:cubicBezTo>
                  <a:pt x="186" y="187"/>
                  <a:pt x="187" y="187"/>
                  <a:pt x="187" y="187"/>
                </a:cubicBezTo>
                <a:cubicBezTo>
                  <a:pt x="187" y="187"/>
                  <a:pt x="186" y="185"/>
                  <a:pt x="187" y="186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87" y="185"/>
                  <a:pt x="187" y="186"/>
                  <a:pt x="187" y="185"/>
                </a:cubicBezTo>
                <a:cubicBezTo>
                  <a:pt x="188" y="184"/>
                  <a:pt x="188" y="179"/>
                  <a:pt x="189" y="177"/>
                </a:cubicBezTo>
                <a:cubicBezTo>
                  <a:pt x="190" y="176"/>
                  <a:pt x="190" y="176"/>
                  <a:pt x="190" y="175"/>
                </a:cubicBezTo>
                <a:cubicBezTo>
                  <a:pt x="191" y="175"/>
                  <a:pt x="192" y="170"/>
                  <a:pt x="190" y="170"/>
                </a:cubicBezTo>
                <a:cubicBezTo>
                  <a:pt x="191" y="167"/>
                  <a:pt x="189" y="165"/>
                  <a:pt x="189" y="163"/>
                </a:cubicBezTo>
                <a:cubicBezTo>
                  <a:pt x="188" y="163"/>
                  <a:pt x="189" y="164"/>
                  <a:pt x="188" y="164"/>
                </a:cubicBezTo>
                <a:cubicBezTo>
                  <a:pt x="188" y="164"/>
                  <a:pt x="189" y="163"/>
                  <a:pt x="188" y="163"/>
                </a:cubicBezTo>
                <a:cubicBezTo>
                  <a:pt x="188" y="166"/>
                  <a:pt x="189" y="170"/>
                  <a:pt x="188" y="173"/>
                </a:cubicBezTo>
                <a:cubicBezTo>
                  <a:pt x="188" y="168"/>
                  <a:pt x="188" y="166"/>
                  <a:pt x="188" y="162"/>
                </a:cubicBezTo>
                <a:cubicBezTo>
                  <a:pt x="187" y="159"/>
                  <a:pt x="189" y="155"/>
                  <a:pt x="190" y="152"/>
                </a:cubicBezTo>
                <a:close/>
                <a:moveTo>
                  <a:pt x="188" y="162"/>
                </a:moveTo>
                <a:cubicBezTo>
                  <a:pt x="188" y="162"/>
                  <a:pt x="188" y="162"/>
                  <a:pt x="188" y="162"/>
                </a:cubicBezTo>
                <a:cubicBezTo>
                  <a:pt x="189" y="161"/>
                  <a:pt x="188" y="158"/>
                  <a:pt x="189" y="157"/>
                </a:cubicBezTo>
                <a:cubicBezTo>
                  <a:pt x="188" y="157"/>
                  <a:pt x="189" y="160"/>
                  <a:pt x="188" y="159"/>
                </a:cubicBezTo>
                <a:cubicBezTo>
                  <a:pt x="188" y="160"/>
                  <a:pt x="188" y="162"/>
                  <a:pt x="188" y="162"/>
                </a:cubicBezTo>
                <a:close/>
                <a:moveTo>
                  <a:pt x="124" y="154"/>
                </a:move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2" y="154"/>
                  <a:pt x="121" y="156"/>
                  <a:pt x="121" y="157"/>
                </a:cubicBezTo>
                <a:cubicBezTo>
                  <a:pt x="123" y="157"/>
                  <a:pt x="124" y="159"/>
                  <a:pt x="124" y="161"/>
                </a:cubicBezTo>
                <a:cubicBezTo>
                  <a:pt x="126" y="160"/>
                  <a:pt x="127" y="158"/>
                  <a:pt x="129" y="158"/>
                </a:cubicBezTo>
                <a:cubicBezTo>
                  <a:pt x="128" y="159"/>
                  <a:pt x="126" y="160"/>
                  <a:pt x="124" y="162"/>
                </a:cubicBezTo>
                <a:cubicBezTo>
                  <a:pt x="126" y="163"/>
                  <a:pt x="128" y="163"/>
                  <a:pt x="128" y="165"/>
                </a:cubicBezTo>
                <a:cubicBezTo>
                  <a:pt x="131" y="165"/>
                  <a:pt x="133" y="164"/>
                  <a:pt x="135" y="163"/>
                </a:cubicBezTo>
                <a:cubicBezTo>
                  <a:pt x="135" y="162"/>
                  <a:pt x="136" y="162"/>
                  <a:pt x="135" y="161"/>
                </a:cubicBezTo>
                <a:cubicBezTo>
                  <a:pt x="135" y="161"/>
                  <a:pt x="135" y="160"/>
                  <a:pt x="134" y="159"/>
                </a:cubicBezTo>
                <a:cubicBezTo>
                  <a:pt x="131" y="159"/>
                  <a:pt x="129" y="157"/>
                  <a:pt x="128" y="154"/>
                </a:cubicBezTo>
                <a:cubicBezTo>
                  <a:pt x="127" y="153"/>
                  <a:pt x="126" y="153"/>
                  <a:pt x="124" y="154"/>
                </a:cubicBezTo>
                <a:close/>
                <a:moveTo>
                  <a:pt x="68" y="158"/>
                </a:moveTo>
                <a:cubicBezTo>
                  <a:pt x="68" y="158"/>
                  <a:pt x="68" y="158"/>
                  <a:pt x="68" y="158"/>
                </a:cubicBezTo>
                <a:cubicBezTo>
                  <a:pt x="67" y="158"/>
                  <a:pt x="68" y="157"/>
                  <a:pt x="67" y="156"/>
                </a:cubicBezTo>
                <a:cubicBezTo>
                  <a:pt x="67" y="157"/>
                  <a:pt x="67" y="158"/>
                  <a:pt x="68" y="158"/>
                </a:cubicBezTo>
                <a:close/>
                <a:moveTo>
                  <a:pt x="56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7" y="167"/>
                  <a:pt x="59" y="167"/>
                  <a:pt x="60" y="166"/>
                </a:cubicBezTo>
                <a:cubicBezTo>
                  <a:pt x="58" y="164"/>
                  <a:pt x="56" y="162"/>
                  <a:pt x="54" y="160"/>
                </a:cubicBezTo>
                <a:cubicBezTo>
                  <a:pt x="52" y="159"/>
                  <a:pt x="50" y="158"/>
                  <a:pt x="47" y="157"/>
                </a:cubicBezTo>
                <a:cubicBezTo>
                  <a:pt x="46" y="157"/>
                  <a:pt x="46" y="157"/>
                  <a:pt x="45" y="157"/>
                </a:cubicBezTo>
                <a:cubicBezTo>
                  <a:pt x="44" y="159"/>
                  <a:pt x="45" y="161"/>
                  <a:pt x="44" y="162"/>
                </a:cubicBezTo>
                <a:cubicBezTo>
                  <a:pt x="43" y="163"/>
                  <a:pt x="41" y="162"/>
                  <a:pt x="41" y="163"/>
                </a:cubicBezTo>
                <a:cubicBezTo>
                  <a:pt x="40" y="169"/>
                  <a:pt x="45" y="171"/>
                  <a:pt x="50" y="173"/>
                </a:cubicBezTo>
                <a:cubicBezTo>
                  <a:pt x="51" y="174"/>
                  <a:pt x="52" y="174"/>
                  <a:pt x="53" y="175"/>
                </a:cubicBezTo>
                <a:cubicBezTo>
                  <a:pt x="54" y="174"/>
                  <a:pt x="55" y="175"/>
                  <a:pt x="56" y="175"/>
                </a:cubicBezTo>
                <a:cubicBezTo>
                  <a:pt x="55" y="174"/>
                  <a:pt x="55" y="171"/>
                  <a:pt x="55" y="169"/>
                </a:cubicBezTo>
                <a:cubicBezTo>
                  <a:pt x="53" y="168"/>
                  <a:pt x="51" y="167"/>
                  <a:pt x="49" y="165"/>
                </a:cubicBezTo>
                <a:cubicBezTo>
                  <a:pt x="52" y="166"/>
                  <a:pt x="54" y="168"/>
                  <a:pt x="56" y="168"/>
                </a:cubicBezTo>
                <a:close/>
                <a:moveTo>
                  <a:pt x="84" y="158"/>
                </a:moveTo>
                <a:cubicBezTo>
                  <a:pt x="84" y="158"/>
                  <a:pt x="84" y="158"/>
                  <a:pt x="84" y="158"/>
                </a:cubicBezTo>
                <a:cubicBezTo>
                  <a:pt x="82" y="160"/>
                  <a:pt x="83" y="163"/>
                  <a:pt x="84" y="164"/>
                </a:cubicBezTo>
                <a:cubicBezTo>
                  <a:pt x="85" y="164"/>
                  <a:pt x="85" y="162"/>
                  <a:pt x="87" y="162"/>
                </a:cubicBezTo>
                <a:cubicBezTo>
                  <a:pt x="88" y="162"/>
                  <a:pt x="90" y="164"/>
                  <a:pt x="90" y="165"/>
                </a:cubicBezTo>
                <a:cubicBezTo>
                  <a:pt x="91" y="164"/>
                  <a:pt x="92" y="164"/>
                  <a:pt x="93" y="164"/>
                </a:cubicBezTo>
                <a:cubicBezTo>
                  <a:pt x="94" y="160"/>
                  <a:pt x="92" y="161"/>
                  <a:pt x="90" y="161"/>
                </a:cubicBezTo>
                <a:cubicBezTo>
                  <a:pt x="88" y="160"/>
                  <a:pt x="87" y="159"/>
                  <a:pt x="87" y="158"/>
                </a:cubicBezTo>
                <a:cubicBezTo>
                  <a:pt x="85" y="157"/>
                  <a:pt x="85" y="159"/>
                  <a:pt x="84" y="158"/>
                </a:cubicBezTo>
                <a:close/>
                <a:moveTo>
                  <a:pt x="126" y="164"/>
                </a:moveTo>
                <a:cubicBezTo>
                  <a:pt x="126" y="164"/>
                  <a:pt x="126" y="164"/>
                  <a:pt x="126" y="164"/>
                </a:cubicBezTo>
                <a:cubicBezTo>
                  <a:pt x="125" y="163"/>
                  <a:pt x="123" y="163"/>
                  <a:pt x="123" y="162"/>
                </a:cubicBezTo>
                <a:cubicBezTo>
                  <a:pt x="122" y="160"/>
                  <a:pt x="122" y="159"/>
                  <a:pt x="122" y="158"/>
                </a:cubicBezTo>
                <a:cubicBezTo>
                  <a:pt x="119" y="156"/>
                  <a:pt x="116" y="159"/>
                  <a:pt x="115" y="161"/>
                </a:cubicBezTo>
                <a:cubicBezTo>
                  <a:pt x="112" y="164"/>
                  <a:pt x="109" y="166"/>
                  <a:pt x="108" y="170"/>
                </a:cubicBezTo>
                <a:cubicBezTo>
                  <a:pt x="109" y="171"/>
                  <a:pt x="110" y="171"/>
                  <a:pt x="111" y="173"/>
                </a:cubicBezTo>
                <a:cubicBezTo>
                  <a:pt x="113" y="172"/>
                  <a:pt x="114" y="170"/>
                  <a:pt x="116" y="169"/>
                </a:cubicBezTo>
                <a:cubicBezTo>
                  <a:pt x="115" y="173"/>
                  <a:pt x="110" y="173"/>
                  <a:pt x="108" y="176"/>
                </a:cubicBezTo>
                <a:cubicBezTo>
                  <a:pt x="108" y="177"/>
                  <a:pt x="109" y="177"/>
                  <a:pt x="109" y="178"/>
                </a:cubicBezTo>
                <a:cubicBezTo>
                  <a:pt x="109" y="178"/>
                  <a:pt x="110" y="178"/>
                  <a:pt x="110" y="178"/>
                </a:cubicBezTo>
                <a:cubicBezTo>
                  <a:pt x="112" y="176"/>
                  <a:pt x="114" y="173"/>
                  <a:pt x="118" y="172"/>
                </a:cubicBezTo>
                <a:cubicBezTo>
                  <a:pt x="120" y="171"/>
                  <a:pt x="123" y="170"/>
                  <a:pt x="126" y="169"/>
                </a:cubicBezTo>
                <a:cubicBezTo>
                  <a:pt x="126" y="168"/>
                  <a:pt x="127" y="168"/>
                  <a:pt x="127" y="167"/>
                </a:cubicBezTo>
                <a:cubicBezTo>
                  <a:pt x="127" y="166"/>
                  <a:pt x="127" y="165"/>
                  <a:pt x="126" y="164"/>
                </a:cubicBezTo>
                <a:close/>
                <a:moveTo>
                  <a:pt x="151" y="183"/>
                </a:moveTo>
                <a:cubicBezTo>
                  <a:pt x="151" y="183"/>
                  <a:pt x="151" y="183"/>
                  <a:pt x="151" y="183"/>
                </a:cubicBezTo>
                <a:cubicBezTo>
                  <a:pt x="151" y="184"/>
                  <a:pt x="151" y="185"/>
                  <a:pt x="151" y="185"/>
                </a:cubicBezTo>
                <a:cubicBezTo>
                  <a:pt x="152" y="190"/>
                  <a:pt x="152" y="195"/>
                  <a:pt x="151" y="199"/>
                </a:cubicBezTo>
                <a:cubicBezTo>
                  <a:pt x="152" y="199"/>
                  <a:pt x="154" y="200"/>
                  <a:pt x="154" y="200"/>
                </a:cubicBezTo>
                <a:cubicBezTo>
                  <a:pt x="154" y="197"/>
                  <a:pt x="154" y="194"/>
                  <a:pt x="156" y="191"/>
                </a:cubicBezTo>
                <a:cubicBezTo>
                  <a:pt x="156" y="189"/>
                  <a:pt x="156" y="185"/>
                  <a:pt x="156" y="183"/>
                </a:cubicBezTo>
                <a:cubicBezTo>
                  <a:pt x="156" y="181"/>
                  <a:pt x="156" y="179"/>
                  <a:pt x="156" y="177"/>
                </a:cubicBezTo>
                <a:cubicBezTo>
                  <a:pt x="156" y="176"/>
                  <a:pt x="157" y="176"/>
                  <a:pt x="157" y="175"/>
                </a:cubicBezTo>
                <a:cubicBezTo>
                  <a:pt x="157" y="174"/>
                  <a:pt x="157" y="173"/>
                  <a:pt x="157" y="172"/>
                </a:cubicBezTo>
                <a:cubicBezTo>
                  <a:pt x="158" y="167"/>
                  <a:pt x="160" y="162"/>
                  <a:pt x="16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56" y="166"/>
                  <a:pt x="152" y="174"/>
                  <a:pt x="151" y="183"/>
                </a:cubicBezTo>
                <a:close/>
                <a:moveTo>
                  <a:pt x="76" y="166"/>
                </a:moveTo>
                <a:cubicBezTo>
                  <a:pt x="76" y="166"/>
                  <a:pt x="76" y="166"/>
                  <a:pt x="76" y="166"/>
                </a:cubicBezTo>
                <a:cubicBezTo>
                  <a:pt x="76" y="165"/>
                  <a:pt x="76" y="165"/>
                  <a:pt x="76" y="164"/>
                </a:cubicBezTo>
                <a:cubicBezTo>
                  <a:pt x="79" y="164"/>
                  <a:pt x="78" y="161"/>
                  <a:pt x="81" y="162"/>
                </a:cubicBezTo>
                <a:cubicBezTo>
                  <a:pt x="81" y="161"/>
                  <a:pt x="80" y="161"/>
                  <a:pt x="80" y="160"/>
                </a:cubicBezTo>
                <a:cubicBezTo>
                  <a:pt x="79" y="160"/>
                  <a:pt x="78" y="161"/>
                  <a:pt x="76" y="160"/>
                </a:cubicBezTo>
                <a:cubicBezTo>
                  <a:pt x="76" y="160"/>
                  <a:pt x="75" y="159"/>
                  <a:pt x="74" y="159"/>
                </a:cubicBezTo>
                <a:cubicBezTo>
                  <a:pt x="73" y="161"/>
                  <a:pt x="74" y="164"/>
                  <a:pt x="76" y="166"/>
                </a:cubicBezTo>
                <a:close/>
                <a:moveTo>
                  <a:pt x="99" y="163"/>
                </a:moveTo>
                <a:cubicBezTo>
                  <a:pt x="99" y="163"/>
                  <a:pt x="99" y="163"/>
                  <a:pt x="99" y="163"/>
                </a:cubicBezTo>
                <a:cubicBezTo>
                  <a:pt x="98" y="162"/>
                  <a:pt x="98" y="161"/>
                  <a:pt x="98" y="160"/>
                </a:cubicBezTo>
                <a:cubicBezTo>
                  <a:pt x="95" y="160"/>
                  <a:pt x="95" y="163"/>
                  <a:pt x="94" y="164"/>
                </a:cubicBezTo>
                <a:cubicBezTo>
                  <a:pt x="94" y="165"/>
                  <a:pt x="95" y="166"/>
                  <a:pt x="96" y="166"/>
                </a:cubicBezTo>
                <a:cubicBezTo>
                  <a:pt x="98" y="166"/>
                  <a:pt x="99" y="168"/>
                  <a:pt x="100" y="169"/>
                </a:cubicBezTo>
                <a:cubicBezTo>
                  <a:pt x="101" y="168"/>
                  <a:pt x="101" y="167"/>
                  <a:pt x="102" y="167"/>
                </a:cubicBezTo>
                <a:cubicBezTo>
                  <a:pt x="102" y="166"/>
                  <a:pt x="102" y="165"/>
                  <a:pt x="102" y="165"/>
                </a:cubicBezTo>
                <a:cubicBezTo>
                  <a:pt x="101" y="164"/>
                  <a:pt x="98" y="164"/>
                  <a:pt x="99" y="163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69" y="161"/>
                  <a:pt x="66" y="162"/>
                  <a:pt x="65" y="164"/>
                </a:cubicBezTo>
                <a:cubicBezTo>
                  <a:pt x="65" y="164"/>
                  <a:pt x="65" y="164"/>
                  <a:pt x="65" y="164"/>
                </a:cubicBezTo>
                <a:cubicBezTo>
                  <a:pt x="64" y="167"/>
                  <a:pt x="66" y="168"/>
                  <a:pt x="67" y="169"/>
                </a:cubicBezTo>
                <a:cubicBezTo>
                  <a:pt x="67" y="168"/>
                  <a:pt x="67" y="168"/>
                  <a:pt x="67" y="168"/>
                </a:cubicBezTo>
                <a:cubicBezTo>
                  <a:pt x="68" y="167"/>
                  <a:pt x="70" y="167"/>
                  <a:pt x="71" y="168"/>
                </a:cubicBezTo>
                <a:cubicBezTo>
                  <a:pt x="72" y="167"/>
                  <a:pt x="74" y="167"/>
                  <a:pt x="75" y="167"/>
                </a:cubicBezTo>
                <a:cubicBezTo>
                  <a:pt x="74" y="165"/>
                  <a:pt x="72" y="165"/>
                  <a:pt x="71" y="163"/>
                </a:cubicBezTo>
                <a:close/>
                <a:moveTo>
                  <a:pt x="81" y="163"/>
                </a:moveTo>
                <a:cubicBezTo>
                  <a:pt x="81" y="163"/>
                  <a:pt x="81" y="163"/>
                  <a:pt x="81" y="163"/>
                </a:cubicBezTo>
                <a:cubicBezTo>
                  <a:pt x="79" y="163"/>
                  <a:pt x="79" y="166"/>
                  <a:pt x="77" y="165"/>
                </a:cubicBezTo>
                <a:cubicBezTo>
                  <a:pt x="76" y="167"/>
                  <a:pt x="77" y="168"/>
                  <a:pt x="77" y="169"/>
                </a:cubicBezTo>
                <a:cubicBezTo>
                  <a:pt x="77" y="169"/>
                  <a:pt x="78" y="169"/>
                  <a:pt x="79" y="169"/>
                </a:cubicBezTo>
                <a:cubicBezTo>
                  <a:pt x="80" y="168"/>
                  <a:pt x="81" y="167"/>
                  <a:pt x="82" y="167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3" y="168"/>
                  <a:pt x="84" y="167"/>
                  <a:pt x="84" y="167"/>
                </a:cubicBezTo>
                <a:cubicBezTo>
                  <a:pt x="83" y="165"/>
                  <a:pt x="82" y="164"/>
                  <a:pt x="81" y="163"/>
                </a:cubicBezTo>
                <a:close/>
                <a:moveTo>
                  <a:pt x="89" y="166"/>
                </a:moveTo>
                <a:cubicBezTo>
                  <a:pt x="89" y="166"/>
                  <a:pt x="89" y="166"/>
                  <a:pt x="89" y="166"/>
                </a:cubicBezTo>
                <a:cubicBezTo>
                  <a:pt x="89" y="165"/>
                  <a:pt x="88" y="163"/>
                  <a:pt x="86" y="163"/>
                </a:cubicBezTo>
                <a:cubicBezTo>
                  <a:pt x="85" y="164"/>
                  <a:pt x="85" y="166"/>
                  <a:pt x="84" y="167"/>
                </a:cubicBezTo>
                <a:cubicBezTo>
                  <a:pt x="85" y="167"/>
                  <a:pt x="85" y="167"/>
                  <a:pt x="86" y="167"/>
                </a:cubicBezTo>
                <a:cubicBezTo>
                  <a:pt x="86" y="167"/>
                  <a:pt x="86" y="168"/>
                  <a:pt x="87" y="168"/>
                </a:cubicBezTo>
                <a:cubicBezTo>
                  <a:pt x="87" y="167"/>
                  <a:pt x="88" y="167"/>
                  <a:pt x="89" y="167"/>
                </a:cubicBezTo>
                <a:cubicBezTo>
                  <a:pt x="89" y="167"/>
                  <a:pt x="89" y="167"/>
                  <a:pt x="89" y="166"/>
                </a:cubicBezTo>
                <a:close/>
                <a:moveTo>
                  <a:pt x="94" y="167"/>
                </a:moveTo>
                <a:cubicBezTo>
                  <a:pt x="94" y="167"/>
                  <a:pt x="94" y="167"/>
                  <a:pt x="94" y="167"/>
                </a:cubicBezTo>
                <a:cubicBezTo>
                  <a:pt x="93" y="166"/>
                  <a:pt x="93" y="165"/>
                  <a:pt x="93" y="165"/>
                </a:cubicBezTo>
                <a:cubicBezTo>
                  <a:pt x="92" y="165"/>
                  <a:pt x="91" y="166"/>
                  <a:pt x="91" y="166"/>
                </a:cubicBezTo>
                <a:cubicBezTo>
                  <a:pt x="90" y="167"/>
                  <a:pt x="91" y="168"/>
                  <a:pt x="91" y="169"/>
                </a:cubicBezTo>
                <a:cubicBezTo>
                  <a:pt x="91" y="169"/>
                  <a:pt x="92" y="169"/>
                  <a:pt x="92" y="169"/>
                </a:cubicBezTo>
                <a:cubicBezTo>
                  <a:pt x="92" y="169"/>
                  <a:pt x="93" y="169"/>
                  <a:pt x="93" y="170"/>
                </a:cubicBezTo>
                <a:cubicBezTo>
                  <a:pt x="96" y="170"/>
                  <a:pt x="97" y="172"/>
                  <a:pt x="96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96" y="172"/>
                  <a:pt x="98" y="172"/>
                  <a:pt x="98" y="169"/>
                </a:cubicBezTo>
                <a:cubicBezTo>
                  <a:pt x="98" y="167"/>
                  <a:pt x="95" y="168"/>
                  <a:pt x="94" y="167"/>
                </a:cubicBezTo>
                <a:close/>
                <a:moveTo>
                  <a:pt x="29" y="166"/>
                </a:moveTo>
                <a:cubicBezTo>
                  <a:pt x="29" y="166"/>
                  <a:pt x="29" y="166"/>
                  <a:pt x="29" y="166"/>
                </a:cubicBezTo>
                <a:cubicBezTo>
                  <a:pt x="29" y="167"/>
                  <a:pt x="29" y="168"/>
                  <a:pt x="29" y="169"/>
                </a:cubicBezTo>
                <a:cubicBezTo>
                  <a:pt x="29" y="170"/>
                  <a:pt x="28" y="171"/>
                  <a:pt x="28" y="172"/>
                </a:cubicBezTo>
                <a:cubicBezTo>
                  <a:pt x="29" y="175"/>
                  <a:pt x="30" y="178"/>
                  <a:pt x="34" y="179"/>
                </a:cubicBezTo>
                <a:cubicBezTo>
                  <a:pt x="34" y="177"/>
                  <a:pt x="34" y="174"/>
                  <a:pt x="35" y="174"/>
                </a:cubicBezTo>
                <a:cubicBezTo>
                  <a:pt x="38" y="173"/>
                  <a:pt x="39" y="176"/>
                  <a:pt x="42" y="176"/>
                </a:cubicBezTo>
                <a:cubicBezTo>
                  <a:pt x="42" y="176"/>
                  <a:pt x="43" y="176"/>
                  <a:pt x="43" y="175"/>
                </a:cubicBezTo>
                <a:cubicBezTo>
                  <a:pt x="44" y="175"/>
                  <a:pt x="45" y="175"/>
                  <a:pt x="46" y="174"/>
                </a:cubicBezTo>
                <a:cubicBezTo>
                  <a:pt x="43" y="174"/>
                  <a:pt x="39" y="174"/>
                  <a:pt x="37" y="172"/>
                </a:cubicBezTo>
                <a:cubicBezTo>
                  <a:pt x="41" y="172"/>
                  <a:pt x="45" y="173"/>
                  <a:pt x="48" y="173"/>
                </a:cubicBezTo>
                <a:cubicBezTo>
                  <a:pt x="45" y="172"/>
                  <a:pt x="41" y="172"/>
                  <a:pt x="40" y="168"/>
                </a:cubicBezTo>
                <a:cubicBezTo>
                  <a:pt x="37" y="168"/>
                  <a:pt x="32" y="164"/>
                  <a:pt x="29" y="166"/>
                </a:cubicBezTo>
                <a:close/>
                <a:moveTo>
                  <a:pt x="138" y="170"/>
                </a:moveTo>
                <a:cubicBezTo>
                  <a:pt x="138" y="170"/>
                  <a:pt x="138" y="170"/>
                  <a:pt x="138" y="170"/>
                </a:cubicBezTo>
                <a:cubicBezTo>
                  <a:pt x="138" y="168"/>
                  <a:pt x="138" y="167"/>
                  <a:pt x="136" y="166"/>
                </a:cubicBezTo>
                <a:cubicBezTo>
                  <a:pt x="134" y="165"/>
                  <a:pt x="131" y="166"/>
                  <a:pt x="129" y="167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9"/>
                  <a:pt x="127" y="170"/>
                  <a:pt x="125" y="170"/>
                </a:cubicBezTo>
                <a:cubicBezTo>
                  <a:pt x="124" y="171"/>
                  <a:pt x="123" y="171"/>
                  <a:pt x="122" y="172"/>
                </a:cubicBezTo>
                <a:cubicBezTo>
                  <a:pt x="124" y="173"/>
                  <a:pt x="129" y="172"/>
                  <a:pt x="131" y="174"/>
                </a:cubicBezTo>
                <a:cubicBezTo>
                  <a:pt x="128" y="173"/>
                  <a:pt x="125" y="174"/>
                  <a:pt x="123" y="173"/>
                </a:cubicBezTo>
                <a:cubicBezTo>
                  <a:pt x="125" y="174"/>
                  <a:pt x="126" y="175"/>
                  <a:pt x="128" y="175"/>
                </a:cubicBezTo>
                <a:cubicBezTo>
                  <a:pt x="130" y="175"/>
                  <a:pt x="132" y="175"/>
                  <a:pt x="133" y="176"/>
                </a:cubicBezTo>
                <a:cubicBezTo>
                  <a:pt x="136" y="176"/>
                  <a:pt x="138" y="179"/>
                  <a:pt x="141" y="177"/>
                </a:cubicBezTo>
                <a:cubicBezTo>
                  <a:pt x="140" y="175"/>
                  <a:pt x="138" y="173"/>
                  <a:pt x="138" y="170"/>
                </a:cubicBezTo>
                <a:close/>
                <a:moveTo>
                  <a:pt x="57" y="169"/>
                </a:moveTo>
                <a:cubicBezTo>
                  <a:pt x="57" y="169"/>
                  <a:pt x="57" y="169"/>
                  <a:pt x="57" y="169"/>
                </a:cubicBezTo>
                <a:cubicBezTo>
                  <a:pt x="55" y="172"/>
                  <a:pt x="58" y="177"/>
                  <a:pt x="60" y="177"/>
                </a:cubicBezTo>
                <a:cubicBezTo>
                  <a:pt x="60" y="175"/>
                  <a:pt x="59" y="171"/>
                  <a:pt x="63" y="172"/>
                </a:cubicBezTo>
                <a:cubicBezTo>
                  <a:pt x="64" y="171"/>
                  <a:pt x="64" y="170"/>
                  <a:pt x="65" y="169"/>
                </a:cubicBezTo>
                <a:cubicBezTo>
                  <a:pt x="64" y="169"/>
                  <a:pt x="63" y="168"/>
                  <a:pt x="63" y="167"/>
                </a:cubicBezTo>
                <a:cubicBezTo>
                  <a:pt x="60" y="167"/>
                  <a:pt x="59" y="169"/>
                  <a:pt x="57" y="169"/>
                </a:cubicBezTo>
                <a:close/>
                <a:moveTo>
                  <a:pt x="70" y="169"/>
                </a:moveTo>
                <a:cubicBezTo>
                  <a:pt x="70" y="169"/>
                  <a:pt x="70" y="169"/>
                  <a:pt x="70" y="169"/>
                </a:cubicBezTo>
                <a:cubicBezTo>
                  <a:pt x="70" y="169"/>
                  <a:pt x="69" y="168"/>
                  <a:pt x="69" y="168"/>
                </a:cubicBezTo>
                <a:cubicBezTo>
                  <a:pt x="67" y="169"/>
                  <a:pt x="69" y="171"/>
                  <a:pt x="69" y="173"/>
                </a:cubicBezTo>
                <a:cubicBezTo>
                  <a:pt x="70" y="172"/>
                  <a:pt x="70" y="171"/>
                  <a:pt x="71" y="171"/>
                </a:cubicBezTo>
                <a:cubicBezTo>
                  <a:pt x="72" y="171"/>
                  <a:pt x="72" y="172"/>
                  <a:pt x="73" y="172"/>
                </a:cubicBezTo>
                <a:cubicBezTo>
                  <a:pt x="73" y="171"/>
                  <a:pt x="74" y="170"/>
                  <a:pt x="75" y="171"/>
                </a:cubicBezTo>
                <a:cubicBezTo>
                  <a:pt x="75" y="170"/>
                  <a:pt x="75" y="169"/>
                  <a:pt x="74" y="168"/>
                </a:cubicBezTo>
                <a:cubicBezTo>
                  <a:pt x="73" y="168"/>
                  <a:pt x="71" y="169"/>
                  <a:pt x="70" y="169"/>
                </a:cubicBezTo>
                <a:close/>
                <a:moveTo>
                  <a:pt x="83" y="171"/>
                </a:moveTo>
                <a:cubicBezTo>
                  <a:pt x="83" y="171"/>
                  <a:pt x="83" y="171"/>
                  <a:pt x="83" y="171"/>
                </a:cubicBezTo>
                <a:cubicBezTo>
                  <a:pt x="84" y="171"/>
                  <a:pt x="85" y="170"/>
                  <a:pt x="85" y="171"/>
                </a:cubicBezTo>
                <a:cubicBezTo>
                  <a:pt x="85" y="170"/>
                  <a:pt x="85" y="170"/>
                  <a:pt x="85" y="169"/>
                </a:cubicBezTo>
                <a:cubicBezTo>
                  <a:pt x="84" y="168"/>
                  <a:pt x="84" y="170"/>
                  <a:pt x="83" y="171"/>
                </a:cubicBezTo>
                <a:close/>
                <a:moveTo>
                  <a:pt x="102" y="169"/>
                </a:moveTo>
                <a:cubicBezTo>
                  <a:pt x="102" y="169"/>
                  <a:pt x="102" y="169"/>
                  <a:pt x="102" y="169"/>
                </a:cubicBezTo>
                <a:cubicBezTo>
                  <a:pt x="102" y="169"/>
                  <a:pt x="103" y="169"/>
                  <a:pt x="103" y="168"/>
                </a:cubicBezTo>
                <a:cubicBezTo>
                  <a:pt x="102" y="169"/>
                  <a:pt x="102" y="169"/>
                  <a:pt x="102" y="169"/>
                </a:cubicBezTo>
                <a:close/>
                <a:moveTo>
                  <a:pt x="80" y="169"/>
                </a:moveTo>
                <a:cubicBezTo>
                  <a:pt x="80" y="169"/>
                  <a:pt x="80" y="169"/>
                  <a:pt x="80" y="169"/>
                </a:cubicBezTo>
                <a:cubicBezTo>
                  <a:pt x="80" y="170"/>
                  <a:pt x="80" y="171"/>
                  <a:pt x="80" y="173"/>
                </a:cubicBezTo>
                <a:cubicBezTo>
                  <a:pt x="81" y="172"/>
                  <a:pt x="82" y="172"/>
                  <a:pt x="83" y="172"/>
                </a:cubicBezTo>
                <a:cubicBezTo>
                  <a:pt x="82" y="171"/>
                  <a:pt x="82" y="170"/>
                  <a:pt x="81" y="169"/>
                </a:cubicBezTo>
                <a:cubicBezTo>
                  <a:pt x="81" y="168"/>
                  <a:pt x="81" y="169"/>
                  <a:pt x="80" y="169"/>
                </a:cubicBezTo>
                <a:close/>
                <a:moveTo>
                  <a:pt x="90" y="170"/>
                </a:moveTo>
                <a:cubicBezTo>
                  <a:pt x="90" y="170"/>
                  <a:pt x="90" y="170"/>
                  <a:pt x="90" y="170"/>
                </a:cubicBezTo>
                <a:cubicBezTo>
                  <a:pt x="89" y="168"/>
                  <a:pt x="88" y="169"/>
                  <a:pt x="87" y="169"/>
                </a:cubicBezTo>
                <a:cubicBezTo>
                  <a:pt x="87" y="171"/>
                  <a:pt x="87" y="172"/>
                  <a:pt x="88" y="173"/>
                </a:cubicBezTo>
                <a:cubicBezTo>
                  <a:pt x="88" y="172"/>
                  <a:pt x="89" y="172"/>
                  <a:pt x="90" y="172"/>
                </a:cubicBezTo>
                <a:cubicBezTo>
                  <a:pt x="89" y="171"/>
                  <a:pt x="90" y="171"/>
                  <a:pt x="90" y="170"/>
                </a:cubicBezTo>
                <a:close/>
                <a:moveTo>
                  <a:pt x="109" y="172"/>
                </a:moveTo>
                <a:cubicBezTo>
                  <a:pt x="109" y="172"/>
                  <a:pt x="109" y="172"/>
                  <a:pt x="109" y="172"/>
                </a:cubicBezTo>
                <a:cubicBezTo>
                  <a:pt x="108" y="172"/>
                  <a:pt x="107" y="171"/>
                  <a:pt x="106" y="171"/>
                </a:cubicBezTo>
                <a:cubicBezTo>
                  <a:pt x="105" y="170"/>
                  <a:pt x="105" y="169"/>
                  <a:pt x="104" y="169"/>
                </a:cubicBezTo>
                <a:cubicBezTo>
                  <a:pt x="103" y="169"/>
                  <a:pt x="101" y="172"/>
                  <a:pt x="101" y="172"/>
                </a:cubicBezTo>
                <a:cubicBezTo>
                  <a:pt x="101" y="172"/>
                  <a:pt x="101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5" y="174"/>
                  <a:pt x="107" y="173"/>
                  <a:pt x="109" y="173"/>
                </a:cubicBezTo>
                <a:cubicBezTo>
                  <a:pt x="109" y="173"/>
                  <a:pt x="109" y="173"/>
                  <a:pt x="109" y="172"/>
                </a:cubicBezTo>
                <a:close/>
                <a:moveTo>
                  <a:pt x="76" y="173"/>
                </a:moveTo>
                <a:cubicBezTo>
                  <a:pt x="76" y="173"/>
                  <a:pt x="76" y="173"/>
                  <a:pt x="76" y="173"/>
                </a:cubicBezTo>
                <a:cubicBezTo>
                  <a:pt x="77" y="173"/>
                  <a:pt x="78" y="172"/>
                  <a:pt x="79" y="172"/>
                </a:cubicBezTo>
                <a:cubicBezTo>
                  <a:pt x="79" y="172"/>
                  <a:pt x="79" y="171"/>
                  <a:pt x="79" y="170"/>
                </a:cubicBezTo>
                <a:cubicBezTo>
                  <a:pt x="77" y="170"/>
                  <a:pt x="77" y="172"/>
                  <a:pt x="76" y="173"/>
                </a:cubicBezTo>
                <a:close/>
                <a:moveTo>
                  <a:pt x="66" y="171"/>
                </a:moveTo>
                <a:cubicBezTo>
                  <a:pt x="66" y="171"/>
                  <a:pt x="66" y="171"/>
                  <a:pt x="66" y="171"/>
                </a:cubicBezTo>
                <a:cubicBezTo>
                  <a:pt x="64" y="171"/>
                  <a:pt x="64" y="174"/>
                  <a:pt x="62" y="173"/>
                </a:cubicBezTo>
                <a:cubicBezTo>
                  <a:pt x="61" y="174"/>
                  <a:pt x="62" y="176"/>
                  <a:pt x="62" y="177"/>
                </a:cubicBezTo>
                <a:cubicBezTo>
                  <a:pt x="63" y="177"/>
                  <a:pt x="64" y="176"/>
                  <a:pt x="65" y="176"/>
                </a:cubicBezTo>
                <a:cubicBezTo>
                  <a:pt x="65" y="175"/>
                  <a:pt x="65" y="175"/>
                  <a:pt x="65" y="174"/>
                </a:cubicBezTo>
                <a:cubicBezTo>
                  <a:pt x="66" y="174"/>
                  <a:pt x="67" y="173"/>
                  <a:pt x="68" y="173"/>
                </a:cubicBezTo>
                <a:cubicBezTo>
                  <a:pt x="68" y="172"/>
                  <a:pt x="67" y="172"/>
                  <a:pt x="66" y="171"/>
                </a:cubicBezTo>
                <a:close/>
                <a:moveTo>
                  <a:pt x="91" y="171"/>
                </a:moveTo>
                <a:cubicBezTo>
                  <a:pt x="91" y="171"/>
                  <a:pt x="91" y="171"/>
                  <a:pt x="91" y="171"/>
                </a:cubicBezTo>
                <a:cubicBezTo>
                  <a:pt x="90" y="172"/>
                  <a:pt x="91" y="173"/>
                  <a:pt x="91" y="174"/>
                </a:cubicBezTo>
                <a:cubicBezTo>
                  <a:pt x="91" y="174"/>
                  <a:pt x="91" y="174"/>
                  <a:pt x="92" y="174"/>
                </a:cubicBezTo>
                <a:cubicBezTo>
                  <a:pt x="92" y="172"/>
                  <a:pt x="92" y="171"/>
                  <a:pt x="91" y="171"/>
                </a:cubicBezTo>
                <a:close/>
                <a:moveTo>
                  <a:pt x="93" y="172"/>
                </a:moveTo>
                <a:cubicBezTo>
                  <a:pt x="93" y="172"/>
                  <a:pt x="93" y="172"/>
                  <a:pt x="93" y="172"/>
                </a:cubicBezTo>
                <a:cubicBezTo>
                  <a:pt x="93" y="174"/>
                  <a:pt x="93" y="175"/>
                  <a:pt x="94" y="176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95" y="174"/>
                  <a:pt x="95" y="174"/>
                  <a:pt x="95" y="172"/>
                </a:cubicBezTo>
                <a:cubicBezTo>
                  <a:pt x="95" y="172"/>
                  <a:pt x="94" y="171"/>
                  <a:pt x="93" y="172"/>
                </a:cubicBezTo>
                <a:close/>
                <a:moveTo>
                  <a:pt x="74" y="175"/>
                </a:moveTo>
                <a:cubicBezTo>
                  <a:pt x="74" y="175"/>
                  <a:pt x="74" y="175"/>
                  <a:pt x="74" y="175"/>
                </a:cubicBezTo>
                <a:cubicBezTo>
                  <a:pt x="74" y="174"/>
                  <a:pt x="74" y="174"/>
                  <a:pt x="75" y="174"/>
                </a:cubicBezTo>
                <a:cubicBezTo>
                  <a:pt x="75" y="173"/>
                  <a:pt x="75" y="172"/>
                  <a:pt x="74" y="172"/>
                </a:cubicBezTo>
                <a:cubicBezTo>
                  <a:pt x="74" y="172"/>
                  <a:pt x="74" y="174"/>
                  <a:pt x="74" y="175"/>
                </a:cubicBezTo>
                <a:close/>
                <a:moveTo>
                  <a:pt x="83" y="176"/>
                </a:moveTo>
                <a:cubicBezTo>
                  <a:pt x="83" y="176"/>
                  <a:pt x="83" y="176"/>
                  <a:pt x="83" y="176"/>
                </a:cubicBezTo>
                <a:cubicBezTo>
                  <a:pt x="83" y="175"/>
                  <a:pt x="83" y="173"/>
                  <a:pt x="81" y="173"/>
                </a:cubicBezTo>
                <a:cubicBezTo>
                  <a:pt x="82" y="174"/>
                  <a:pt x="81" y="175"/>
                  <a:pt x="81" y="175"/>
                </a:cubicBezTo>
                <a:cubicBezTo>
                  <a:pt x="81" y="175"/>
                  <a:pt x="81" y="176"/>
                  <a:pt x="81" y="177"/>
                </a:cubicBezTo>
                <a:cubicBezTo>
                  <a:pt x="82" y="176"/>
                  <a:pt x="83" y="177"/>
                  <a:pt x="84" y="177"/>
                </a:cubicBezTo>
                <a:cubicBezTo>
                  <a:pt x="84" y="176"/>
                  <a:pt x="87" y="176"/>
                  <a:pt x="87" y="177"/>
                </a:cubicBezTo>
                <a:cubicBezTo>
                  <a:pt x="88" y="176"/>
                  <a:pt x="89" y="176"/>
                  <a:pt x="90" y="176"/>
                </a:cubicBezTo>
                <a:cubicBezTo>
                  <a:pt x="90" y="175"/>
                  <a:pt x="89" y="174"/>
                  <a:pt x="89" y="174"/>
                </a:cubicBezTo>
                <a:cubicBezTo>
                  <a:pt x="88" y="175"/>
                  <a:pt x="87" y="175"/>
                  <a:pt x="87" y="176"/>
                </a:cubicBezTo>
                <a:cubicBezTo>
                  <a:pt x="86" y="175"/>
                  <a:pt x="87" y="173"/>
                  <a:pt x="86" y="172"/>
                </a:cubicBezTo>
                <a:cubicBezTo>
                  <a:pt x="83" y="171"/>
                  <a:pt x="85" y="175"/>
                  <a:pt x="83" y="176"/>
                </a:cubicBezTo>
                <a:close/>
                <a:moveTo>
                  <a:pt x="98" y="176"/>
                </a:moveTo>
                <a:cubicBezTo>
                  <a:pt x="98" y="176"/>
                  <a:pt x="98" y="176"/>
                  <a:pt x="98" y="176"/>
                </a:cubicBezTo>
                <a:cubicBezTo>
                  <a:pt x="98" y="177"/>
                  <a:pt x="98" y="176"/>
                  <a:pt x="98" y="176"/>
                </a:cubicBezTo>
                <a:cubicBezTo>
                  <a:pt x="98" y="177"/>
                  <a:pt x="98" y="177"/>
                  <a:pt x="98" y="178"/>
                </a:cubicBezTo>
                <a:cubicBezTo>
                  <a:pt x="99" y="177"/>
                  <a:pt x="101" y="177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102" y="176"/>
                  <a:pt x="100" y="175"/>
                  <a:pt x="101" y="173"/>
                </a:cubicBezTo>
                <a:cubicBezTo>
                  <a:pt x="99" y="171"/>
                  <a:pt x="99" y="174"/>
                  <a:pt x="98" y="176"/>
                </a:cubicBezTo>
                <a:close/>
                <a:moveTo>
                  <a:pt x="71" y="177"/>
                </a:moveTo>
                <a:cubicBezTo>
                  <a:pt x="71" y="177"/>
                  <a:pt x="71" y="177"/>
                  <a:pt x="71" y="177"/>
                </a:cubicBezTo>
                <a:cubicBezTo>
                  <a:pt x="71" y="176"/>
                  <a:pt x="71" y="175"/>
                  <a:pt x="72" y="175"/>
                </a:cubicBezTo>
                <a:cubicBezTo>
                  <a:pt x="72" y="175"/>
                  <a:pt x="72" y="175"/>
                  <a:pt x="72" y="174"/>
                </a:cubicBezTo>
                <a:cubicBezTo>
                  <a:pt x="71" y="174"/>
                  <a:pt x="72" y="173"/>
                  <a:pt x="71" y="173"/>
                </a:cubicBezTo>
                <a:cubicBezTo>
                  <a:pt x="70" y="174"/>
                  <a:pt x="70" y="176"/>
                  <a:pt x="71" y="177"/>
                </a:cubicBezTo>
                <a:close/>
                <a:moveTo>
                  <a:pt x="130" y="180"/>
                </a:moveTo>
                <a:cubicBezTo>
                  <a:pt x="130" y="180"/>
                  <a:pt x="130" y="180"/>
                  <a:pt x="130" y="180"/>
                </a:cubicBezTo>
                <a:cubicBezTo>
                  <a:pt x="131" y="179"/>
                  <a:pt x="132" y="179"/>
                  <a:pt x="132" y="178"/>
                </a:cubicBezTo>
                <a:cubicBezTo>
                  <a:pt x="132" y="177"/>
                  <a:pt x="131" y="177"/>
                  <a:pt x="131" y="176"/>
                </a:cubicBezTo>
                <a:cubicBezTo>
                  <a:pt x="128" y="175"/>
                  <a:pt x="124" y="176"/>
                  <a:pt x="122" y="174"/>
                </a:cubicBezTo>
                <a:cubicBezTo>
                  <a:pt x="122" y="174"/>
                  <a:pt x="121" y="174"/>
                  <a:pt x="121" y="173"/>
                </a:cubicBezTo>
                <a:cubicBezTo>
                  <a:pt x="117" y="173"/>
                  <a:pt x="114" y="175"/>
                  <a:pt x="113" y="177"/>
                </a:cubicBezTo>
                <a:cubicBezTo>
                  <a:pt x="115" y="178"/>
                  <a:pt x="117" y="178"/>
                  <a:pt x="120" y="179"/>
                </a:cubicBezTo>
                <a:cubicBezTo>
                  <a:pt x="121" y="180"/>
                  <a:pt x="124" y="180"/>
                  <a:pt x="124" y="181"/>
                </a:cubicBezTo>
                <a:cubicBezTo>
                  <a:pt x="121" y="179"/>
                  <a:pt x="116" y="179"/>
                  <a:pt x="112" y="178"/>
                </a:cubicBezTo>
                <a:cubicBezTo>
                  <a:pt x="114" y="179"/>
                  <a:pt x="116" y="182"/>
                  <a:pt x="114" y="183"/>
                </a:cubicBezTo>
                <a:cubicBezTo>
                  <a:pt x="115" y="184"/>
                  <a:pt x="116" y="184"/>
                  <a:pt x="117" y="185"/>
                </a:cubicBezTo>
                <a:cubicBezTo>
                  <a:pt x="118" y="185"/>
                  <a:pt x="119" y="186"/>
                  <a:pt x="120" y="186"/>
                </a:cubicBezTo>
                <a:cubicBezTo>
                  <a:pt x="120" y="186"/>
                  <a:pt x="121" y="186"/>
                  <a:pt x="121" y="186"/>
                </a:cubicBezTo>
                <a:cubicBezTo>
                  <a:pt x="124" y="187"/>
                  <a:pt x="127" y="189"/>
                  <a:pt x="129" y="187"/>
                </a:cubicBezTo>
                <a:cubicBezTo>
                  <a:pt x="127" y="184"/>
                  <a:pt x="128" y="181"/>
                  <a:pt x="130" y="180"/>
                </a:cubicBezTo>
                <a:close/>
                <a:moveTo>
                  <a:pt x="77" y="177"/>
                </a:moveTo>
                <a:cubicBezTo>
                  <a:pt x="77" y="177"/>
                  <a:pt x="77" y="177"/>
                  <a:pt x="77" y="177"/>
                </a:cubicBezTo>
                <a:cubicBezTo>
                  <a:pt x="78" y="177"/>
                  <a:pt x="79" y="177"/>
                  <a:pt x="80" y="177"/>
                </a:cubicBezTo>
                <a:cubicBezTo>
                  <a:pt x="80" y="176"/>
                  <a:pt x="79" y="175"/>
                  <a:pt x="79" y="174"/>
                </a:cubicBezTo>
                <a:cubicBezTo>
                  <a:pt x="77" y="173"/>
                  <a:pt x="77" y="175"/>
                  <a:pt x="77" y="177"/>
                </a:cubicBezTo>
                <a:close/>
                <a:moveTo>
                  <a:pt x="67" y="174"/>
                </a:moveTo>
                <a:cubicBezTo>
                  <a:pt x="67" y="174"/>
                  <a:pt x="67" y="174"/>
                  <a:pt x="67" y="174"/>
                </a:cubicBezTo>
                <a:cubicBezTo>
                  <a:pt x="66" y="176"/>
                  <a:pt x="66" y="177"/>
                  <a:pt x="67" y="178"/>
                </a:cubicBezTo>
                <a:cubicBezTo>
                  <a:pt x="68" y="178"/>
                  <a:pt x="69" y="177"/>
                  <a:pt x="70" y="177"/>
                </a:cubicBezTo>
                <a:cubicBezTo>
                  <a:pt x="69" y="176"/>
                  <a:pt x="69" y="174"/>
                  <a:pt x="67" y="174"/>
                </a:cubicBezTo>
                <a:close/>
                <a:moveTo>
                  <a:pt x="49" y="176"/>
                </a:moveTo>
                <a:cubicBezTo>
                  <a:pt x="49" y="176"/>
                  <a:pt x="49" y="176"/>
                  <a:pt x="49" y="176"/>
                </a:cubicBezTo>
                <a:cubicBezTo>
                  <a:pt x="48" y="176"/>
                  <a:pt x="47" y="176"/>
                  <a:pt x="46" y="176"/>
                </a:cubicBezTo>
                <a:cubicBezTo>
                  <a:pt x="44" y="176"/>
                  <a:pt x="43" y="177"/>
                  <a:pt x="41" y="177"/>
                </a:cubicBezTo>
                <a:cubicBezTo>
                  <a:pt x="39" y="177"/>
                  <a:pt x="38" y="175"/>
                  <a:pt x="36" y="175"/>
                </a:cubicBezTo>
                <a:cubicBezTo>
                  <a:pt x="35" y="179"/>
                  <a:pt x="34" y="188"/>
                  <a:pt x="38" y="189"/>
                </a:cubicBezTo>
                <a:cubicBezTo>
                  <a:pt x="40" y="189"/>
                  <a:pt x="43" y="188"/>
                  <a:pt x="44" y="187"/>
                </a:cubicBezTo>
                <a:cubicBezTo>
                  <a:pt x="45" y="185"/>
                  <a:pt x="47" y="184"/>
                  <a:pt x="48" y="183"/>
                </a:cubicBezTo>
                <a:cubicBezTo>
                  <a:pt x="50" y="183"/>
                  <a:pt x="51" y="182"/>
                  <a:pt x="52" y="182"/>
                </a:cubicBezTo>
                <a:cubicBezTo>
                  <a:pt x="52" y="182"/>
                  <a:pt x="52" y="180"/>
                  <a:pt x="51" y="181"/>
                </a:cubicBezTo>
                <a:cubicBezTo>
                  <a:pt x="48" y="180"/>
                  <a:pt x="45" y="184"/>
                  <a:pt x="42" y="184"/>
                </a:cubicBezTo>
                <a:cubicBezTo>
                  <a:pt x="40" y="184"/>
                  <a:pt x="39" y="183"/>
                  <a:pt x="38" y="181"/>
                </a:cubicBezTo>
                <a:cubicBezTo>
                  <a:pt x="39" y="181"/>
                  <a:pt x="40" y="183"/>
                  <a:pt x="42" y="183"/>
                </a:cubicBezTo>
                <a:cubicBezTo>
                  <a:pt x="45" y="182"/>
                  <a:pt x="47" y="180"/>
                  <a:pt x="50" y="180"/>
                </a:cubicBezTo>
                <a:cubicBezTo>
                  <a:pt x="51" y="178"/>
                  <a:pt x="51" y="178"/>
                  <a:pt x="52" y="177"/>
                </a:cubicBezTo>
                <a:cubicBezTo>
                  <a:pt x="51" y="176"/>
                  <a:pt x="50" y="176"/>
                  <a:pt x="49" y="176"/>
                </a:cubicBezTo>
                <a:close/>
                <a:moveTo>
                  <a:pt x="91" y="175"/>
                </a:moveTo>
                <a:cubicBezTo>
                  <a:pt x="91" y="175"/>
                  <a:pt x="91" y="175"/>
                  <a:pt x="91" y="175"/>
                </a:cubicBezTo>
                <a:cubicBezTo>
                  <a:pt x="91" y="176"/>
                  <a:pt x="91" y="177"/>
                  <a:pt x="91" y="178"/>
                </a:cubicBezTo>
                <a:cubicBezTo>
                  <a:pt x="91" y="178"/>
                  <a:pt x="92" y="177"/>
                  <a:pt x="93" y="177"/>
                </a:cubicBezTo>
                <a:cubicBezTo>
                  <a:pt x="92" y="177"/>
                  <a:pt x="93" y="176"/>
                  <a:pt x="92" y="175"/>
                </a:cubicBezTo>
                <a:cubicBezTo>
                  <a:pt x="92" y="175"/>
                  <a:pt x="91" y="175"/>
                  <a:pt x="91" y="175"/>
                </a:cubicBezTo>
                <a:close/>
                <a:moveTo>
                  <a:pt x="74" y="177"/>
                </a:moveTo>
                <a:cubicBezTo>
                  <a:pt x="74" y="177"/>
                  <a:pt x="74" y="177"/>
                  <a:pt x="74" y="177"/>
                </a:cubicBezTo>
                <a:cubicBezTo>
                  <a:pt x="74" y="178"/>
                  <a:pt x="75" y="178"/>
                  <a:pt x="76" y="178"/>
                </a:cubicBezTo>
                <a:cubicBezTo>
                  <a:pt x="78" y="176"/>
                  <a:pt x="74" y="174"/>
                  <a:pt x="74" y="177"/>
                </a:cubicBezTo>
                <a:close/>
                <a:moveTo>
                  <a:pt x="95" y="180"/>
                </a:moveTo>
                <a:cubicBezTo>
                  <a:pt x="95" y="180"/>
                  <a:pt x="95" y="180"/>
                  <a:pt x="95" y="180"/>
                </a:cubicBezTo>
                <a:cubicBezTo>
                  <a:pt x="96" y="179"/>
                  <a:pt x="96" y="179"/>
                  <a:pt x="97" y="178"/>
                </a:cubicBezTo>
                <a:cubicBezTo>
                  <a:pt x="96" y="177"/>
                  <a:pt x="97" y="176"/>
                  <a:pt x="96" y="176"/>
                </a:cubicBezTo>
                <a:cubicBezTo>
                  <a:pt x="95" y="177"/>
                  <a:pt x="95" y="178"/>
                  <a:pt x="95" y="180"/>
                </a:cubicBezTo>
                <a:close/>
                <a:moveTo>
                  <a:pt x="52" y="178"/>
                </a:moveTo>
                <a:cubicBezTo>
                  <a:pt x="52" y="178"/>
                  <a:pt x="52" y="178"/>
                  <a:pt x="52" y="178"/>
                </a:cubicBezTo>
                <a:cubicBezTo>
                  <a:pt x="53" y="180"/>
                  <a:pt x="54" y="182"/>
                  <a:pt x="55" y="183"/>
                </a:cubicBezTo>
                <a:cubicBezTo>
                  <a:pt x="56" y="184"/>
                  <a:pt x="57" y="183"/>
                  <a:pt x="59" y="183"/>
                </a:cubicBezTo>
                <a:cubicBezTo>
                  <a:pt x="57" y="181"/>
                  <a:pt x="58" y="179"/>
                  <a:pt x="60" y="178"/>
                </a:cubicBezTo>
                <a:cubicBezTo>
                  <a:pt x="57" y="177"/>
                  <a:pt x="53" y="175"/>
                  <a:pt x="52" y="178"/>
                </a:cubicBezTo>
                <a:close/>
                <a:moveTo>
                  <a:pt x="72" y="179"/>
                </a:moveTo>
                <a:cubicBezTo>
                  <a:pt x="72" y="179"/>
                  <a:pt x="72" y="179"/>
                  <a:pt x="72" y="179"/>
                </a:cubicBezTo>
                <a:cubicBezTo>
                  <a:pt x="73" y="179"/>
                  <a:pt x="73" y="180"/>
                  <a:pt x="74" y="181"/>
                </a:cubicBezTo>
                <a:cubicBezTo>
                  <a:pt x="74" y="180"/>
                  <a:pt x="74" y="179"/>
                  <a:pt x="74" y="179"/>
                </a:cubicBezTo>
                <a:cubicBezTo>
                  <a:pt x="73" y="178"/>
                  <a:pt x="73" y="177"/>
                  <a:pt x="72" y="177"/>
                </a:cubicBezTo>
                <a:cubicBezTo>
                  <a:pt x="72" y="178"/>
                  <a:pt x="72" y="178"/>
                  <a:pt x="72" y="179"/>
                </a:cubicBezTo>
                <a:close/>
                <a:moveTo>
                  <a:pt x="104" y="179"/>
                </a:moveTo>
                <a:cubicBezTo>
                  <a:pt x="104" y="179"/>
                  <a:pt x="104" y="179"/>
                  <a:pt x="104" y="179"/>
                </a:cubicBezTo>
                <a:cubicBezTo>
                  <a:pt x="104" y="180"/>
                  <a:pt x="105" y="182"/>
                  <a:pt x="104" y="183"/>
                </a:cubicBezTo>
                <a:cubicBezTo>
                  <a:pt x="106" y="182"/>
                  <a:pt x="111" y="183"/>
                  <a:pt x="113" y="182"/>
                </a:cubicBezTo>
                <a:cubicBezTo>
                  <a:pt x="112" y="181"/>
                  <a:pt x="112" y="181"/>
                  <a:pt x="112" y="180"/>
                </a:cubicBezTo>
                <a:cubicBezTo>
                  <a:pt x="110" y="180"/>
                  <a:pt x="108" y="179"/>
                  <a:pt x="107" y="177"/>
                </a:cubicBezTo>
                <a:cubicBezTo>
                  <a:pt x="105" y="177"/>
                  <a:pt x="105" y="178"/>
                  <a:pt x="104" y="179"/>
                </a:cubicBezTo>
                <a:close/>
                <a:moveTo>
                  <a:pt x="88" y="181"/>
                </a:moveTo>
                <a:cubicBezTo>
                  <a:pt x="88" y="181"/>
                  <a:pt x="88" y="181"/>
                  <a:pt x="88" y="181"/>
                </a:cubicBezTo>
                <a:cubicBezTo>
                  <a:pt x="89" y="181"/>
                  <a:pt x="89" y="180"/>
                  <a:pt x="90" y="180"/>
                </a:cubicBezTo>
                <a:cubicBezTo>
                  <a:pt x="89" y="179"/>
                  <a:pt x="91" y="177"/>
                  <a:pt x="89" y="177"/>
                </a:cubicBezTo>
                <a:cubicBezTo>
                  <a:pt x="89" y="179"/>
                  <a:pt x="87" y="179"/>
                  <a:pt x="88" y="181"/>
                </a:cubicBezTo>
                <a:close/>
                <a:moveTo>
                  <a:pt x="93" y="178"/>
                </a:moveTo>
                <a:cubicBezTo>
                  <a:pt x="93" y="178"/>
                  <a:pt x="93" y="178"/>
                  <a:pt x="93" y="178"/>
                </a:cubicBezTo>
                <a:cubicBezTo>
                  <a:pt x="94" y="178"/>
                  <a:pt x="93" y="179"/>
                  <a:pt x="94" y="179"/>
                </a:cubicBezTo>
                <a:cubicBezTo>
                  <a:pt x="94" y="178"/>
                  <a:pt x="94" y="178"/>
                  <a:pt x="94" y="177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4" y="178"/>
                  <a:pt x="93" y="178"/>
                  <a:pt x="93" y="178"/>
                </a:cubicBezTo>
                <a:close/>
                <a:moveTo>
                  <a:pt x="65" y="181"/>
                </a:moveTo>
                <a:cubicBezTo>
                  <a:pt x="65" y="181"/>
                  <a:pt x="65" y="181"/>
                  <a:pt x="65" y="181"/>
                </a:cubicBezTo>
                <a:cubicBezTo>
                  <a:pt x="65" y="180"/>
                  <a:pt x="66" y="181"/>
                  <a:pt x="67" y="180"/>
                </a:cubicBezTo>
                <a:cubicBezTo>
                  <a:pt x="66" y="179"/>
                  <a:pt x="66" y="177"/>
                  <a:pt x="64" y="177"/>
                </a:cubicBezTo>
                <a:cubicBezTo>
                  <a:pt x="64" y="179"/>
                  <a:pt x="64" y="180"/>
                  <a:pt x="65" y="181"/>
                </a:cubicBezTo>
                <a:close/>
                <a:moveTo>
                  <a:pt x="83" y="180"/>
                </a:moveTo>
                <a:cubicBezTo>
                  <a:pt x="83" y="180"/>
                  <a:pt x="83" y="180"/>
                  <a:pt x="83" y="180"/>
                </a:cubicBezTo>
                <a:cubicBezTo>
                  <a:pt x="83" y="179"/>
                  <a:pt x="83" y="179"/>
                  <a:pt x="83" y="178"/>
                </a:cubicBezTo>
                <a:cubicBezTo>
                  <a:pt x="83" y="178"/>
                  <a:pt x="82" y="178"/>
                  <a:pt x="82" y="178"/>
                </a:cubicBezTo>
                <a:cubicBezTo>
                  <a:pt x="82" y="178"/>
                  <a:pt x="81" y="179"/>
                  <a:pt x="81" y="179"/>
                </a:cubicBezTo>
                <a:cubicBezTo>
                  <a:pt x="81" y="180"/>
                  <a:pt x="81" y="180"/>
                  <a:pt x="81" y="181"/>
                </a:cubicBezTo>
                <a:cubicBezTo>
                  <a:pt x="82" y="181"/>
                  <a:pt x="84" y="180"/>
                  <a:pt x="85" y="181"/>
                </a:cubicBezTo>
                <a:cubicBezTo>
                  <a:pt x="85" y="180"/>
                  <a:pt x="86" y="180"/>
                  <a:pt x="87" y="180"/>
                </a:cubicBezTo>
                <a:cubicBezTo>
                  <a:pt x="87" y="179"/>
                  <a:pt x="87" y="179"/>
                  <a:pt x="87" y="178"/>
                </a:cubicBezTo>
                <a:cubicBezTo>
                  <a:pt x="85" y="176"/>
                  <a:pt x="85" y="179"/>
                  <a:pt x="83" y="180"/>
                </a:cubicBezTo>
                <a:close/>
                <a:moveTo>
                  <a:pt x="78" y="181"/>
                </a:moveTo>
                <a:cubicBezTo>
                  <a:pt x="78" y="181"/>
                  <a:pt x="78" y="181"/>
                  <a:pt x="78" y="181"/>
                </a:cubicBezTo>
                <a:cubicBezTo>
                  <a:pt x="79" y="181"/>
                  <a:pt x="80" y="180"/>
                  <a:pt x="79" y="179"/>
                </a:cubicBezTo>
                <a:cubicBezTo>
                  <a:pt x="79" y="178"/>
                  <a:pt x="78" y="179"/>
                  <a:pt x="77" y="178"/>
                </a:cubicBezTo>
                <a:cubicBezTo>
                  <a:pt x="78" y="179"/>
                  <a:pt x="77" y="181"/>
                  <a:pt x="78" y="181"/>
                </a:cubicBezTo>
                <a:close/>
                <a:moveTo>
                  <a:pt x="102" y="183"/>
                </a:moveTo>
                <a:cubicBezTo>
                  <a:pt x="102" y="183"/>
                  <a:pt x="102" y="183"/>
                  <a:pt x="102" y="183"/>
                </a:cubicBezTo>
                <a:cubicBezTo>
                  <a:pt x="103" y="182"/>
                  <a:pt x="103" y="182"/>
                  <a:pt x="103" y="181"/>
                </a:cubicBezTo>
                <a:cubicBezTo>
                  <a:pt x="102" y="178"/>
                  <a:pt x="99" y="178"/>
                  <a:pt x="98" y="180"/>
                </a:cubicBezTo>
                <a:cubicBezTo>
                  <a:pt x="96" y="179"/>
                  <a:pt x="95" y="181"/>
                  <a:pt x="95" y="182"/>
                </a:cubicBezTo>
                <a:cubicBezTo>
                  <a:pt x="97" y="181"/>
                  <a:pt x="98" y="182"/>
                  <a:pt x="99" y="183"/>
                </a:cubicBezTo>
                <a:cubicBezTo>
                  <a:pt x="99" y="185"/>
                  <a:pt x="98" y="186"/>
                  <a:pt x="97" y="188"/>
                </a:cubicBezTo>
                <a:cubicBezTo>
                  <a:pt x="99" y="186"/>
                  <a:pt x="100" y="184"/>
                  <a:pt x="102" y="183"/>
                </a:cubicBezTo>
                <a:close/>
                <a:moveTo>
                  <a:pt x="60" y="186"/>
                </a:moveTo>
                <a:cubicBezTo>
                  <a:pt x="60" y="186"/>
                  <a:pt x="60" y="186"/>
                  <a:pt x="60" y="186"/>
                </a:cubicBezTo>
                <a:cubicBezTo>
                  <a:pt x="63" y="186"/>
                  <a:pt x="64" y="188"/>
                  <a:pt x="65" y="188"/>
                </a:cubicBezTo>
                <a:cubicBezTo>
                  <a:pt x="65" y="185"/>
                  <a:pt x="62" y="185"/>
                  <a:pt x="62" y="183"/>
                </a:cubicBezTo>
                <a:cubicBezTo>
                  <a:pt x="62" y="182"/>
                  <a:pt x="63" y="180"/>
                  <a:pt x="62" y="179"/>
                </a:cubicBezTo>
                <a:cubicBezTo>
                  <a:pt x="58" y="179"/>
                  <a:pt x="61" y="183"/>
                  <a:pt x="60" y="186"/>
                </a:cubicBezTo>
                <a:close/>
                <a:moveTo>
                  <a:pt x="130" y="189"/>
                </a:moveTo>
                <a:cubicBezTo>
                  <a:pt x="130" y="189"/>
                  <a:pt x="130" y="189"/>
                  <a:pt x="130" y="189"/>
                </a:cubicBezTo>
                <a:cubicBezTo>
                  <a:pt x="133" y="190"/>
                  <a:pt x="137" y="192"/>
                  <a:pt x="141" y="192"/>
                </a:cubicBezTo>
                <a:cubicBezTo>
                  <a:pt x="141" y="191"/>
                  <a:pt x="141" y="191"/>
                  <a:pt x="142" y="191"/>
                </a:cubicBezTo>
                <a:cubicBezTo>
                  <a:pt x="144" y="187"/>
                  <a:pt x="140" y="186"/>
                  <a:pt x="138" y="185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3"/>
                  <a:pt x="137" y="182"/>
                  <a:pt x="137" y="181"/>
                </a:cubicBezTo>
                <a:cubicBezTo>
                  <a:pt x="137" y="180"/>
                  <a:pt x="136" y="179"/>
                  <a:pt x="135" y="179"/>
                </a:cubicBezTo>
                <a:cubicBezTo>
                  <a:pt x="133" y="178"/>
                  <a:pt x="133" y="180"/>
                  <a:pt x="132" y="180"/>
                </a:cubicBezTo>
                <a:cubicBezTo>
                  <a:pt x="131" y="181"/>
                  <a:pt x="130" y="181"/>
                  <a:pt x="130" y="182"/>
                </a:cubicBezTo>
                <a:cubicBezTo>
                  <a:pt x="131" y="183"/>
                  <a:pt x="133" y="184"/>
                  <a:pt x="134" y="185"/>
                </a:cubicBezTo>
                <a:cubicBezTo>
                  <a:pt x="132" y="185"/>
                  <a:pt x="131" y="183"/>
                  <a:pt x="129" y="183"/>
                </a:cubicBezTo>
                <a:cubicBezTo>
                  <a:pt x="129" y="185"/>
                  <a:pt x="131" y="188"/>
                  <a:pt x="129" y="189"/>
                </a:cubicBezTo>
                <a:cubicBezTo>
                  <a:pt x="129" y="189"/>
                  <a:pt x="130" y="189"/>
                  <a:pt x="130" y="189"/>
                </a:cubicBezTo>
                <a:close/>
                <a:moveTo>
                  <a:pt x="72" y="182"/>
                </a:moveTo>
                <a:cubicBezTo>
                  <a:pt x="72" y="182"/>
                  <a:pt x="72" y="182"/>
                  <a:pt x="72" y="182"/>
                </a:cubicBezTo>
                <a:cubicBezTo>
                  <a:pt x="71" y="182"/>
                  <a:pt x="70" y="180"/>
                  <a:pt x="70" y="179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69" y="180"/>
                  <a:pt x="69" y="182"/>
                  <a:pt x="71" y="183"/>
                </a:cubicBezTo>
                <a:cubicBezTo>
                  <a:pt x="71" y="183"/>
                  <a:pt x="72" y="181"/>
                  <a:pt x="72" y="182"/>
                </a:cubicBezTo>
                <a:close/>
                <a:moveTo>
                  <a:pt x="91" y="179"/>
                </a:moveTo>
                <a:cubicBezTo>
                  <a:pt x="91" y="179"/>
                  <a:pt x="91" y="179"/>
                  <a:pt x="91" y="179"/>
                </a:cubicBezTo>
                <a:cubicBezTo>
                  <a:pt x="91" y="180"/>
                  <a:pt x="92" y="180"/>
                  <a:pt x="92" y="181"/>
                </a:cubicBezTo>
                <a:cubicBezTo>
                  <a:pt x="92" y="183"/>
                  <a:pt x="91" y="184"/>
                  <a:pt x="91" y="186"/>
                </a:cubicBezTo>
                <a:cubicBezTo>
                  <a:pt x="93" y="185"/>
                  <a:pt x="93" y="184"/>
                  <a:pt x="93" y="183"/>
                </a:cubicBezTo>
                <a:cubicBezTo>
                  <a:pt x="93" y="182"/>
                  <a:pt x="93" y="183"/>
                  <a:pt x="93" y="183"/>
                </a:cubicBezTo>
                <a:cubicBezTo>
                  <a:pt x="92" y="183"/>
                  <a:pt x="92" y="183"/>
                  <a:pt x="92" y="182"/>
                </a:cubicBezTo>
                <a:cubicBezTo>
                  <a:pt x="93" y="182"/>
                  <a:pt x="93" y="181"/>
                  <a:pt x="93" y="179"/>
                </a:cubicBezTo>
                <a:cubicBezTo>
                  <a:pt x="93" y="179"/>
                  <a:pt x="93" y="179"/>
                  <a:pt x="92" y="179"/>
                </a:cubicBezTo>
                <a:cubicBezTo>
                  <a:pt x="92" y="180"/>
                  <a:pt x="92" y="180"/>
                  <a:pt x="91" y="179"/>
                </a:cubicBezTo>
                <a:close/>
                <a:moveTo>
                  <a:pt x="75" y="181"/>
                </a:moveTo>
                <a:cubicBezTo>
                  <a:pt x="75" y="181"/>
                  <a:pt x="75" y="181"/>
                  <a:pt x="75" y="181"/>
                </a:cubicBezTo>
                <a:cubicBezTo>
                  <a:pt x="76" y="181"/>
                  <a:pt x="76" y="181"/>
                  <a:pt x="77" y="181"/>
                </a:cubicBezTo>
                <a:cubicBezTo>
                  <a:pt x="76" y="180"/>
                  <a:pt x="76" y="179"/>
                  <a:pt x="75" y="179"/>
                </a:cubicBezTo>
                <a:cubicBezTo>
                  <a:pt x="75" y="180"/>
                  <a:pt x="75" y="180"/>
                  <a:pt x="75" y="181"/>
                </a:cubicBezTo>
                <a:close/>
                <a:moveTo>
                  <a:pt x="94" y="181"/>
                </a:moveTo>
                <a:cubicBezTo>
                  <a:pt x="94" y="181"/>
                  <a:pt x="94" y="181"/>
                  <a:pt x="94" y="181"/>
                </a:cubicBezTo>
                <a:cubicBezTo>
                  <a:pt x="94" y="182"/>
                  <a:pt x="94" y="180"/>
                  <a:pt x="94" y="180"/>
                </a:cubicBezTo>
                <a:cubicBezTo>
                  <a:pt x="94" y="180"/>
                  <a:pt x="94" y="181"/>
                  <a:pt x="94" y="181"/>
                </a:cubicBezTo>
                <a:close/>
                <a:moveTo>
                  <a:pt x="26" y="181"/>
                </a:moveTo>
                <a:cubicBezTo>
                  <a:pt x="26" y="181"/>
                  <a:pt x="26" y="181"/>
                  <a:pt x="26" y="181"/>
                </a:cubicBezTo>
                <a:cubicBezTo>
                  <a:pt x="25" y="182"/>
                  <a:pt x="26" y="183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26" y="186"/>
                  <a:pt x="26" y="186"/>
                  <a:pt x="26" y="188"/>
                </a:cubicBezTo>
                <a:cubicBezTo>
                  <a:pt x="29" y="192"/>
                  <a:pt x="34" y="193"/>
                  <a:pt x="39" y="193"/>
                </a:cubicBezTo>
                <a:cubicBezTo>
                  <a:pt x="39" y="193"/>
                  <a:pt x="39" y="193"/>
                  <a:pt x="40" y="193"/>
                </a:cubicBezTo>
                <a:cubicBezTo>
                  <a:pt x="41" y="193"/>
                  <a:pt x="43" y="191"/>
                  <a:pt x="43" y="189"/>
                </a:cubicBezTo>
                <a:cubicBezTo>
                  <a:pt x="41" y="190"/>
                  <a:pt x="40" y="190"/>
                  <a:pt x="38" y="191"/>
                </a:cubicBezTo>
                <a:cubicBezTo>
                  <a:pt x="35" y="190"/>
                  <a:pt x="32" y="189"/>
                  <a:pt x="30" y="187"/>
                </a:cubicBezTo>
                <a:cubicBezTo>
                  <a:pt x="32" y="187"/>
                  <a:pt x="33" y="189"/>
                  <a:pt x="35" y="189"/>
                </a:cubicBezTo>
                <a:cubicBezTo>
                  <a:pt x="34" y="188"/>
                  <a:pt x="34" y="186"/>
                  <a:pt x="34" y="185"/>
                </a:cubicBezTo>
                <a:cubicBezTo>
                  <a:pt x="31" y="184"/>
                  <a:pt x="29" y="179"/>
                  <a:pt x="26" y="181"/>
                </a:cubicBezTo>
                <a:close/>
                <a:moveTo>
                  <a:pt x="73" y="182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182"/>
                  <a:pt x="73" y="182"/>
                  <a:pt x="74" y="182"/>
                </a:cubicBezTo>
                <a:cubicBezTo>
                  <a:pt x="73" y="181"/>
                  <a:pt x="74" y="181"/>
                  <a:pt x="73" y="181"/>
                </a:cubicBezTo>
                <a:cubicBezTo>
                  <a:pt x="73" y="181"/>
                  <a:pt x="73" y="181"/>
                  <a:pt x="73" y="182"/>
                </a:cubicBezTo>
                <a:close/>
                <a:moveTo>
                  <a:pt x="85" y="182"/>
                </a:moveTo>
                <a:cubicBezTo>
                  <a:pt x="85" y="182"/>
                  <a:pt x="85" y="182"/>
                  <a:pt x="85" y="182"/>
                </a:cubicBezTo>
                <a:cubicBezTo>
                  <a:pt x="86" y="183"/>
                  <a:pt x="85" y="184"/>
                  <a:pt x="86" y="185"/>
                </a:cubicBezTo>
                <a:cubicBezTo>
                  <a:pt x="86" y="184"/>
                  <a:pt x="87" y="184"/>
                  <a:pt x="87" y="183"/>
                </a:cubicBezTo>
                <a:cubicBezTo>
                  <a:pt x="87" y="182"/>
                  <a:pt x="88" y="182"/>
                  <a:pt x="87" y="181"/>
                </a:cubicBezTo>
                <a:cubicBezTo>
                  <a:pt x="86" y="181"/>
                  <a:pt x="86" y="181"/>
                  <a:pt x="85" y="182"/>
                </a:cubicBezTo>
                <a:close/>
                <a:moveTo>
                  <a:pt x="88" y="183"/>
                </a:moveTo>
                <a:cubicBezTo>
                  <a:pt x="88" y="183"/>
                  <a:pt x="88" y="183"/>
                  <a:pt x="88" y="183"/>
                </a:cubicBezTo>
                <a:cubicBezTo>
                  <a:pt x="89" y="183"/>
                  <a:pt x="90" y="183"/>
                  <a:pt x="90" y="184"/>
                </a:cubicBezTo>
                <a:cubicBezTo>
                  <a:pt x="90" y="183"/>
                  <a:pt x="91" y="182"/>
                  <a:pt x="90" y="181"/>
                </a:cubicBezTo>
                <a:cubicBezTo>
                  <a:pt x="90" y="182"/>
                  <a:pt x="89" y="182"/>
                  <a:pt x="88" y="183"/>
                </a:cubicBezTo>
                <a:close/>
                <a:moveTo>
                  <a:pt x="68" y="184"/>
                </a:moveTo>
                <a:cubicBezTo>
                  <a:pt x="68" y="184"/>
                  <a:pt x="68" y="184"/>
                  <a:pt x="68" y="184"/>
                </a:cubicBezTo>
                <a:cubicBezTo>
                  <a:pt x="68" y="183"/>
                  <a:pt x="67" y="182"/>
                  <a:pt x="66" y="182"/>
                </a:cubicBezTo>
                <a:cubicBezTo>
                  <a:pt x="65" y="183"/>
                  <a:pt x="67" y="183"/>
                  <a:pt x="68" y="184"/>
                </a:cubicBezTo>
                <a:close/>
                <a:moveTo>
                  <a:pt x="79" y="185"/>
                </a:moveTo>
                <a:cubicBezTo>
                  <a:pt x="79" y="185"/>
                  <a:pt x="79" y="185"/>
                  <a:pt x="79" y="185"/>
                </a:cubicBezTo>
                <a:cubicBezTo>
                  <a:pt x="78" y="185"/>
                  <a:pt x="78" y="184"/>
                  <a:pt x="78" y="183"/>
                </a:cubicBezTo>
                <a:cubicBezTo>
                  <a:pt x="77" y="182"/>
                  <a:pt x="74" y="182"/>
                  <a:pt x="75" y="184"/>
                </a:cubicBezTo>
                <a:cubicBezTo>
                  <a:pt x="77" y="184"/>
                  <a:pt x="77" y="185"/>
                  <a:pt x="77" y="186"/>
                </a:cubicBezTo>
                <a:cubicBezTo>
                  <a:pt x="78" y="185"/>
                  <a:pt x="79" y="186"/>
                  <a:pt x="79" y="186"/>
                </a:cubicBezTo>
                <a:cubicBezTo>
                  <a:pt x="79" y="185"/>
                  <a:pt x="80" y="184"/>
                  <a:pt x="81" y="183"/>
                </a:cubicBezTo>
                <a:cubicBezTo>
                  <a:pt x="81" y="183"/>
                  <a:pt x="81" y="183"/>
                  <a:pt x="81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79" y="183"/>
                  <a:pt x="79" y="184"/>
                  <a:pt x="79" y="185"/>
                </a:cubicBezTo>
                <a:close/>
                <a:moveTo>
                  <a:pt x="82" y="182"/>
                </a:moveTo>
                <a:cubicBezTo>
                  <a:pt x="82" y="182"/>
                  <a:pt x="82" y="182"/>
                  <a:pt x="82" y="182"/>
                </a:cubicBezTo>
                <a:cubicBezTo>
                  <a:pt x="83" y="182"/>
                  <a:pt x="82" y="183"/>
                  <a:pt x="82" y="183"/>
                </a:cubicBezTo>
                <a:cubicBezTo>
                  <a:pt x="84" y="183"/>
                  <a:pt x="84" y="184"/>
                  <a:pt x="84" y="184"/>
                </a:cubicBezTo>
                <a:cubicBezTo>
                  <a:pt x="85" y="183"/>
                  <a:pt x="84" y="181"/>
                  <a:pt x="82" y="182"/>
                </a:cubicBezTo>
                <a:close/>
                <a:moveTo>
                  <a:pt x="65" y="185"/>
                </a:moveTo>
                <a:cubicBezTo>
                  <a:pt x="65" y="185"/>
                  <a:pt x="65" y="185"/>
                  <a:pt x="65" y="185"/>
                </a:cubicBezTo>
                <a:cubicBezTo>
                  <a:pt x="64" y="184"/>
                  <a:pt x="64" y="182"/>
                  <a:pt x="63" y="182"/>
                </a:cubicBezTo>
                <a:cubicBezTo>
                  <a:pt x="63" y="183"/>
                  <a:pt x="64" y="184"/>
                  <a:pt x="65" y="185"/>
                </a:cubicBezTo>
                <a:close/>
                <a:moveTo>
                  <a:pt x="73" y="186"/>
                </a:move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3" y="185"/>
                  <a:pt x="74" y="184"/>
                </a:cubicBezTo>
                <a:cubicBezTo>
                  <a:pt x="73" y="184"/>
                  <a:pt x="73" y="184"/>
                  <a:pt x="73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72" y="184"/>
                  <a:pt x="72" y="186"/>
                  <a:pt x="73" y="186"/>
                </a:cubicBezTo>
                <a:close/>
                <a:moveTo>
                  <a:pt x="46" y="186"/>
                </a:moveTo>
                <a:cubicBezTo>
                  <a:pt x="46" y="186"/>
                  <a:pt x="46" y="186"/>
                  <a:pt x="46" y="186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5" y="188"/>
                  <a:pt x="45" y="189"/>
                  <a:pt x="44" y="191"/>
                </a:cubicBezTo>
                <a:cubicBezTo>
                  <a:pt x="44" y="192"/>
                  <a:pt x="43" y="192"/>
                  <a:pt x="43" y="193"/>
                </a:cubicBezTo>
                <a:cubicBezTo>
                  <a:pt x="43" y="193"/>
                  <a:pt x="43" y="194"/>
                  <a:pt x="42" y="194"/>
                </a:cubicBezTo>
                <a:cubicBezTo>
                  <a:pt x="40" y="195"/>
                  <a:pt x="38" y="195"/>
                  <a:pt x="37" y="197"/>
                </a:cubicBezTo>
                <a:cubicBezTo>
                  <a:pt x="36" y="199"/>
                  <a:pt x="39" y="203"/>
                  <a:pt x="41" y="204"/>
                </a:cubicBezTo>
                <a:cubicBezTo>
                  <a:pt x="42" y="204"/>
                  <a:pt x="43" y="203"/>
                  <a:pt x="45" y="203"/>
                </a:cubicBezTo>
                <a:cubicBezTo>
                  <a:pt x="45" y="204"/>
                  <a:pt x="45" y="204"/>
                  <a:pt x="46" y="204"/>
                </a:cubicBezTo>
                <a:cubicBezTo>
                  <a:pt x="49" y="202"/>
                  <a:pt x="49" y="198"/>
                  <a:pt x="52" y="196"/>
                </a:cubicBezTo>
                <a:cubicBezTo>
                  <a:pt x="52" y="195"/>
                  <a:pt x="53" y="195"/>
                  <a:pt x="53" y="194"/>
                </a:cubicBezTo>
                <a:cubicBezTo>
                  <a:pt x="51" y="193"/>
                  <a:pt x="53" y="190"/>
                  <a:pt x="53" y="189"/>
                </a:cubicBezTo>
                <a:cubicBezTo>
                  <a:pt x="51" y="188"/>
                  <a:pt x="50" y="191"/>
                  <a:pt x="49" y="192"/>
                </a:cubicBezTo>
                <a:cubicBezTo>
                  <a:pt x="49" y="193"/>
                  <a:pt x="47" y="194"/>
                  <a:pt x="47" y="195"/>
                </a:cubicBezTo>
                <a:cubicBezTo>
                  <a:pt x="46" y="196"/>
                  <a:pt x="45" y="199"/>
                  <a:pt x="44" y="199"/>
                </a:cubicBezTo>
                <a:cubicBezTo>
                  <a:pt x="45" y="197"/>
                  <a:pt x="47" y="194"/>
                  <a:pt x="48" y="192"/>
                </a:cubicBezTo>
                <a:cubicBezTo>
                  <a:pt x="50" y="190"/>
                  <a:pt x="50" y="187"/>
                  <a:pt x="53" y="186"/>
                </a:cubicBezTo>
                <a:cubicBezTo>
                  <a:pt x="53" y="185"/>
                  <a:pt x="54" y="184"/>
                  <a:pt x="53" y="183"/>
                </a:cubicBezTo>
                <a:cubicBezTo>
                  <a:pt x="51" y="183"/>
                  <a:pt x="48" y="184"/>
                  <a:pt x="46" y="186"/>
                </a:cubicBezTo>
                <a:close/>
                <a:moveTo>
                  <a:pt x="92" y="188"/>
                </a:moveTo>
                <a:cubicBezTo>
                  <a:pt x="92" y="188"/>
                  <a:pt x="92" y="188"/>
                  <a:pt x="92" y="188"/>
                </a:cubicBezTo>
                <a:cubicBezTo>
                  <a:pt x="93" y="190"/>
                  <a:pt x="92" y="191"/>
                  <a:pt x="92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4" y="190"/>
                  <a:pt x="96" y="187"/>
                  <a:pt x="97" y="184"/>
                </a:cubicBezTo>
                <a:cubicBezTo>
                  <a:pt x="97" y="184"/>
                  <a:pt x="97" y="183"/>
                  <a:pt x="96" y="183"/>
                </a:cubicBezTo>
                <a:cubicBezTo>
                  <a:pt x="94" y="184"/>
                  <a:pt x="93" y="186"/>
                  <a:pt x="92" y="188"/>
                </a:cubicBezTo>
                <a:close/>
                <a:moveTo>
                  <a:pt x="125" y="193"/>
                </a:moveTo>
                <a:cubicBezTo>
                  <a:pt x="125" y="193"/>
                  <a:pt x="125" y="193"/>
                  <a:pt x="125" y="193"/>
                </a:cubicBezTo>
                <a:cubicBezTo>
                  <a:pt x="124" y="192"/>
                  <a:pt x="122" y="192"/>
                  <a:pt x="120" y="191"/>
                </a:cubicBezTo>
                <a:cubicBezTo>
                  <a:pt x="118" y="190"/>
                  <a:pt x="117" y="187"/>
                  <a:pt x="115" y="185"/>
                </a:cubicBezTo>
                <a:cubicBezTo>
                  <a:pt x="113" y="183"/>
                  <a:pt x="110" y="184"/>
                  <a:pt x="107" y="184"/>
                </a:cubicBezTo>
                <a:cubicBezTo>
                  <a:pt x="110" y="186"/>
                  <a:pt x="114" y="187"/>
                  <a:pt x="117" y="190"/>
                </a:cubicBezTo>
                <a:cubicBezTo>
                  <a:pt x="118" y="190"/>
                  <a:pt x="119" y="192"/>
                  <a:pt x="119" y="194"/>
                </a:cubicBezTo>
                <a:cubicBezTo>
                  <a:pt x="118" y="190"/>
                  <a:pt x="114" y="189"/>
                  <a:pt x="111" y="187"/>
                </a:cubicBezTo>
                <a:cubicBezTo>
                  <a:pt x="109" y="187"/>
                  <a:pt x="107" y="185"/>
                  <a:pt x="106" y="185"/>
                </a:cubicBezTo>
                <a:cubicBezTo>
                  <a:pt x="109" y="185"/>
                  <a:pt x="113" y="191"/>
                  <a:pt x="109" y="194"/>
                </a:cubicBezTo>
                <a:cubicBezTo>
                  <a:pt x="112" y="194"/>
                  <a:pt x="113" y="196"/>
                  <a:pt x="116" y="197"/>
                </a:cubicBezTo>
                <a:cubicBezTo>
                  <a:pt x="119" y="197"/>
                  <a:pt x="121" y="195"/>
                  <a:pt x="124" y="196"/>
                </a:cubicBezTo>
                <a:cubicBezTo>
                  <a:pt x="125" y="195"/>
                  <a:pt x="125" y="194"/>
                  <a:pt x="125" y="193"/>
                </a:cubicBezTo>
                <a:close/>
                <a:moveTo>
                  <a:pt x="81" y="185"/>
                </a:moveTo>
                <a:cubicBezTo>
                  <a:pt x="81" y="185"/>
                  <a:pt x="81" y="185"/>
                  <a:pt x="81" y="185"/>
                </a:cubicBezTo>
                <a:cubicBezTo>
                  <a:pt x="79" y="187"/>
                  <a:pt x="81" y="189"/>
                  <a:pt x="81" y="192"/>
                </a:cubicBezTo>
                <a:cubicBezTo>
                  <a:pt x="82" y="191"/>
                  <a:pt x="84" y="191"/>
                  <a:pt x="85" y="191"/>
                </a:cubicBezTo>
                <a:cubicBezTo>
                  <a:pt x="85" y="190"/>
                  <a:pt x="86" y="188"/>
                  <a:pt x="85" y="187"/>
                </a:cubicBezTo>
                <a:cubicBezTo>
                  <a:pt x="85" y="185"/>
                  <a:pt x="84" y="186"/>
                  <a:pt x="83" y="184"/>
                </a:cubicBezTo>
                <a:cubicBezTo>
                  <a:pt x="83" y="184"/>
                  <a:pt x="82" y="185"/>
                  <a:pt x="82" y="184"/>
                </a:cubicBezTo>
                <a:cubicBezTo>
                  <a:pt x="82" y="184"/>
                  <a:pt x="82" y="185"/>
                  <a:pt x="81" y="185"/>
                </a:cubicBezTo>
                <a:close/>
                <a:moveTo>
                  <a:pt x="70" y="185"/>
                </a:move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70" y="186"/>
                </a:cubicBezTo>
                <a:cubicBezTo>
                  <a:pt x="70" y="186"/>
                  <a:pt x="71" y="186"/>
                  <a:pt x="72" y="185"/>
                </a:cubicBezTo>
                <a:cubicBezTo>
                  <a:pt x="71" y="185"/>
                  <a:pt x="71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lose/>
                <a:moveTo>
                  <a:pt x="86" y="185"/>
                </a:moveTo>
                <a:cubicBezTo>
                  <a:pt x="86" y="185"/>
                  <a:pt x="86" y="185"/>
                  <a:pt x="86" y="185"/>
                </a:cubicBezTo>
                <a:cubicBezTo>
                  <a:pt x="87" y="187"/>
                  <a:pt x="86" y="190"/>
                  <a:pt x="86" y="192"/>
                </a:cubicBezTo>
                <a:cubicBezTo>
                  <a:pt x="88" y="190"/>
                  <a:pt x="90" y="191"/>
                  <a:pt x="91" y="191"/>
                </a:cubicBezTo>
                <a:cubicBezTo>
                  <a:pt x="91" y="191"/>
                  <a:pt x="91" y="190"/>
                  <a:pt x="91" y="189"/>
                </a:cubicBezTo>
                <a:cubicBezTo>
                  <a:pt x="89" y="188"/>
                  <a:pt x="89" y="186"/>
                  <a:pt x="89" y="185"/>
                </a:cubicBezTo>
                <a:cubicBezTo>
                  <a:pt x="88" y="184"/>
                  <a:pt x="87" y="185"/>
                  <a:pt x="86" y="185"/>
                </a:cubicBezTo>
                <a:close/>
                <a:moveTo>
                  <a:pt x="55" y="185"/>
                </a:moveTo>
                <a:cubicBezTo>
                  <a:pt x="55" y="185"/>
                  <a:pt x="55" y="185"/>
                  <a:pt x="55" y="185"/>
                </a:cubicBezTo>
                <a:cubicBezTo>
                  <a:pt x="55" y="186"/>
                  <a:pt x="55" y="187"/>
                  <a:pt x="54" y="188"/>
                </a:cubicBezTo>
                <a:cubicBezTo>
                  <a:pt x="54" y="188"/>
                  <a:pt x="55" y="188"/>
                  <a:pt x="55" y="189"/>
                </a:cubicBezTo>
                <a:cubicBezTo>
                  <a:pt x="54" y="190"/>
                  <a:pt x="53" y="191"/>
                  <a:pt x="54" y="193"/>
                </a:cubicBezTo>
                <a:cubicBezTo>
                  <a:pt x="55" y="194"/>
                  <a:pt x="58" y="192"/>
                  <a:pt x="59" y="193"/>
                </a:cubicBezTo>
                <a:cubicBezTo>
                  <a:pt x="59" y="193"/>
                  <a:pt x="61" y="192"/>
                  <a:pt x="61" y="192"/>
                </a:cubicBezTo>
                <a:cubicBezTo>
                  <a:pt x="60" y="191"/>
                  <a:pt x="59" y="190"/>
                  <a:pt x="59" y="190"/>
                </a:cubicBezTo>
                <a:cubicBezTo>
                  <a:pt x="59" y="188"/>
                  <a:pt x="59" y="187"/>
                  <a:pt x="60" y="187"/>
                </a:cubicBezTo>
                <a:cubicBezTo>
                  <a:pt x="59" y="186"/>
                  <a:pt x="58" y="186"/>
                  <a:pt x="58" y="185"/>
                </a:cubicBezTo>
                <a:cubicBezTo>
                  <a:pt x="57" y="185"/>
                  <a:pt x="56" y="185"/>
                  <a:pt x="55" y="185"/>
                </a:cubicBezTo>
                <a:close/>
                <a:moveTo>
                  <a:pt x="66" y="185"/>
                </a:moveTo>
                <a:cubicBezTo>
                  <a:pt x="66" y="185"/>
                  <a:pt x="66" y="185"/>
                  <a:pt x="66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8" y="186"/>
                  <a:pt x="67" y="185"/>
                  <a:pt x="67" y="185"/>
                </a:cubicBezTo>
                <a:cubicBezTo>
                  <a:pt x="67" y="185"/>
                  <a:pt x="66" y="185"/>
                  <a:pt x="66" y="185"/>
                </a:cubicBezTo>
                <a:close/>
                <a:moveTo>
                  <a:pt x="76" y="192"/>
                </a:moveTo>
                <a:cubicBezTo>
                  <a:pt x="76" y="192"/>
                  <a:pt x="76" y="192"/>
                  <a:pt x="76" y="192"/>
                </a:cubicBezTo>
                <a:cubicBezTo>
                  <a:pt x="77" y="191"/>
                  <a:pt x="79" y="192"/>
                  <a:pt x="80" y="192"/>
                </a:cubicBezTo>
                <a:cubicBezTo>
                  <a:pt x="79" y="190"/>
                  <a:pt x="79" y="189"/>
                  <a:pt x="78" y="187"/>
                </a:cubicBezTo>
                <a:cubicBezTo>
                  <a:pt x="76" y="188"/>
                  <a:pt x="76" y="186"/>
                  <a:pt x="75" y="186"/>
                </a:cubicBezTo>
                <a:cubicBezTo>
                  <a:pt x="74" y="188"/>
                  <a:pt x="75" y="190"/>
                  <a:pt x="76" y="192"/>
                </a:cubicBezTo>
                <a:close/>
                <a:moveTo>
                  <a:pt x="99" y="190"/>
                </a:moveTo>
                <a:cubicBezTo>
                  <a:pt x="99" y="190"/>
                  <a:pt x="99" y="190"/>
                  <a:pt x="99" y="190"/>
                </a:cubicBezTo>
                <a:cubicBezTo>
                  <a:pt x="99" y="190"/>
                  <a:pt x="99" y="190"/>
                  <a:pt x="99" y="190"/>
                </a:cubicBezTo>
                <a:cubicBezTo>
                  <a:pt x="101" y="191"/>
                  <a:pt x="101" y="192"/>
                  <a:pt x="103" y="193"/>
                </a:cubicBezTo>
                <a:cubicBezTo>
                  <a:pt x="104" y="190"/>
                  <a:pt x="108" y="193"/>
                  <a:pt x="109" y="191"/>
                </a:cubicBezTo>
                <a:cubicBezTo>
                  <a:pt x="109" y="186"/>
                  <a:pt x="99" y="185"/>
                  <a:pt x="99" y="190"/>
                </a:cubicBezTo>
                <a:close/>
                <a:moveTo>
                  <a:pt x="73" y="188"/>
                </a:moveTo>
                <a:cubicBezTo>
                  <a:pt x="73" y="188"/>
                  <a:pt x="73" y="188"/>
                  <a:pt x="73" y="188"/>
                </a:cubicBezTo>
                <a:cubicBezTo>
                  <a:pt x="71" y="187"/>
                  <a:pt x="70" y="188"/>
                  <a:pt x="68" y="188"/>
                </a:cubicBezTo>
                <a:cubicBezTo>
                  <a:pt x="69" y="188"/>
                  <a:pt x="67" y="189"/>
                  <a:pt x="67" y="189"/>
                </a:cubicBezTo>
                <a:cubicBezTo>
                  <a:pt x="67" y="190"/>
                  <a:pt x="68" y="191"/>
                  <a:pt x="68" y="192"/>
                </a:cubicBezTo>
                <a:cubicBezTo>
                  <a:pt x="70" y="191"/>
                  <a:pt x="72" y="192"/>
                  <a:pt x="74" y="191"/>
                </a:cubicBezTo>
                <a:cubicBezTo>
                  <a:pt x="74" y="190"/>
                  <a:pt x="73" y="189"/>
                  <a:pt x="73" y="188"/>
                </a:cubicBezTo>
                <a:close/>
                <a:moveTo>
                  <a:pt x="126" y="195"/>
                </a:moveTo>
                <a:cubicBezTo>
                  <a:pt x="126" y="195"/>
                  <a:pt x="126" y="195"/>
                  <a:pt x="126" y="195"/>
                </a:cubicBezTo>
                <a:cubicBezTo>
                  <a:pt x="127" y="197"/>
                  <a:pt x="130" y="200"/>
                  <a:pt x="129" y="201"/>
                </a:cubicBezTo>
                <a:cubicBezTo>
                  <a:pt x="128" y="200"/>
                  <a:pt x="127" y="198"/>
                  <a:pt x="125" y="197"/>
                </a:cubicBezTo>
                <a:cubicBezTo>
                  <a:pt x="124" y="198"/>
                  <a:pt x="123" y="197"/>
                  <a:pt x="122" y="197"/>
                </a:cubicBezTo>
                <a:cubicBezTo>
                  <a:pt x="121" y="198"/>
                  <a:pt x="119" y="198"/>
                  <a:pt x="118" y="198"/>
                </a:cubicBezTo>
                <a:cubicBezTo>
                  <a:pt x="122" y="200"/>
                  <a:pt x="122" y="206"/>
                  <a:pt x="128" y="207"/>
                </a:cubicBezTo>
                <a:cubicBezTo>
                  <a:pt x="129" y="206"/>
                  <a:pt x="131" y="206"/>
                  <a:pt x="133" y="207"/>
                </a:cubicBezTo>
                <a:cubicBezTo>
                  <a:pt x="135" y="205"/>
                  <a:pt x="136" y="200"/>
                  <a:pt x="134" y="197"/>
                </a:cubicBezTo>
                <a:cubicBezTo>
                  <a:pt x="133" y="195"/>
                  <a:pt x="132" y="194"/>
                  <a:pt x="130" y="193"/>
                </a:cubicBezTo>
                <a:cubicBezTo>
                  <a:pt x="128" y="189"/>
                  <a:pt x="122" y="188"/>
                  <a:pt x="119" y="187"/>
                </a:cubicBezTo>
                <a:cubicBezTo>
                  <a:pt x="121" y="190"/>
                  <a:pt x="127" y="190"/>
                  <a:pt x="126" y="195"/>
                </a:cubicBezTo>
                <a:close/>
                <a:moveTo>
                  <a:pt x="60" y="188"/>
                </a:moveTo>
                <a:cubicBezTo>
                  <a:pt x="60" y="188"/>
                  <a:pt x="60" y="188"/>
                  <a:pt x="60" y="188"/>
                </a:cubicBezTo>
                <a:cubicBezTo>
                  <a:pt x="60" y="190"/>
                  <a:pt x="63" y="191"/>
                  <a:pt x="64" y="192"/>
                </a:cubicBezTo>
                <a:cubicBezTo>
                  <a:pt x="64" y="192"/>
                  <a:pt x="64" y="193"/>
                  <a:pt x="64" y="193"/>
                </a:cubicBezTo>
                <a:cubicBezTo>
                  <a:pt x="64" y="193"/>
                  <a:pt x="65" y="194"/>
                  <a:pt x="66" y="194"/>
                </a:cubicBezTo>
                <a:cubicBezTo>
                  <a:pt x="66" y="193"/>
                  <a:pt x="67" y="193"/>
                  <a:pt x="67" y="192"/>
                </a:cubicBezTo>
                <a:cubicBezTo>
                  <a:pt x="66" y="191"/>
                  <a:pt x="65" y="191"/>
                  <a:pt x="65" y="189"/>
                </a:cubicBezTo>
                <a:cubicBezTo>
                  <a:pt x="63" y="190"/>
                  <a:pt x="63" y="187"/>
                  <a:pt x="60" y="188"/>
                </a:cubicBezTo>
                <a:close/>
                <a:moveTo>
                  <a:pt x="100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8" y="191"/>
                  <a:pt x="94" y="191"/>
                  <a:pt x="94" y="194"/>
                </a:cubicBezTo>
                <a:cubicBezTo>
                  <a:pt x="95" y="195"/>
                  <a:pt x="97" y="195"/>
                  <a:pt x="97" y="197"/>
                </a:cubicBezTo>
                <a:cubicBezTo>
                  <a:pt x="98" y="197"/>
                  <a:pt x="99" y="196"/>
                  <a:pt x="100" y="196"/>
                </a:cubicBezTo>
                <a:cubicBezTo>
                  <a:pt x="101" y="196"/>
                  <a:pt x="102" y="198"/>
                  <a:pt x="103" y="197"/>
                </a:cubicBezTo>
                <a:cubicBezTo>
                  <a:pt x="105" y="194"/>
                  <a:pt x="100" y="195"/>
                  <a:pt x="100" y="192"/>
                </a:cubicBezTo>
                <a:close/>
                <a:moveTo>
                  <a:pt x="139" y="206"/>
                </a:moveTo>
                <a:cubicBezTo>
                  <a:pt x="139" y="206"/>
                  <a:pt x="139" y="206"/>
                  <a:pt x="139" y="206"/>
                </a:cubicBezTo>
                <a:cubicBezTo>
                  <a:pt x="138" y="205"/>
                  <a:pt x="138" y="204"/>
                  <a:pt x="138" y="204"/>
                </a:cubicBezTo>
                <a:cubicBezTo>
                  <a:pt x="136" y="200"/>
                  <a:pt x="135" y="195"/>
                  <a:pt x="132" y="193"/>
                </a:cubicBezTo>
                <a:cubicBezTo>
                  <a:pt x="133" y="195"/>
                  <a:pt x="136" y="198"/>
                  <a:pt x="136" y="202"/>
                </a:cubicBezTo>
                <a:cubicBezTo>
                  <a:pt x="136" y="204"/>
                  <a:pt x="135" y="208"/>
                  <a:pt x="133" y="208"/>
                </a:cubicBezTo>
                <a:cubicBezTo>
                  <a:pt x="132" y="209"/>
                  <a:pt x="132" y="208"/>
                  <a:pt x="131" y="208"/>
                </a:cubicBezTo>
                <a:cubicBezTo>
                  <a:pt x="132" y="210"/>
                  <a:pt x="133" y="211"/>
                  <a:pt x="135" y="212"/>
                </a:cubicBezTo>
                <a:cubicBezTo>
                  <a:pt x="136" y="211"/>
                  <a:pt x="137" y="210"/>
                  <a:pt x="140" y="211"/>
                </a:cubicBezTo>
                <a:cubicBezTo>
                  <a:pt x="140" y="209"/>
                  <a:pt x="141" y="208"/>
                  <a:pt x="142" y="206"/>
                </a:cubicBezTo>
                <a:cubicBezTo>
                  <a:pt x="143" y="201"/>
                  <a:pt x="139" y="196"/>
                  <a:pt x="136" y="193"/>
                </a:cubicBezTo>
                <a:cubicBezTo>
                  <a:pt x="135" y="193"/>
                  <a:pt x="134" y="192"/>
                  <a:pt x="133" y="192"/>
                </a:cubicBezTo>
                <a:cubicBezTo>
                  <a:pt x="136" y="195"/>
                  <a:pt x="139" y="200"/>
                  <a:pt x="139" y="206"/>
                </a:cubicBezTo>
                <a:close/>
                <a:moveTo>
                  <a:pt x="96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6" y="197"/>
                  <a:pt x="96" y="196"/>
                </a:cubicBezTo>
                <a:cubicBezTo>
                  <a:pt x="93" y="195"/>
                  <a:pt x="92" y="193"/>
                  <a:pt x="90" y="192"/>
                </a:cubicBezTo>
                <a:cubicBezTo>
                  <a:pt x="89" y="192"/>
                  <a:pt x="88" y="192"/>
                  <a:pt x="88" y="192"/>
                </a:cubicBezTo>
                <a:cubicBezTo>
                  <a:pt x="89" y="194"/>
                  <a:pt x="90" y="196"/>
                  <a:pt x="90" y="197"/>
                </a:cubicBezTo>
                <a:cubicBezTo>
                  <a:pt x="92" y="198"/>
                  <a:pt x="94" y="197"/>
                  <a:pt x="96" y="199"/>
                </a:cubicBezTo>
                <a:cubicBezTo>
                  <a:pt x="96" y="198"/>
                  <a:pt x="96" y="198"/>
                  <a:pt x="96" y="197"/>
                </a:cubicBezTo>
                <a:close/>
                <a:moveTo>
                  <a:pt x="27" y="193"/>
                </a:moveTo>
                <a:cubicBezTo>
                  <a:pt x="27" y="193"/>
                  <a:pt x="27" y="193"/>
                  <a:pt x="27" y="193"/>
                </a:cubicBezTo>
                <a:cubicBezTo>
                  <a:pt x="25" y="195"/>
                  <a:pt x="25" y="198"/>
                  <a:pt x="23" y="199"/>
                </a:cubicBezTo>
                <a:cubicBezTo>
                  <a:pt x="22" y="200"/>
                  <a:pt x="21" y="200"/>
                  <a:pt x="21" y="200"/>
                </a:cubicBezTo>
                <a:cubicBezTo>
                  <a:pt x="22" y="208"/>
                  <a:pt x="27" y="206"/>
                  <a:pt x="31" y="205"/>
                </a:cubicBezTo>
                <a:cubicBezTo>
                  <a:pt x="31" y="203"/>
                  <a:pt x="28" y="203"/>
                  <a:pt x="29" y="200"/>
                </a:cubicBezTo>
                <a:cubicBezTo>
                  <a:pt x="28" y="200"/>
                  <a:pt x="26" y="201"/>
                  <a:pt x="25" y="201"/>
                </a:cubicBezTo>
                <a:cubicBezTo>
                  <a:pt x="25" y="199"/>
                  <a:pt x="26" y="200"/>
                  <a:pt x="27" y="199"/>
                </a:cubicBezTo>
                <a:cubicBezTo>
                  <a:pt x="29" y="198"/>
                  <a:pt x="30" y="197"/>
                  <a:pt x="31" y="195"/>
                </a:cubicBezTo>
                <a:cubicBezTo>
                  <a:pt x="33" y="195"/>
                  <a:pt x="35" y="195"/>
                  <a:pt x="37" y="194"/>
                </a:cubicBezTo>
                <a:cubicBezTo>
                  <a:pt x="33" y="194"/>
                  <a:pt x="30" y="191"/>
                  <a:pt x="27" y="193"/>
                </a:cubicBezTo>
                <a:close/>
                <a:moveTo>
                  <a:pt x="83" y="192"/>
                </a:moveTo>
                <a:cubicBezTo>
                  <a:pt x="83" y="192"/>
                  <a:pt x="83" y="192"/>
                  <a:pt x="83" y="192"/>
                </a:cubicBezTo>
                <a:cubicBezTo>
                  <a:pt x="80" y="195"/>
                  <a:pt x="85" y="197"/>
                  <a:pt x="86" y="200"/>
                </a:cubicBezTo>
                <a:cubicBezTo>
                  <a:pt x="86" y="201"/>
                  <a:pt x="85" y="202"/>
                  <a:pt x="85" y="203"/>
                </a:cubicBezTo>
                <a:cubicBezTo>
                  <a:pt x="86" y="201"/>
                  <a:pt x="88" y="199"/>
                  <a:pt x="89" y="198"/>
                </a:cubicBezTo>
                <a:cubicBezTo>
                  <a:pt x="89" y="196"/>
                  <a:pt x="88" y="195"/>
                  <a:pt x="87" y="194"/>
                </a:cubicBezTo>
                <a:cubicBezTo>
                  <a:pt x="86" y="193"/>
                  <a:pt x="85" y="192"/>
                  <a:pt x="83" y="192"/>
                </a:cubicBezTo>
                <a:close/>
                <a:moveTo>
                  <a:pt x="68" y="194"/>
                </a:moveTo>
                <a:cubicBezTo>
                  <a:pt x="68" y="194"/>
                  <a:pt x="68" y="194"/>
                  <a:pt x="68" y="194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67" y="196"/>
                  <a:pt x="66" y="197"/>
                  <a:pt x="66" y="199"/>
                </a:cubicBezTo>
                <a:cubicBezTo>
                  <a:pt x="66" y="199"/>
                  <a:pt x="67" y="199"/>
                  <a:pt x="68" y="199"/>
                </a:cubicBezTo>
                <a:cubicBezTo>
                  <a:pt x="69" y="197"/>
                  <a:pt x="70" y="197"/>
                  <a:pt x="71" y="196"/>
                </a:cubicBezTo>
                <a:cubicBezTo>
                  <a:pt x="73" y="195"/>
                  <a:pt x="74" y="196"/>
                  <a:pt x="75" y="195"/>
                </a:cubicBezTo>
                <a:cubicBezTo>
                  <a:pt x="76" y="192"/>
                  <a:pt x="70" y="192"/>
                  <a:pt x="68" y="194"/>
                </a:cubicBezTo>
                <a:close/>
                <a:moveTo>
                  <a:pt x="77" y="196"/>
                </a:moveTo>
                <a:cubicBezTo>
                  <a:pt x="77" y="196"/>
                  <a:pt x="77" y="196"/>
                  <a:pt x="77" y="196"/>
                </a:cubicBezTo>
                <a:cubicBezTo>
                  <a:pt x="77" y="197"/>
                  <a:pt x="76" y="197"/>
                  <a:pt x="75" y="197"/>
                </a:cubicBezTo>
                <a:cubicBezTo>
                  <a:pt x="76" y="198"/>
                  <a:pt x="74" y="199"/>
                  <a:pt x="75" y="201"/>
                </a:cubicBezTo>
                <a:cubicBezTo>
                  <a:pt x="77" y="201"/>
                  <a:pt x="78" y="199"/>
                  <a:pt x="80" y="200"/>
                </a:cubicBezTo>
                <a:cubicBezTo>
                  <a:pt x="81" y="198"/>
                  <a:pt x="80" y="195"/>
                  <a:pt x="80" y="193"/>
                </a:cubicBezTo>
                <a:cubicBezTo>
                  <a:pt x="79" y="193"/>
                  <a:pt x="78" y="193"/>
                  <a:pt x="76" y="193"/>
                </a:cubicBezTo>
                <a:cubicBezTo>
                  <a:pt x="77" y="194"/>
                  <a:pt x="77" y="195"/>
                  <a:pt x="77" y="196"/>
                </a:cubicBezTo>
                <a:close/>
                <a:moveTo>
                  <a:pt x="61" y="193"/>
                </a:moveTo>
                <a:cubicBezTo>
                  <a:pt x="61" y="193"/>
                  <a:pt x="61" y="193"/>
                  <a:pt x="61" y="193"/>
                </a:cubicBezTo>
                <a:cubicBezTo>
                  <a:pt x="59" y="194"/>
                  <a:pt x="58" y="197"/>
                  <a:pt x="58" y="199"/>
                </a:cubicBezTo>
                <a:cubicBezTo>
                  <a:pt x="60" y="198"/>
                  <a:pt x="63" y="197"/>
                  <a:pt x="65" y="195"/>
                </a:cubicBezTo>
                <a:cubicBezTo>
                  <a:pt x="64" y="194"/>
                  <a:pt x="63" y="193"/>
                  <a:pt x="61" y="193"/>
                </a:cubicBezTo>
                <a:close/>
                <a:moveTo>
                  <a:pt x="105" y="196"/>
                </a:moveTo>
                <a:cubicBezTo>
                  <a:pt x="105" y="196"/>
                  <a:pt x="105" y="196"/>
                  <a:pt x="105" y="196"/>
                </a:cubicBezTo>
                <a:cubicBezTo>
                  <a:pt x="108" y="200"/>
                  <a:pt x="111" y="204"/>
                  <a:pt x="113" y="209"/>
                </a:cubicBezTo>
                <a:cubicBezTo>
                  <a:pt x="111" y="207"/>
                  <a:pt x="111" y="205"/>
                  <a:pt x="110" y="203"/>
                </a:cubicBezTo>
                <a:cubicBezTo>
                  <a:pt x="109" y="202"/>
                  <a:pt x="107" y="201"/>
                  <a:pt x="106" y="199"/>
                </a:cubicBezTo>
                <a:cubicBezTo>
                  <a:pt x="106" y="199"/>
                  <a:pt x="106" y="199"/>
                  <a:pt x="106" y="199"/>
                </a:cubicBezTo>
                <a:cubicBezTo>
                  <a:pt x="106" y="198"/>
                  <a:pt x="105" y="198"/>
                  <a:pt x="104" y="198"/>
                </a:cubicBezTo>
                <a:cubicBezTo>
                  <a:pt x="104" y="198"/>
                  <a:pt x="104" y="199"/>
                  <a:pt x="103" y="199"/>
                </a:cubicBezTo>
                <a:cubicBezTo>
                  <a:pt x="102" y="199"/>
                  <a:pt x="101" y="198"/>
                  <a:pt x="100" y="198"/>
                </a:cubicBezTo>
                <a:cubicBezTo>
                  <a:pt x="103" y="200"/>
                  <a:pt x="105" y="202"/>
                  <a:pt x="106" y="205"/>
                </a:cubicBezTo>
                <a:cubicBezTo>
                  <a:pt x="106" y="205"/>
                  <a:pt x="107" y="205"/>
                  <a:pt x="107" y="206"/>
                </a:cubicBezTo>
                <a:cubicBezTo>
                  <a:pt x="108" y="208"/>
                  <a:pt x="108" y="211"/>
                  <a:pt x="110" y="213"/>
                </a:cubicBezTo>
                <a:cubicBezTo>
                  <a:pt x="110" y="213"/>
                  <a:pt x="110" y="214"/>
                  <a:pt x="110" y="214"/>
                </a:cubicBezTo>
                <a:cubicBezTo>
                  <a:pt x="111" y="214"/>
                  <a:pt x="111" y="214"/>
                  <a:pt x="112" y="215"/>
                </a:cubicBezTo>
                <a:cubicBezTo>
                  <a:pt x="113" y="214"/>
                  <a:pt x="113" y="213"/>
                  <a:pt x="114" y="212"/>
                </a:cubicBezTo>
                <a:cubicBezTo>
                  <a:pt x="116" y="212"/>
                  <a:pt x="116" y="213"/>
                  <a:pt x="117" y="213"/>
                </a:cubicBezTo>
                <a:cubicBezTo>
                  <a:pt x="117" y="212"/>
                  <a:pt x="117" y="212"/>
                  <a:pt x="118" y="211"/>
                </a:cubicBezTo>
                <a:cubicBezTo>
                  <a:pt x="118" y="209"/>
                  <a:pt x="118" y="207"/>
                  <a:pt x="117" y="205"/>
                </a:cubicBezTo>
                <a:cubicBezTo>
                  <a:pt x="115" y="203"/>
                  <a:pt x="112" y="201"/>
                  <a:pt x="110" y="198"/>
                </a:cubicBezTo>
                <a:cubicBezTo>
                  <a:pt x="110" y="198"/>
                  <a:pt x="110" y="196"/>
                  <a:pt x="109" y="196"/>
                </a:cubicBezTo>
                <a:cubicBezTo>
                  <a:pt x="109" y="195"/>
                  <a:pt x="107" y="195"/>
                  <a:pt x="106" y="194"/>
                </a:cubicBezTo>
                <a:cubicBezTo>
                  <a:pt x="106" y="194"/>
                  <a:pt x="105" y="194"/>
                  <a:pt x="105" y="194"/>
                </a:cubicBezTo>
                <a:cubicBezTo>
                  <a:pt x="105" y="194"/>
                  <a:pt x="105" y="195"/>
                  <a:pt x="105" y="196"/>
                </a:cubicBezTo>
                <a:close/>
                <a:moveTo>
                  <a:pt x="53" y="195"/>
                </a:moveTo>
                <a:cubicBezTo>
                  <a:pt x="53" y="195"/>
                  <a:pt x="53" y="195"/>
                  <a:pt x="53" y="195"/>
                </a:cubicBezTo>
                <a:cubicBezTo>
                  <a:pt x="52" y="197"/>
                  <a:pt x="50" y="199"/>
                  <a:pt x="50" y="201"/>
                </a:cubicBezTo>
                <a:cubicBezTo>
                  <a:pt x="50" y="204"/>
                  <a:pt x="50" y="208"/>
                  <a:pt x="49" y="210"/>
                </a:cubicBezTo>
                <a:cubicBezTo>
                  <a:pt x="47" y="211"/>
                  <a:pt x="45" y="215"/>
                  <a:pt x="48" y="216"/>
                </a:cubicBezTo>
                <a:cubicBezTo>
                  <a:pt x="49" y="217"/>
                  <a:pt x="50" y="216"/>
                  <a:pt x="51" y="217"/>
                </a:cubicBezTo>
                <a:cubicBezTo>
                  <a:pt x="53" y="216"/>
                  <a:pt x="54" y="214"/>
                  <a:pt x="56" y="214"/>
                </a:cubicBezTo>
                <a:cubicBezTo>
                  <a:pt x="57" y="212"/>
                  <a:pt x="58" y="211"/>
                  <a:pt x="58" y="209"/>
                </a:cubicBezTo>
                <a:cubicBezTo>
                  <a:pt x="58" y="208"/>
                  <a:pt x="57" y="206"/>
                  <a:pt x="58" y="205"/>
                </a:cubicBezTo>
                <a:cubicBezTo>
                  <a:pt x="58" y="204"/>
                  <a:pt x="58" y="204"/>
                  <a:pt x="58" y="204"/>
                </a:cubicBezTo>
                <a:cubicBezTo>
                  <a:pt x="59" y="202"/>
                  <a:pt x="58" y="201"/>
                  <a:pt x="59" y="200"/>
                </a:cubicBezTo>
                <a:cubicBezTo>
                  <a:pt x="58" y="200"/>
                  <a:pt x="57" y="200"/>
                  <a:pt x="56" y="199"/>
                </a:cubicBezTo>
                <a:cubicBezTo>
                  <a:pt x="53" y="204"/>
                  <a:pt x="52" y="209"/>
                  <a:pt x="50" y="215"/>
                </a:cubicBezTo>
                <a:cubicBezTo>
                  <a:pt x="50" y="209"/>
                  <a:pt x="53" y="202"/>
                  <a:pt x="56" y="197"/>
                </a:cubicBezTo>
                <a:cubicBezTo>
                  <a:pt x="56" y="196"/>
                  <a:pt x="57" y="195"/>
                  <a:pt x="57" y="194"/>
                </a:cubicBezTo>
                <a:cubicBezTo>
                  <a:pt x="56" y="195"/>
                  <a:pt x="54" y="195"/>
                  <a:pt x="53" y="195"/>
                </a:cubicBezTo>
                <a:close/>
                <a:moveTo>
                  <a:pt x="113" y="201"/>
                </a:moveTo>
                <a:cubicBezTo>
                  <a:pt x="113" y="201"/>
                  <a:pt x="113" y="201"/>
                  <a:pt x="113" y="201"/>
                </a:cubicBezTo>
                <a:cubicBezTo>
                  <a:pt x="114" y="201"/>
                  <a:pt x="114" y="201"/>
                  <a:pt x="115" y="201"/>
                </a:cubicBezTo>
                <a:cubicBezTo>
                  <a:pt x="118" y="204"/>
                  <a:pt x="121" y="210"/>
                  <a:pt x="118" y="214"/>
                </a:cubicBezTo>
                <a:cubicBezTo>
                  <a:pt x="117" y="214"/>
                  <a:pt x="117" y="214"/>
                  <a:pt x="116" y="215"/>
                </a:cubicBezTo>
                <a:cubicBezTo>
                  <a:pt x="116" y="216"/>
                  <a:pt x="117" y="218"/>
                  <a:pt x="116" y="218"/>
                </a:cubicBezTo>
                <a:cubicBezTo>
                  <a:pt x="115" y="217"/>
                  <a:pt x="116" y="215"/>
                  <a:pt x="115" y="214"/>
                </a:cubicBezTo>
                <a:cubicBezTo>
                  <a:pt x="114" y="215"/>
                  <a:pt x="113" y="216"/>
                  <a:pt x="111" y="216"/>
                </a:cubicBezTo>
                <a:cubicBezTo>
                  <a:pt x="112" y="217"/>
                  <a:pt x="112" y="218"/>
                  <a:pt x="112" y="220"/>
                </a:cubicBezTo>
                <a:cubicBezTo>
                  <a:pt x="114" y="221"/>
                  <a:pt x="116" y="221"/>
                  <a:pt x="117" y="223"/>
                </a:cubicBezTo>
                <a:cubicBezTo>
                  <a:pt x="119" y="222"/>
                  <a:pt x="119" y="219"/>
                  <a:pt x="120" y="218"/>
                </a:cubicBezTo>
                <a:cubicBezTo>
                  <a:pt x="121" y="214"/>
                  <a:pt x="122" y="208"/>
                  <a:pt x="119" y="204"/>
                </a:cubicBezTo>
                <a:cubicBezTo>
                  <a:pt x="118" y="202"/>
                  <a:pt x="115" y="200"/>
                  <a:pt x="114" y="198"/>
                </a:cubicBezTo>
                <a:cubicBezTo>
                  <a:pt x="113" y="197"/>
                  <a:pt x="112" y="196"/>
                  <a:pt x="110" y="195"/>
                </a:cubicBezTo>
                <a:cubicBezTo>
                  <a:pt x="111" y="197"/>
                  <a:pt x="112" y="199"/>
                  <a:pt x="113" y="201"/>
                </a:cubicBezTo>
                <a:close/>
                <a:moveTo>
                  <a:pt x="32" y="204"/>
                </a:moveTo>
                <a:cubicBezTo>
                  <a:pt x="32" y="204"/>
                  <a:pt x="32" y="204"/>
                  <a:pt x="32" y="204"/>
                </a:cubicBezTo>
                <a:cubicBezTo>
                  <a:pt x="32" y="206"/>
                  <a:pt x="33" y="210"/>
                  <a:pt x="35" y="210"/>
                </a:cubicBezTo>
                <a:cubicBezTo>
                  <a:pt x="38" y="210"/>
                  <a:pt x="40" y="206"/>
                  <a:pt x="42" y="205"/>
                </a:cubicBezTo>
                <a:cubicBezTo>
                  <a:pt x="40" y="205"/>
                  <a:pt x="39" y="204"/>
                  <a:pt x="38" y="203"/>
                </a:cubicBezTo>
                <a:cubicBezTo>
                  <a:pt x="37" y="203"/>
                  <a:pt x="35" y="204"/>
                  <a:pt x="34" y="204"/>
                </a:cubicBezTo>
                <a:cubicBezTo>
                  <a:pt x="34" y="203"/>
                  <a:pt x="36" y="202"/>
                  <a:pt x="37" y="202"/>
                </a:cubicBezTo>
                <a:cubicBezTo>
                  <a:pt x="36" y="200"/>
                  <a:pt x="36" y="199"/>
                  <a:pt x="35" y="197"/>
                </a:cubicBezTo>
                <a:cubicBezTo>
                  <a:pt x="35" y="196"/>
                  <a:pt x="36" y="196"/>
                  <a:pt x="36" y="196"/>
                </a:cubicBezTo>
                <a:cubicBezTo>
                  <a:pt x="31" y="196"/>
                  <a:pt x="28" y="201"/>
                  <a:pt x="32" y="204"/>
                </a:cubicBezTo>
                <a:close/>
                <a:moveTo>
                  <a:pt x="75" y="202"/>
                </a:moveTo>
                <a:cubicBezTo>
                  <a:pt x="75" y="202"/>
                  <a:pt x="75" y="202"/>
                  <a:pt x="75" y="202"/>
                </a:cubicBezTo>
                <a:cubicBezTo>
                  <a:pt x="73" y="201"/>
                  <a:pt x="73" y="198"/>
                  <a:pt x="74" y="197"/>
                </a:cubicBezTo>
                <a:cubicBezTo>
                  <a:pt x="74" y="197"/>
                  <a:pt x="73" y="197"/>
                  <a:pt x="72" y="197"/>
                </a:cubicBezTo>
                <a:cubicBezTo>
                  <a:pt x="71" y="197"/>
                  <a:pt x="71" y="198"/>
                  <a:pt x="70" y="199"/>
                </a:cubicBezTo>
                <a:cubicBezTo>
                  <a:pt x="70" y="201"/>
                  <a:pt x="69" y="203"/>
                  <a:pt x="69" y="205"/>
                </a:cubicBezTo>
                <a:cubicBezTo>
                  <a:pt x="68" y="210"/>
                  <a:pt x="70" y="215"/>
                  <a:pt x="73" y="219"/>
                </a:cubicBezTo>
                <a:cubicBezTo>
                  <a:pt x="73" y="221"/>
                  <a:pt x="74" y="223"/>
                  <a:pt x="76" y="225"/>
                </a:cubicBezTo>
                <a:cubicBezTo>
                  <a:pt x="76" y="224"/>
                  <a:pt x="76" y="224"/>
                  <a:pt x="77" y="224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77" y="222"/>
                  <a:pt x="77" y="221"/>
                  <a:pt x="77" y="219"/>
                </a:cubicBezTo>
                <a:cubicBezTo>
                  <a:pt x="75" y="215"/>
                  <a:pt x="77" y="208"/>
                  <a:pt x="77" y="202"/>
                </a:cubicBezTo>
                <a:cubicBezTo>
                  <a:pt x="77" y="202"/>
                  <a:pt x="76" y="202"/>
                  <a:pt x="76" y="202"/>
                </a:cubicBezTo>
                <a:cubicBezTo>
                  <a:pt x="75" y="205"/>
                  <a:pt x="75" y="209"/>
                  <a:pt x="74" y="212"/>
                </a:cubicBezTo>
                <a:cubicBezTo>
                  <a:pt x="74" y="213"/>
                  <a:pt x="75" y="214"/>
                  <a:pt x="74" y="214"/>
                </a:cubicBezTo>
                <a:cubicBezTo>
                  <a:pt x="74" y="211"/>
                  <a:pt x="74" y="206"/>
                  <a:pt x="75" y="202"/>
                </a:cubicBezTo>
                <a:close/>
                <a:moveTo>
                  <a:pt x="81" y="201"/>
                </a:moveTo>
                <a:cubicBezTo>
                  <a:pt x="81" y="201"/>
                  <a:pt x="81" y="201"/>
                  <a:pt x="81" y="201"/>
                </a:cubicBezTo>
                <a:cubicBezTo>
                  <a:pt x="80" y="201"/>
                  <a:pt x="80" y="201"/>
                  <a:pt x="79" y="201"/>
                </a:cubicBezTo>
                <a:cubicBezTo>
                  <a:pt x="79" y="204"/>
                  <a:pt x="77" y="209"/>
                  <a:pt x="77" y="213"/>
                </a:cubicBezTo>
                <a:cubicBezTo>
                  <a:pt x="77" y="215"/>
                  <a:pt x="78" y="218"/>
                  <a:pt x="79" y="219"/>
                </a:cubicBezTo>
                <a:cubicBezTo>
                  <a:pt x="79" y="221"/>
                  <a:pt x="80" y="224"/>
                  <a:pt x="80" y="226"/>
                </a:cubicBezTo>
                <a:cubicBezTo>
                  <a:pt x="81" y="226"/>
                  <a:pt x="82" y="227"/>
                  <a:pt x="83" y="226"/>
                </a:cubicBezTo>
                <a:cubicBezTo>
                  <a:pt x="84" y="224"/>
                  <a:pt x="85" y="223"/>
                  <a:pt x="87" y="223"/>
                </a:cubicBezTo>
                <a:cubicBezTo>
                  <a:pt x="87" y="221"/>
                  <a:pt x="88" y="220"/>
                  <a:pt x="88" y="217"/>
                </a:cubicBezTo>
                <a:cubicBezTo>
                  <a:pt x="89" y="212"/>
                  <a:pt x="92" y="207"/>
                  <a:pt x="89" y="201"/>
                </a:cubicBezTo>
                <a:cubicBezTo>
                  <a:pt x="87" y="202"/>
                  <a:pt x="87" y="206"/>
                  <a:pt x="84" y="205"/>
                </a:cubicBezTo>
                <a:cubicBezTo>
                  <a:pt x="84" y="209"/>
                  <a:pt x="83" y="213"/>
                  <a:pt x="82" y="217"/>
                </a:cubicBezTo>
                <a:cubicBezTo>
                  <a:pt x="82" y="216"/>
                  <a:pt x="81" y="217"/>
                  <a:pt x="81" y="216"/>
                </a:cubicBezTo>
                <a:cubicBezTo>
                  <a:pt x="82" y="215"/>
                  <a:pt x="82" y="212"/>
                  <a:pt x="83" y="210"/>
                </a:cubicBezTo>
                <a:cubicBezTo>
                  <a:pt x="83" y="207"/>
                  <a:pt x="84" y="202"/>
                  <a:pt x="83" y="199"/>
                </a:cubicBezTo>
                <a:cubicBezTo>
                  <a:pt x="83" y="198"/>
                  <a:pt x="82" y="197"/>
                  <a:pt x="81" y="197"/>
                </a:cubicBezTo>
                <a:cubicBezTo>
                  <a:pt x="82" y="198"/>
                  <a:pt x="81" y="199"/>
                  <a:pt x="81" y="201"/>
                </a:cubicBezTo>
                <a:close/>
                <a:moveTo>
                  <a:pt x="61" y="199"/>
                </a:moveTo>
                <a:cubicBezTo>
                  <a:pt x="61" y="199"/>
                  <a:pt x="61" y="199"/>
                  <a:pt x="61" y="199"/>
                </a:cubicBezTo>
                <a:cubicBezTo>
                  <a:pt x="59" y="203"/>
                  <a:pt x="58" y="208"/>
                  <a:pt x="60" y="212"/>
                </a:cubicBezTo>
                <a:cubicBezTo>
                  <a:pt x="60" y="215"/>
                  <a:pt x="62" y="217"/>
                  <a:pt x="61" y="219"/>
                </a:cubicBezTo>
                <a:cubicBezTo>
                  <a:pt x="61" y="221"/>
                  <a:pt x="59" y="222"/>
                  <a:pt x="59" y="224"/>
                </a:cubicBezTo>
                <a:cubicBezTo>
                  <a:pt x="60" y="226"/>
                  <a:pt x="63" y="227"/>
                  <a:pt x="65" y="225"/>
                </a:cubicBezTo>
                <a:cubicBezTo>
                  <a:pt x="65" y="224"/>
                  <a:pt x="65" y="222"/>
                  <a:pt x="66" y="221"/>
                </a:cubicBezTo>
                <a:cubicBezTo>
                  <a:pt x="67" y="220"/>
                  <a:pt x="68" y="220"/>
                  <a:pt x="69" y="220"/>
                </a:cubicBezTo>
                <a:cubicBezTo>
                  <a:pt x="69" y="219"/>
                  <a:pt x="69" y="218"/>
                  <a:pt x="70" y="217"/>
                </a:cubicBezTo>
                <a:cubicBezTo>
                  <a:pt x="70" y="215"/>
                  <a:pt x="68" y="213"/>
                  <a:pt x="68" y="210"/>
                </a:cubicBezTo>
                <a:cubicBezTo>
                  <a:pt x="67" y="207"/>
                  <a:pt x="68" y="204"/>
                  <a:pt x="69" y="200"/>
                </a:cubicBezTo>
                <a:cubicBezTo>
                  <a:pt x="64" y="201"/>
                  <a:pt x="65" y="206"/>
                  <a:pt x="65" y="210"/>
                </a:cubicBezTo>
                <a:cubicBezTo>
                  <a:pt x="63" y="207"/>
                  <a:pt x="64" y="203"/>
                  <a:pt x="65" y="201"/>
                </a:cubicBezTo>
                <a:cubicBezTo>
                  <a:pt x="63" y="200"/>
                  <a:pt x="65" y="198"/>
                  <a:pt x="64" y="197"/>
                </a:cubicBezTo>
                <a:cubicBezTo>
                  <a:pt x="63" y="198"/>
                  <a:pt x="62" y="199"/>
                  <a:pt x="61" y="199"/>
                </a:cubicBezTo>
                <a:close/>
                <a:moveTo>
                  <a:pt x="96" y="201"/>
                </a:moveTo>
                <a:cubicBezTo>
                  <a:pt x="96" y="201"/>
                  <a:pt x="96" y="201"/>
                  <a:pt x="96" y="201"/>
                </a:cubicBezTo>
                <a:cubicBezTo>
                  <a:pt x="98" y="204"/>
                  <a:pt x="99" y="209"/>
                  <a:pt x="99" y="213"/>
                </a:cubicBezTo>
                <a:cubicBezTo>
                  <a:pt x="97" y="207"/>
                  <a:pt x="97" y="198"/>
                  <a:pt x="90" y="199"/>
                </a:cubicBezTo>
                <a:cubicBezTo>
                  <a:pt x="90" y="200"/>
                  <a:pt x="91" y="200"/>
                  <a:pt x="91" y="201"/>
                </a:cubicBezTo>
                <a:cubicBezTo>
                  <a:pt x="92" y="202"/>
                  <a:pt x="92" y="203"/>
                  <a:pt x="93" y="204"/>
                </a:cubicBezTo>
                <a:cubicBezTo>
                  <a:pt x="93" y="207"/>
                  <a:pt x="93" y="212"/>
                  <a:pt x="94" y="216"/>
                </a:cubicBezTo>
                <a:cubicBezTo>
                  <a:pt x="94" y="218"/>
                  <a:pt x="95" y="220"/>
                  <a:pt x="97" y="220"/>
                </a:cubicBezTo>
                <a:cubicBezTo>
                  <a:pt x="99" y="220"/>
                  <a:pt x="100" y="217"/>
                  <a:pt x="102" y="217"/>
                </a:cubicBezTo>
                <a:cubicBezTo>
                  <a:pt x="103" y="217"/>
                  <a:pt x="104" y="218"/>
                  <a:pt x="105" y="218"/>
                </a:cubicBezTo>
                <a:cubicBezTo>
                  <a:pt x="107" y="216"/>
                  <a:pt x="104" y="214"/>
                  <a:pt x="103" y="212"/>
                </a:cubicBezTo>
                <a:cubicBezTo>
                  <a:pt x="103" y="210"/>
                  <a:pt x="103" y="208"/>
                  <a:pt x="102" y="206"/>
                </a:cubicBezTo>
                <a:cubicBezTo>
                  <a:pt x="101" y="204"/>
                  <a:pt x="100" y="201"/>
                  <a:pt x="98" y="198"/>
                </a:cubicBezTo>
                <a:cubicBezTo>
                  <a:pt x="97" y="199"/>
                  <a:pt x="97" y="200"/>
                  <a:pt x="96" y="201"/>
                </a:cubicBezTo>
                <a:close/>
                <a:moveTo>
                  <a:pt x="162" y="266"/>
                </a:moveTo>
                <a:cubicBezTo>
                  <a:pt x="162" y="266"/>
                  <a:pt x="162" y="266"/>
                  <a:pt x="162" y="266"/>
                </a:cubicBezTo>
                <a:cubicBezTo>
                  <a:pt x="162" y="266"/>
                  <a:pt x="162" y="266"/>
                  <a:pt x="162" y="265"/>
                </a:cubicBezTo>
                <a:cubicBezTo>
                  <a:pt x="163" y="263"/>
                  <a:pt x="165" y="261"/>
                  <a:pt x="167" y="259"/>
                </a:cubicBezTo>
                <a:cubicBezTo>
                  <a:pt x="167" y="259"/>
                  <a:pt x="167" y="259"/>
                  <a:pt x="168" y="259"/>
                </a:cubicBezTo>
                <a:cubicBezTo>
                  <a:pt x="171" y="257"/>
                  <a:pt x="173" y="254"/>
                  <a:pt x="176" y="252"/>
                </a:cubicBezTo>
                <a:cubicBezTo>
                  <a:pt x="178" y="250"/>
                  <a:pt x="179" y="249"/>
                  <a:pt x="181" y="247"/>
                </a:cubicBezTo>
                <a:cubicBezTo>
                  <a:pt x="183" y="245"/>
                  <a:pt x="184" y="242"/>
                  <a:pt x="184" y="238"/>
                </a:cubicBezTo>
                <a:cubicBezTo>
                  <a:pt x="185" y="235"/>
                  <a:pt x="188" y="234"/>
                  <a:pt x="189" y="231"/>
                </a:cubicBezTo>
                <a:cubicBezTo>
                  <a:pt x="189" y="229"/>
                  <a:pt x="188" y="227"/>
                  <a:pt x="188" y="225"/>
                </a:cubicBezTo>
                <a:cubicBezTo>
                  <a:pt x="187" y="223"/>
                  <a:pt x="186" y="222"/>
                  <a:pt x="185" y="220"/>
                </a:cubicBezTo>
                <a:cubicBezTo>
                  <a:pt x="184" y="219"/>
                  <a:pt x="182" y="218"/>
                  <a:pt x="181" y="217"/>
                </a:cubicBezTo>
                <a:cubicBezTo>
                  <a:pt x="181" y="216"/>
                  <a:pt x="180" y="213"/>
                  <a:pt x="179" y="212"/>
                </a:cubicBezTo>
                <a:cubicBezTo>
                  <a:pt x="179" y="211"/>
                  <a:pt x="178" y="211"/>
                  <a:pt x="178" y="210"/>
                </a:cubicBezTo>
                <a:cubicBezTo>
                  <a:pt x="177" y="210"/>
                  <a:pt x="177" y="210"/>
                  <a:pt x="177" y="209"/>
                </a:cubicBezTo>
                <a:cubicBezTo>
                  <a:pt x="178" y="207"/>
                  <a:pt x="175" y="206"/>
                  <a:pt x="173" y="205"/>
                </a:cubicBezTo>
                <a:cubicBezTo>
                  <a:pt x="171" y="205"/>
                  <a:pt x="169" y="205"/>
                  <a:pt x="167" y="206"/>
                </a:cubicBezTo>
                <a:cubicBezTo>
                  <a:pt x="164" y="206"/>
                  <a:pt x="160" y="206"/>
                  <a:pt x="158" y="203"/>
                </a:cubicBezTo>
                <a:cubicBezTo>
                  <a:pt x="154" y="202"/>
                  <a:pt x="149" y="197"/>
                  <a:pt x="145" y="202"/>
                </a:cubicBezTo>
                <a:cubicBezTo>
                  <a:pt x="144" y="204"/>
                  <a:pt x="144" y="205"/>
                  <a:pt x="143" y="206"/>
                </a:cubicBezTo>
                <a:cubicBezTo>
                  <a:pt x="143" y="209"/>
                  <a:pt x="141" y="210"/>
                  <a:pt x="140" y="212"/>
                </a:cubicBezTo>
                <a:cubicBezTo>
                  <a:pt x="137" y="212"/>
                  <a:pt x="136" y="213"/>
                  <a:pt x="135" y="214"/>
                </a:cubicBezTo>
                <a:cubicBezTo>
                  <a:pt x="134" y="214"/>
                  <a:pt x="134" y="213"/>
                  <a:pt x="133" y="213"/>
                </a:cubicBezTo>
                <a:cubicBezTo>
                  <a:pt x="132" y="214"/>
                  <a:pt x="132" y="215"/>
                  <a:pt x="131" y="216"/>
                </a:cubicBezTo>
                <a:cubicBezTo>
                  <a:pt x="131" y="217"/>
                  <a:pt x="130" y="219"/>
                  <a:pt x="131" y="220"/>
                </a:cubicBezTo>
                <a:cubicBezTo>
                  <a:pt x="130" y="222"/>
                  <a:pt x="128" y="225"/>
                  <a:pt x="126" y="222"/>
                </a:cubicBezTo>
                <a:cubicBezTo>
                  <a:pt x="125" y="222"/>
                  <a:pt x="124" y="224"/>
                  <a:pt x="123" y="225"/>
                </a:cubicBezTo>
                <a:cubicBezTo>
                  <a:pt x="123" y="229"/>
                  <a:pt x="122" y="230"/>
                  <a:pt x="121" y="233"/>
                </a:cubicBezTo>
                <a:cubicBezTo>
                  <a:pt x="121" y="234"/>
                  <a:pt x="122" y="234"/>
                  <a:pt x="122" y="234"/>
                </a:cubicBezTo>
                <a:cubicBezTo>
                  <a:pt x="121" y="237"/>
                  <a:pt x="122" y="241"/>
                  <a:pt x="124" y="244"/>
                </a:cubicBezTo>
                <a:cubicBezTo>
                  <a:pt x="124" y="245"/>
                  <a:pt x="125" y="244"/>
                  <a:pt x="125" y="245"/>
                </a:cubicBezTo>
                <a:cubicBezTo>
                  <a:pt x="125" y="247"/>
                  <a:pt x="127" y="250"/>
                  <a:pt x="127" y="253"/>
                </a:cubicBezTo>
                <a:cubicBezTo>
                  <a:pt x="126" y="253"/>
                  <a:pt x="127" y="253"/>
                  <a:pt x="126" y="253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6" y="253"/>
                  <a:pt x="126" y="254"/>
                  <a:pt x="126" y="254"/>
                </a:cubicBezTo>
                <a:cubicBezTo>
                  <a:pt x="125" y="252"/>
                  <a:pt x="123" y="251"/>
                  <a:pt x="123" y="249"/>
                </a:cubicBezTo>
                <a:cubicBezTo>
                  <a:pt x="122" y="248"/>
                  <a:pt x="123" y="247"/>
                  <a:pt x="123" y="245"/>
                </a:cubicBezTo>
                <a:cubicBezTo>
                  <a:pt x="122" y="242"/>
                  <a:pt x="120" y="239"/>
                  <a:pt x="120" y="236"/>
                </a:cubicBezTo>
                <a:cubicBezTo>
                  <a:pt x="120" y="236"/>
                  <a:pt x="120" y="235"/>
                  <a:pt x="120" y="235"/>
                </a:cubicBezTo>
                <a:cubicBezTo>
                  <a:pt x="121" y="232"/>
                  <a:pt x="121" y="229"/>
                  <a:pt x="121" y="224"/>
                </a:cubicBezTo>
                <a:cubicBezTo>
                  <a:pt x="121" y="224"/>
                  <a:pt x="121" y="223"/>
                  <a:pt x="120" y="223"/>
                </a:cubicBezTo>
                <a:cubicBezTo>
                  <a:pt x="120" y="224"/>
                  <a:pt x="120" y="225"/>
                  <a:pt x="120" y="226"/>
                </a:cubicBezTo>
                <a:cubicBezTo>
                  <a:pt x="121" y="230"/>
                  <a:pt x="118" y="235"/>
                  <a:pt x="114" y="232"/>
                </a:cubicBezTo>
                <a:cubicBezTo>
                  <a:pt x="111" y="231"/>
                  <a:pt x="111" y="234"/>
                  <a:pt x="109" y="233"/>
                </a:cubicBezTo>
                <a:cubicBezTo>
                  <a:pt x="108" y="231"/>
                  <a:pt x="106" y="226"/>
                  <a:pt x="103" y="227"/>
                </a:cubicBezTo>
                <a:cubicBezTo>
                  <a:pt x="104" y="229"/>
                  <a:pt x="105" y="231"/>
                  <a:pt x="104" y="233"/>
                </a:cubicBezTo>
                <a:cubicBezTo>
                  <a:pt x="104" y="235"/>
                  <a:pt x="102" y="238"/>
                  <a:pt x="100" y="238"/>
                </a:cubicBezTo>
                <a:cubicBezTo>
                  <a:pt x="98" y="238"/>
                  <a:pt x="97" y="236"/>
                  <a:pt x="96" y="236"/>
                </a:cubicBezTo>
                <a:cubicBezTo>
                  <a:pt x="95" y="236"/>
                  <a:pt x="94" y="238"/>
                  <a:pt x="93" y="238"/>
                </a:cubicBezTo>
                <a:cubicBezTo>
                  <a:pt x="91" y="237"/>
                  <a:pt x="91" y="235"/>
                  <a:pt x="91" y="233"/>
                </a:cubicBezTo>
                <a:cubicBezTo>
                  <a:pt x="91" y="233"/>
                  <a:pt x="91" y="232"/>
                  <a:pt x="90" y="231"/>
                </a:cubicBezTo>
                <a:cubicBezTo>
                  <a:pt x="89" y="232"/>
                  <a:pt x="89" y="232"/>
                  <a:pt x="88" y="232"/>
                </a:cubicBezTo>
                <a:cubicBezTo>
                  <a:pt x="89" y="236"/>
                  <a:pt x="85" y="242"/>
                  <a:pt x="80" y="240"/>
                </a:cubicBezTo>
                <a:cubicBezTo>
                  <a:pt x="79" y="239"/>
                  <a:pt x="79" y="239"/>
                  <a:pt x="78" y="238"/>
                </a:cubicBezTo>
                <a:cubicBezTo>
                  <a:pt x="77" y="238"/>
                  <a:pt x="76" y="239"/>
                  <a:pt x="75" y="239"/>
                </a:cubicBezTo>
                <a:cubicBezTo>
                  <a:pt x="73" y="238"/>
                  <a:pt x="73" y="236"/>
                  <a:pt x="73" y="234"/>
                </a:cubicBezTo>
                <a:cubicBezTo>
                  <a:pt x="74" y="232"/>
                  <a:pt x="71" y="232"/>
                  <a:pt x="70" y="231"/>
                </a:cubicBezTo>
                <a:cubicBezTo>
                  <a:pt x="71" y="234"/>
                  <a:pt x="71" y="239"/>
                  <a:pt x="67" y="239"/>
                </a:cubicBezTo>
                <a:cubicBezTo>
                  <a:pt x="65" y="241"/>
                  <a:pt x="67" y="243"/>
                  <a:pt x="68" y="244"/>
                </a:cubicBezTo>
                <a:cubicBezTo>
                  <a:pt x="69" y="246"/>
                  <a:pt x="70" y="248"/>
                  <a:pt x="70" y="250"/>
                </a:cubicBezTo>
                <a:cubicBezTo>
                  <a:pt x="71" y="252"/>
                  <a:pt x="70" y="253"/>
                  <a:pt x="71" y="255"/>
                </a:cubicBezTo>
                <a:cubicBezTo>
                  <a:pt x="71" y="257"/>
                  <a:pt x="74" y="260"/>
                  <a:pt x="75" y="260"/>
                </a:cubicBezTo>
                <a:cubicBezTo>
                  <a:pt x="78" y="263"/>
                  <a:pt x="84" y="262"/>
                  <a:pt x="88" y="265"/>
                </a:cubicBezTo>
                <a:cubicBezTo>
                  <a:pt x="88" y="265"/>
                  <a:pt x="88" y="265"/>
                  <a:pt x="89" y="265"/>
                </a:cubicBezTo>
                <a:cubicBezTo>
                  <a:pt x="89" y="266"/>
                  <a:pt x="91" y="266"/>
                  <a:pt x="91" y="267"/>
                </a:cubicBezTo>
                <a:cubicBezTo>
                  <a:pt x="91" y="267"/>
                  <a:pt x="92" y="267"/>
                  <a:pt x="92" y="267"/>
                </a:cubicBezTo>
                <a:cubicBezTo>
                  <a:pt x="96" y="271"/>
                  <a:pt x="103" y="269"/>
                  <a:pt x="109" y="270"/>
                </a:cubicBezTo>
                <a:cubicBezTo>
                  <a:pt x="111" y="271"/>
                  <a:pt x="115" y="271"/>
                  <a:pt x="117" y="273"/>
                </a:cubicBezTo>
                <a:cubicBezTo>
                  <a:pt x="117" y="274"/>
                  <a:pt x="118" y="275"/>
                  <a:pt x="118" y="275"/>
                </a:cubicBezTo>
                <a:cubicBezTo>
                  <a:pt x="120" y="276"/>
                  <a:pt x="120" y="276"/>
                  <a:pt x="121" y="276"/>
                </a:cubicBezTo>
                <a:cubicBezTo>
                  <a:pt x="122" y="276"/>
                  <a:pt x="121" y="276"/>
                  <a:pt x="121" y="275"/>
                </a:cubicBezTo>
                <a:cubicBezTo>
                  <a:pt x="121" y="275"/>
                  <a:pt x="122" y="275"/>
                  <a:pt x="122" y="275"/>
                </a:cubicBezTo>
                <a:cubicBezTo>
                  <a:pt x="121" y="275"/>
                  <a:pt x="121" y="275"/>
                  <a:pt x="121" y="274"/>
                </a:cubicBezTo>
                <a:cubicBezTo>
                  <a:pt x="121" y="274"/>
                  <a:pt x="121" y="275"/>
                  <a:pt x="122" y="275"/>
                </a:cubicBezTo>
                <a:cubicBezTo>
                  <a:pt x="122" y="274"/>
                  <a:pt x="123" y="274"/>
                  <a:pt x="123" y="274"/>
                </a:cubicBezTo>
                <a:cubicBezTo>
                  <a:pt x="123" y="274"/>
                  <a:pt x="122" y="274"/>
                  <a:pt x="122" y="273"/>
                </a:cubicBezTo>
                <a:cubicBezTo>
                  <a:pt x="123" y="273"/>
                  <a:pt x="123" y="272"/>
                  <a:pt x="123" y="271"/>
                </a:cubicBezTo>
                <a:cubicBezTo>
                  <a:pt x="122" y="271"/>
                  <a:pt x="122" y="270"/>
                  <a:pt x="121" y="269"/>
                </a:cubicBezTo>
                <a:cubicBezTo>
                  <a:pt x="120" y="270"/>
                  <a:pt x="120" y="268"/>
                  <a:pt x="119" y="269"/>
                </a:cubicBezTo>
                <a:cubicBezTo>
                  <a:pt x="120" y="269"/>
                  <a:pt x="120" y="269"/>
                  <a:pt x="121" y="270"/>
                </a:cubicBezTo>
                <a:cubicBezTo>
                  <a:pt x="120" y="270"/>
                  <a:pt x="119" y="269"/>
                  <a:pt x="118" y="268"/>
                </a:cubicBezTo>
                <a:cubicBezTo>
                  <a:pt x="118" y="267"/>
                  <a:pt x="118" y="267"/>
                  <a:pt x="118" y="266"/>
                </a:cubicBezTo>
                <a:cubicBezTo>
                  <a:pt x="118" y="265"/>
                  <a:pt x="119" y="265"/>
                  <a:pt x="119" y="265"/>
                </a:cubicBezTo>
                <a:cubicBezTo>
                  <a:pt x="118" y="264"/>
                  <a:pt x="117" y="263"/>
                  <a:pt x="116" y="263"/>
                </a:cubicBezTo>
                <a:cubicBezTo>
                  <a:pt x="118" y="264"/>
                  <a:pt x="122" y="265"/>
                  <a:pt x="123" y="268"/>
                </a:cubicBezTo>
                <a:cubicBezTo>
                  <a:pt x="123" y="268"/>
                  <a:pt x="123" y="267"/>
                  <a:pt x="123" y="267"/>
                </a:cubicBezTo>
                <a:cubicBezTo>
                  <a:pt x="123" y="267"/>
                  <a:pt x="123" y="267"/>
                  <a:pt x="124" y="267"/>
                </a:cubicBezTo>
                <a:cubicBezTo>
                  <a:pt x="124" y="267"/>
                  <a:pt x="124" y="267"/>
                  <a:pt x="124" y="267"/>
                </a:cubicBezTo>
                <a:cubicBezTo>
                  <a:pt x="121" y="265"/>
                  <a:pt x="118" y="262"/>
                  <a:pt x="115" y="260"/>
                </a:cubicBezTo>
                <a:cubicBezTo>
                  <a:pt x="118" y="262"/>
                  <a:pt x="121" y="264"/>
                  <a:pt x="124" y="266"/>
                </a:cubicBezTo>
                <a:cubicBezTo>
                  <a:pt x="125" y="266"/>
                  <a:pt x="125" y="266"/>
                  <a:pt x="125" y="266"/>
                </a:cubicBezTo>
                <a:cubicBezTo>
                  <a:pt x="124" y="266"/>
                  <a:pt x="124" y="265"/>
                  <a:pt x="123" y="264"/>
                </a:cubicBezTo>
                <a:cubicBezTo>
                  <a:pt x="123" y="265"/>
                  <a:pt x="124" y="265"/>
                  <a:pt x="124" y="266"/>
                </a:cubicBezTo>
                <a:cubicBezTo>
                  <a:pt x="122" y="264"/>
                  <a:pt x="120" y="261"/>
                  <a:pt x="117" y="260"/>
                </a:cubicBezTo>
                <a:cubicBezTo>
                  <a:pt x="119" y="260"/>
                  <a:pt x="120" y="263"/>
                  <a:pt x="122" y="263"/>
                </a:cubicBezTo>
                <a:cubicBezTo>
                  <a:pt x="122" y="263"/>
                  <a:pt x="122" y="263"/>
                  <a:pt x="122" y="262"/>
                </a:cubicBezTo>
                <a:cubicBezTo>
                  <a:pt x="122" y="263"/>
                  <a:pt x="123" y="263"/>
                  <a:pt x="123" y="263"/>
                </a:cubicBezTo>
                <a:cubicBezTo>
                  <a:pt x="122" y="263"/>
                  <a:pt x="122" y="263"/>
                  <a:pt x="122" y="263"/>
                </a:cubicBezTo>
                <a:cubicBezTo>
                  <a:pt x="122" y="263"/>
                  <a:pt x="122" y="264"/>
                  <a:pt x="123" y="264"/>
                </a:cubicBezTo>
                <a:cubicBezTo>
                  <a:pt x="123" y="264"/>
                  <a:pt x="122" y="264"/>
                  <a:pt x="123" y="264"/>
                </a:cubicBezTo>
                <a:cubicBezTo>
                  <a:pt x="123" y="264"/>
                  <a:pt x="124" y="264"/>
                  <a:pt x="124" y="264"/>
                </a:cubicBezTo>
                <a:cubicBezTo>
                  <a:pt x="123" y="263"/>
                  <a:pt x="122" y="261"/>
                  <a:pt x="121" y="260"/>
                </a:cubicBezTo>
                <a:cubicBezTo>
                  <a:pt x="119" y="261"/>
                  <a:pt x="118" y="259"/>
                  <a:pt x="118" y="258"/>
                </a:cubicBezTo>
                <a:cubicBezTo>
                  <a:pt x="118" y="257"/>
                  <a:pt x="119" y="257"/>
                  <a:pt x="119" y="257"/>
                </a:cubicBezTo>
                <a:cubicBezTo>
                  <a:pt x="121" y="256"/>
                  <a:pt x="122" y="258"/>
                  <a:pt x="123" y="259"/>
                </a:cubicBezTo>
                <a:cubicBezTo>
                  <a:pt x="124" y="259"/>
                  <a:pt x="125" y="260"/>
                  <a:pt x="125" y="260"/>
                </a:cubicBezTo>
                <a:cubicBezTo>
                  <a:pt x="125" y="260"/>
                  <a:pt x="125" y="260"/>
                  <a:pt x="125" y="259"/>
                </a:cubicBezTo>
                <a:cubicBezTo>
                  <a:pt x="125" y="258"/>
                  <a:pt x="126" y="258"/>
                  <a:pt x="126" y="258"/>
                </a:cubicBezTo>
                <a:cubicBezTo>
                  <a:pt x="126" y="257"/>
                  <a:pt x="124" y="256"/>
                  <a:pt x="124" y="254"/>
                </a:cubicBezTo>
                <a:cubicBezTo>
                  <a:pt x="126" y="255"/>
                  <a:pt x="126" y="258"/>
                  <a:pt x="127" y="259"/>
                </a:cubicBezTo>
                <a:cubicBezTo>
                  <a:pt x="128" y="259"/>
                  <a:pt x="128" y="258"/>
                  <a:pt x="128" y="258"/>
                </a:cubicBezTo>
                <a:cubicBezTo>
                  <a:pt x="128" y="259"/>
                  <a:pt x="129" y="259"/>
                  <a:pt x="130" y="259"/>
                </a:cubicBezTo>
                <a:cubicBezTo>
                  <a:pt x="130" y="259"/>
                  <a:pt x="130" y="259"/>
                  <a:pt x="130" y="259"/>
                </a:cubicBezTo>
                <a:cubicBezTo>
                  <a:pt x="130" y="259"/>
                  <a:pt x="130" y="259"/>
                  <a:pt x="131" y="260"/>
                </a:cubicBezTo>
                <a:cubicBezTo>
                  <a:pt x="130" y="260"/>
                  <a:pt x="131" y="261"/>
                  <a:pt x="131" y="261"/>
                </a:cubicBezTo>
                <a:cubicBezTo>
                  <a:pt x="131" y="261"/>
                  <a:pt x="131" y="261"/>
                  <a:pt x="132" y="261"/>
                </a:cubicBezTo>
                <a:cubicBezTo>
                  <a:pt x="132" y="260"/>
                  <a:pt x="132" y="261"/>
                  <a:pt x="132" y="260"/>
                </a:cubicBezTo>
                <a:cubicBezTo>
                  <a:pt x="132" y="260"/>
                  <a:pt x="132" y="261"/>
                  <a:pt x="133" y="261"/>
                </a:cubicBezTo>
                <a:cubicBezTo>
                  <a:pt x="133" y="260"/>
                  <a:pt x="133" y="260"/>
                  <a:pt x="132" y="260"/>
                </a:cubicBezTo>
                <a:cubicBezTo>
                  <a:pt x="133" y="260"/>
                  <a:pt x="133" y="260"/>
                  <a:pt x="133" y="260"/>
                </a:cubicBezTo>
                <a:cubicBezTo>
                  <a:pt x="133" y="259"/>
                  <a:pt x="132" y="258"/>
                  <a:pt x="133" y="257"/>
                </a:cubicBezTo>
                <a:cubicBezTo>
                  <a:pt x="133" y="258"/>
                  <a:pt x="133" y="257"/>
                  <a:pt x="133" y="257"/>
                </a:cubicBezTo>
                <a:cubicBezTo>
                  <a:pt x="133" y="258"/>
                  <a:pt x="133" y="259"/>
                  <a:pt x="133" y="260"/>
                </a:cubicBezTo>
                <a:cubicBezTo>
                  <a:pt x="134" y="260"/>
                  <a:pt x="134" y="259"/>
                  <a:pt x="135" y="259"/>
                </a:cubicBezTo>
                <a:cubicBezTo>
                  <a:pt x="134" y="258"/>
                  <a:pt x="135" y="257"/>
                  <a:pt x="134" y="256"/>
                </a:cubicBezTo>
                <a:cubicBezTo>
                  <a:pt x="134" y="256"/>
                  <a:pt x="132" y="255"/>
                  <a:pt x="133" y="253"/>
                </a:cubicBezTo>
                <a:cubicBezTo>
                  <a:pt x="133" y="254"/>
                  <a:pt x="133" y="254"/>
                  <a:pt x="133" y="254"/>
                </a:cubicBezTo>
                <a:cubicBezTo>
                  <a:pt x="133" y="253"/>
                  <a:pt x="133" y="252"/>
                  <a:pt x="133" y="252"/>
                </a:cubicBezTo>
                <a:cubicBezTo>
                  <a:pt x="133" y="252"/>
                  <a:pt x="133" y="252"/>
                  <a:pt x="133" y="252"/>
                </a:cubicBezTo>
                <a:cubicBezTo>
                  <a:pt x="133" y="252"/>
                  <a:pt x="134" y="252"/>
                  <a:pt x="134" y="252"/>
                </a:cubicBezTo>
                <a:cubicBezTo>
                  <a:pt x="134" y="251"/>
                  <a:pt x="133" y="251"/>
                  <a:pt x="134" y="250"/>
                </a:cubicBezTo>
                <a:cubicBezTo>
                  <a:pt x="134" y="251"/>
                  <a:pt x="134" y="251"/>
                  <a:pt x="134" y="252"/>
                </a:cubicBezTo>
                <a:cubicBezTo>
                  <a:pt x="139" y="251"/>
                  <a:pt x="136" y="257"/>
                  <a:pt x="137" y="259"/>
                </a:cubicBezTo>
                <a:cubicBezTo>
                  <a:pt x="138" y="259"/>
                  <a:pt x="138" y="258"/>
                  <a:pt x="138" y="257"/>
                </a:cubicBezTo>
                <a:cubicBezTo>
                  <a:pt x="138" y="257"/>
                  <a:pt x="138" y="256"/>
                  <a:pt x="138" y="256"/>
                </a:cubicBezTo>
                <a:cubicBezTo>
                  <a:pt x="138" y="255"/>
                  <a:pt x="137" y="255"/>
                  <a:pt x="138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38" y="255"/>
                  <a:pt x="137" y="254"/>
                  <a:pt x="138" y="254"/>
                </a:cubicBezTo>
                <a:cubicBezTo>
                  <a:pt x="138" y="254"/>
                  <a:pt x="138" y="254"/>
                  <a:pt x="138" y="255"/>
                </a:cubicBezTo>
                <a:cubicBezTo>
                  <a:pt x="138" y="254"/>
                  <a:pt x="139" y="255"/>
                  <a:pt x="140" y="255"/>
                </a:cubicBezTo>
                <a:cubicBezTo>
                  <a:pt x="140" y="255"/>
                  <a:pt x="139" y="254"/>
                  <a:pt x="140" y="254"/>
                </a:cubicBezTo>
                <a:cubicBezTo>
                  <a:pt x="140" y="254"/>
                  <a:pt x="140" y="255"/>
                  <a:pt x="140" y="255"/>
                </a:cubicBezTo>
                <a:cubicBezTo>
                  <a:pt x="141" y="255"/>
                  <a:pt x="141" y="255"/>
                  <a:pt x="142" y="256"/>
                </a:cubicBezTo>
                <a:cubicBezTo>
                  <a:pt x="142" y="257"/>
                  <a:pt x="143" y="258"/>
                  <a:pt x="142" y="259"/>
                </a:cubicBezTo>
                <a:cubicBezTo>
                  <a:pt x="144" y="257"/>
                  <a:pt x="143" y="255"/>
                  <a:pt x="143" y="253"/>
                </a:cubicBezTo>
                <a:cubicBezTo>
                  <a:pt x="141" y="252"/>
                  <a:pt x="141" y="250"/>
                  <a:pt x="141" y="249"/>
                </a:cubicBezTo>
                <a:cubicBezTo>
                  <a:pt x="141" y="250"/>
                  <a:pt x="141" y="249"/>
                  <a:pt x="140" y="248"/>
                </a:cubicBezTo>
                <a:cubicBezTo>
                  <a:pt x="141" y="248"/>
                  <a:pt x="141" y="249"/>
                  <a:pt x="141" y="249"/>
                </a:cubicBezTo>
                <a:cubicBezTo>
                  <a:pt x="141" y="248"/>
                  <a:pt x="142" y="248"/>
                  <a:pt x="142" y="247"/>
                </a:cubicBezTo>
                <a:cubicBezTo>
                  <a:pt x="143" y="247"/>
                  <a:pt x="143" y="248"/>
                  <a:pt x="143" y="248"/>
                </a:cubicBezTo>
                <a:cubicBezTo>
                  <a:pt x="145" y="249"/>
                  <a:pt x="146" y="252"/>
                  <a:pt x="144" y="253"/>
                </a:cubicBezTo>
                <a:cubicBezTo>
                  <a:pt x="144" y="254"/>
                  <a:pt x="144" y="257"/>
                  <a:pt x="144" y="257"/>
                </a:cubicBezTo>
                <a:cubicBezTo>
                  <a:pt x="144" y="257"/>
                  <a:pt x="144" y="257"/>
                  <a:pt x="144" y="257"/>
                </a:cubicBezTo>
                <a:cubicBezTo>
                  <a:pt x="144" y="257"/>
                  <a:pt x="144" y="257"/>
                  <a:pt x="144" y="258"/>
                </a:cubicBezTo>
                <a:cubicBezTo>
                  <a:pt x="144" y="259"/>
                  <a:pt x="144" y="259"/>
                  <a:pt x="144" y="259"/>
                </a:cubicBezTo>
                <a:cubicBezTo>
                  <a:pt x="145" y="258"/>
                  <a:pt x="145" y="257"/>
                  <a:pt x="146" y="255"/>
                </a:cubicBezTo>
                <a:cubicBezTo>
                  <a:pt x="146" y="256"/>
                  <a:pt x="145" y="257"/>
                  <a:pt x="146" y="258"/>
                </a:cubicBezTo>
                <a:cubicBezTo>
                  <a:pt x="146" y="257"/>
                  <a:pt x="148" y="256"/>
                  <a:pt x="149" y="255"/>
                </a:cubicBezTo>
                <a:cubicBezTo>
                  <a:pt x="149" y="255"/>
                  <a:pt x="149" y="254"/>
                  <a:pt x="149" y="254"/>
                </a:cubicBezTo>
                <a:cubicBezTo>
                  <a:pt x="150" y="254"/>
                  <a:pt x="150" y="255"/>
                  <a:pt x="150" y="254"/>
                </a:cubicBezTo>
                <a:cubicBezTo>
                  <a:pt x="150" y="254"/>
                  <a:pt x="150" y="254"/>
                  <a:pt x="149" y="254"/>
                </a:cubicBezTo>
                <a:cubicBezTo>
                  <a:pt x="149" y="253"/>
                  <a:pt x="149" y="252"/>
                  <a:pt x="150" y="252"/>
                </a:cubicBezTo>
                <a:cubicBezTo>
                  <a:pt x="151" y="253"/>
                  <a:pt x="152" y="255"/>
                  <a:pt x="154" y="255"/>
                </a:cubicBezTo>
                <a:cubicBezTo>
                  <a:pt x="153" y="256"/>
                  <a:pt x="153" y="259"/>
                  <a:pt x="152" y="258"/>
                </a:cubicBezTo>
                <a:cubicBezTo>
                  <a:pt x="152" y="258"/>
                  <a:pt x="152" y="258"/>
                  <a:pt x="152" y="258"/>
                </a:cubicBezTo>
                <a:cubicBezTo>
                  <a:pt x="151" y="257"/>
                  <a:pt x="150" y="258"/>
                  <a:pt x="149" y="258"/>
                </a:cubicBezTo>
                <a:cubicBezTo>
                  <a:pt x="149" y="258"/>
                  <a:pt x="148" y="257"/>
                  <a:pt x="149" y="256"/>
                </a:cubicBezTo>
                <a:cubicBezTo>
                  <a:pt x="147" y="257"/>
                  <a:pt x="146" y="259"/>
                  <a:pt x="146" y="261"/>
                </a:cubicBezTo>
                <a:cubicBezTo>
                  <a:pt x="146" y="260"/>
                  <a:pt x="146" y="259"/>
                  <a:pt x="147" y="260"/>
                </a:cubicBezTo>
                <a:cubicBezTo>
                  <a:pt x="147" y="260"/>
                  <a:pt x="146" y="260"/>
                  <a:pt x="146" y="261"/>
                </a:cubicBezTo>
                <a:cubicBezTo>
                  <a:pt x="147" y="261"/>
                  <a:pt x="146" y="260"/>
                  <a:pt x="147" y="260"/>
                </a:cubicBezTo>
                <a:cubicBezTo>
                  <a:pt x="147" y="261"/>
                  <a:pt x="147" y="261"/>
                  <a:pt x="147" y="261"/>
                </a:cubicBezTo>
                <a:cubicBezTo>
                  <a:pt x="148" y="260"/>
                  <a:pt x="148" y="259"/>
                  <a:pt x="149" y="259"/>
                </a:cubicBezTo>
                <a:cubicBezTo>
                  <a:pt x="149" y="259"/>
                  <a:pt x="148" y="261"/>
                  <a:pt x="148" y="261"/>
                </a:cubicBezTo>
                <a:cubicBezTo>
                  <a:pt x="149" y="261"/>
                  <a:pt x="149" y="260"/>
                  <a:pt x="150" y="260"/>
                </a:cubicBezTo>
                <a:cubicBezTo>
                  <a:pt x="151" y="261"/>
                  <a:pt x="149" y="261"/>
                  <a:pt x="149" y="262"/>
                </a:cubicBezTo>
                <a:cubicBezTo>
                  <a:pt x="149" y="262"/>
                  <a:pt x="149" y="262"/>
                  <a:pt x="148" y="262"/>
                </a:cubicBezTo>
                <a:cubicBezTo>
                  <a:pt x="149" y="263"/>
                  <a:pt x="149" y="263"/>
                  <a:pt x="149" y="264"/>
                </a:cubicBezTo>
                <a:cubicBezTo>
                  <a:pt x="150" y="263"/>
                  <a:pt x="150" y="262"/>
                  <a:pt x="151" y="260"/>
                </a:cubicBezTo>
                <a:cubicBezTo>
                  <a:pt x="151" y="261"/>
                  <a:pt x="151" y="261"/>
                  <a:pt x="151" y="261"/>
                </a:cubicBezTo>
                <a:cubicBezTo>
                  <a:pt x="152" y="261"/>
                  <a:pt x="151" y="260"/>
                  <a:pt x="151" y="260"/>
                </a:cubicBezTo>
                <a:cubicBezTo>
                  <a:pt x="152" y="260"/>
                  <a:pt x="152" y="259"/>
                  <a:pt x="153" y="258"/>
                </a:cubicBezTo>
                <a:cubicBezTo>
                  <a:pt x="152" y="261"/>
                  <a:pt x="150" y="262"/>
                  <a:pt x="149" y="265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1" y="262"/>
                  <a:pt x="154" y="260"/>
                  <a:pt x="155" y="256"/>
                </a:cubicBezTo>
                <a:cubicBezTo>
                  <a:pt x="155" y="259"/>
                  <a:pt x="153" y="260"/>
                  <a:pt x="152" y="263"/>
                </a:cubicBezTo>
                <a:cubicBezTo>
                  <a:pt x="154" y="262"/>
                  <a:pt x="154" y="260"/>
                  <a:pt x="155" y="259"/>
                </a:cubicBezTo>
                <a:cubicBezTo>
                  <a:pt x="155" y="261"/>
                  <a:pt x="154" y="262"/>
                  <a:pt x="153" y="263"/>
                </a:cubicBezTo>
                <a:cubicBezTo>
                  <a:pt x="154" y="263"/>
                  <a:pt x="153" y="264"/>
                  <a:pt x="154" y="264"/>
                </a:cubicBezTo>
                <a:cubicBezTo>
                  <a:pt x="154" y="262"/>
                  <a:pt x="156" y="261"/>
                  <a:pt x="155" y="259"/>
                </a:cubicBezTo>
                <a:cubicBezTo>
                  <a:pt x="156" y="259"/>
                  <a:pt x="156" y="257"/>
                  <a:pt x="156" y="256"/>
                </a:cubicBezTo>
                <a:cubicBezTo>
                  <a:pt x="156" y="256"/>
                  <a:pt x="156" y="255"/>
                  <a:pt x="156" y="255"/>
                </a:cubicBezTo>
                <a:cubicBezTo>
                  <a:pt x="156" y="256"/>
                  <a:pt x="156" y="256"/>
                  <a:pt x="155" y="256"/>
                </a:cubicBezTo>
                <a:cubicBezTo>
                  <a:pt x="156" y="256"/>
                  <a:pt x="155" y="256"/>
                  <a:pt x="155" y="256"/>
                </a:cubicBezTo>
                <a:cubicBezTo>
                  <a:pt x="156" y="256"/>
                  <a:pt x="156" y="256"/>
                  <a:pt x="156" y="255"/>
                </a:cubicBezTo>
                <a:cubicBezTo>
                  <a:pt x="156" y="254"/>
                  <a:pt x="158" y="252"/>
                  <a:pt x="159" y="253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162" y="256"/>
                  <a:pt x="161" y="261"/>
                  <a:pt x="157" y="261"/>
                </a:cubicBezTo>
                <a:cubicBezTo>
                  <a:pt x="157" y="261"/>
                  <a:pt x="157" y="260"/>
                  <a:pt x="156" y="260"/>
                </a:cubicBezTo>
                <a:cubicBezTo>
                  <a:pt x="156" y="262"/>
                  <a:pt x="155" y="263"/>
                  <a:pt x="155" y="264"/>
                </a:cubicBezTo>
                <a:cubicBezTo>
                  <a:pt x="155" y="263"/>
                  <a:pt x="156" y="263"/>
                  <a:pt x="157" y="262"/>
                </a:cubicBezTo>
                <a:cubicBezTo>
                  <a:pt x="157" y="263"/>
                  <a:pt x="156" y="263"/>
                  <a:pt x="156" y="264"/>
                </a:cubicBezTo>
                <a:cubicBezTo>
                  <a:pt x="156" y="264"/>
                  <a:pt x="155" y="265"/>
                  <a:pt x="156" y="265"/>
                </a:cubicBezTo>
                <a:cubicBezTo>
                  <a:pt x="156" y="265"/>
                  <a:pt x="156" y="265"/>
                  <a:pt x="157" y="265"/>
                </a:cubicBezTo>
                <a:cubicBezTo>
                  <a:pt x="157" y="265"/>
                  <a:pt x="156" y="265"/>
                  <a:pt x="156" y="265"/>
                </a:cubicBezTo>
                <a:cubicBezTo>
                  <a:pt x="157" y="265"/>
                  <a:pt x="157" y="264"/>
                  <a:pt x="158" y="265"/>
                </a:cubicBezTo>
                <a:cubicBezTo>
                  <a:pt x="158" y="264"/>
                  <a:pt x="159" y="263"/>
                  <a:pt x="159" y="263"/>
                </a:cubicBezTo>
                <a:cubicBezTo>
                  <a:pt x="158" y="264"/>
                  <a:pt x="157" y="266"/>
                  <a:pt x="156" y="267"/>
                </a:cubicBezTo>
                <a:cubicBezTo>
                  <a:pt x="158" y="266"/>
                  <a:pt x="159" y="265"/>
                  <a:pt x="160" y="265"/>
                </a:cubicBezTo>
                <a:cubicBezTo>
                  <a:pt x="159" y="266"/>
                  <a:pt x="158" y="268"/>
                  <a:pt x="157" y="267"/>
                </a:cubicBezTo>
                <a:cubicBezTo>
                  <a:pt x="157" y="268"/>
                  <a:pt x="157" y="268"/>
                  <a:pt x="158" y="268"/>
                </a:cubicBezTo>
                <a:cubicBezTo>
                  <a:pt x="158" y="268"/>
                  <a:pt x="158" y="268"/>
                  <a:pt x="158" y="268"/>
                </a:cubicBezTo>
                <a:cubicBezTo>
                  <a:pt x="158" y="267"/>
                  <a:pt x="157" y="268"/>
                  <a:pt x="157" y="268"/>
                </a:cubicBezTo>
                <a:cubicBezTo>
                  <a:pt x="158" y="267"/>
                  <a:pt x="158" y="267"/>
                  <a:pt x="159" y="267"/>
                </a:cubicBezTo>
                <a:cubicBezTo>
                  <a:pt x="158" y="268"/>
                  <a:pt x="160" y="266"/>
                  <a:pt x="159" y="266"/>
                </a:cubicBezTo>
                <a:cubicBezTo>
                  <a:pt x="159" y="266"/>
                  <a:pt x="160" y="266"/>
                  <a:pt x="160" y="265"/>
                </a:cubicBezTo>
                <a:cubicBezTo>
                  <a:pt x="160" y="266"/>
                  <a:pt x="160" y="266"/>
                  <a:pt x="160" y="266"/>
                </a:cubicBezTo>
                <a:cubicBezTo>
                  <a:pt x="160" y="266"/>
                  <a:pt x="161" y="265"/>
                  <a:pt x="161" y="266"/>
                </a:cubicBezTo>
                <a:cubicBezTo>
                  <a:pt x="160" y="266"/>
                  <a:pt x="159" y="269"/>
                  <a:pt x="157" y="269"/>
                </a:cubicBezTo>
                <a:cubicBezTo>
                  <a:pt x="158" y="269"/>
                  <a:pt x="158" y="270"/>
                  <a:pt x="158" y="270"/>
                </a:cubicBezTo>
                <a:cubicBezTo>
                  <a:pt x="158" y="270"/>
                  <a:pt x="159" y="270"/>
                  <a:pt x="159" y="269"/>
                </a:cubicBezTo>
                <a:cubicBezTo>
                  <a:pt x="160" y="269"/>
                  <a:pt x="161" y="267"/>
                  <a:pt x="160" y="268"/>
                </a:cubicBezTo>
                <a:cubicBezTo>
                  <a:pt x="160" y="269"/>
                  <a:pt x="160" y="269"/>
                  <a:pt x="159" y="270"/>
                </a:cubicBezTo>
                <a:cubicBezTo>
                  <a:pt x="159" y="270"/>
                  <a:pt x="159" y="270"/>
                  <a:pt x="158" y="270"/>
                </a:cubicBezTo>
                <a:cubicBezTo>
                  <a:pt x="158" y="271"/>
                  <a:pt x="158" y="271"/>
                  <a:pt x="157" y="271"/>
                </a:cubicBezTo>
                <a:cubicBezTo>
                  <a:pt x="157" y="272"/>
                  <a:pt x="158" y="271"/>
                  <a:pt x="158" y="272"/>
                </a:cubicBezTo>
                <a:cubicBezTo>
                  <a:pt x="158" y="272"/>
                  <a:pt x="158" y="272"/>
                  <a:pt x="159" y="272"/>
                </a:cubicBezTo>
                <a:cubicBezTo>
                  <a:pt x="159" y="271"/>
                  <a:pt x="158" y="272"/>
                  <a:pt x="158" y="271"/>
                </a:cubicBezTo>
                <a:cubicBezTo>
                  <a:pt x="160" y="271"/>
                  <a:pt x="161" y="271"/>
                  <a:pt x="162" y="270"/>
                </a:cubicBezTo>
                <a:cubicBezTo>
                  <a:pt x="162" y="270"/>
                  <a:pt x="162" y="270"/>
                  <a:pt x="162" y="270"/>
                </a:cubicBezTo>
                <a:cubicBezTo>
                  <a:pt x="164" y="270"/>
                  <a:pt x="165" y="269"/>
                  <a:pt x="167" y="269"/>
                </a:cubicBezTo>
                <a:cubicBezTo>
                  <a:pt x="165" y="270"/>
                  <a:pt x="162" y="270"/>
                  <a:pt x="161" y="271"/>
                </a:cubicBezTo>
                <a:cubicBezTo>
                  <a:pt x="163" y="271"/>
                  <a:pt x="165" y="270"/>
                  <a:pt x="168" y="270"/>
                </a:cubicBezTo>
                <a:cubicBezTo>
                  <a:pt x="167" y="270"/>
                  <a:pt x="167" y="270"/>
                  <a:pt x="166" y="271"/>
                </a:cubicBezTo>
                <a:cubicBezTo>
                  <a:pt x="165" y="271"/>
                  <a:pt x="163" y="271"/>
                  <a:pt x="162" y="272"/>
                </a:cubicBezTo>
                <a:cubicBezTo>
                  <a:pt x="164" y="272"/>
                  <a:pt x="164" y="274"/>
                  <a:pt x="165" y="275"/>
                </a:cubicBezTo>
                <a:cubicBezTo>
                  <a:pt x="164" y="275"/>
                  <a:pt x="165" y="276"/>
                  <a:pt x="164" y="276"/>
                </a:cubicBezTo>
                <a:cubicBezTo>
                  <a:pt x="166" y="276"/>
                  <a:pt x="167" y="276"/>
                  <a:pt x="168" y="276"/>
                </a:cubicBezTo>
                <a:cubicBezTo>
                  <a:pt x="167" y="276"/>
                  <a:pt x="164" y="276"/>
                  <a:pt x="163" y="277"/>
                </a:cubicBezTo>
                <a:cubicBezTo>
                  <a:pt x="163" y="277"/>
                  <a:pt x="163" y="276"/>
                  <a:pt x="162" y="276"/>
                </a:cubicBezTo>
                <a:cubicBezTo>
                  <a:pt x="160" y="276"/>
                  <a:pt x="160" y="276"/>
                  <a:pt x="158" y="276"/>
                </a:cubicBezTo>
                <a:cubicBezTo>
                  <a:pt x="158" y="276"/>
                  <a:pt x="158" y="277"/>
                  <a:pt x="158" y="277"/>
                </a:cubicBezTo>
                <a:cubicBezTo>
                  <a:pt x="157" y="278"/>
                  <a:pt x="156" y="278"/>
                  <a:pt x="156" y="278"/>
                </a:cubicBezTo>
                <a:cubicBezTo>
                  <a:pt x="156" y="278"/>
                  <a:pt x="156" y="279"/>
                  <a:pt x="156" y="278"/>
                </a:cubicBezTo>
                <a:cubicBezTo>
                  <a:pt x="157" y="278"/>
                  <a:pt x="158" y="278"/>
                  <a:pt x="159" y="278"/>
                </a:cubicBezTo>
                <a:cubicBezTo>
                  <a:pt x="159" y="278"/>
                  <a:pt x="159" y="279"/>
                  <a:pt x="159" y="279"/>
                </a:cubicBezTo>
                <a:cubicBezTo>
                  <a:pt x="160" y="279"/>
                  <a:pt x="160" y="279"/>
                  <a:pt x="160" y="278"/>
                </a:cubicBezTo>
                <a:cubicBezTo>
                  <a:pt x="160" y="278"/>
                  <a:pt x="159" y="278"/>
                  <a:pt x="159" y="278"/>
                </a:cubicBezTo>
                <a:cubicBezTo>
                  <a:pt x="160" y="278"/>
                  <a:pt x="161" y="278"/>
                  <a:pt x="161" y="278"/>
                </a:cubicBezTo>
                <a:cubicBezTo>
                  <a:pt x="161" y="278"/>
                  <a:pt x="160" y="278"/>
                  <a:pt x="160" y="278"/>
                </a:cubicBezTo>
                <a:cubicBezTo>
                  <a:pt x="161" y="279"/>
                  <a:pt x="164" y="278"/>
                  <a:pt x="164" y="279"/>
                </a:cubicBezTo>
                <a:cubicBezTo>
                  <a:pt x="162" y="278"/>
                  <a:pt x="159" y="279"/>
                  <a:pt x="156" y="279"/>
                </a:cubicBezTo>
                <a:cubicBezTo>
                  <a:pt x="157" y="280"/>
                  <a:pt x="158" y="279"/>
                  <a:pt x="158" y="280"/>
                </a:cubicBezTo>
                <a:cubicBezTo>
                  <a:pt x="159" y="279"/>
                  <a:pt x="161" y="279"/>
                  <a:pt x="161" y="280"/>
                </a:cubicBezTo>
                <a:cubicBezTo>
                  <a:pt x="161" y="280"/>
                  <a:pt x="160" y="280"/>
                  <a:pt x="159" y="280"/>
                </a:cubicBezTo>
                <a:cubicBezTo>
                  <a:pt x="160" y="280"/>
                  <a:pt x="159" y="280"/>
                  <a:pt x="159" y="280"/>
                </a:cubicBezTo>
                <a:cubicBezTo>
                  <a:pt x="161" y="280"/>
                  <a:pt x="162" y="280"/>
                  <a:pt x="165" y="280"/>
                </a:cubicBezTo>
                <a:cubicBezTo>
                  <a:pt x="165" y="279"/>
                  <a:pt x="165" y="279"/>
                  <a:pt x="165" y="278"/>
                </a:cubicBezTo>
                <a:cubicBezTo>
                  <a:pt x="165" y="278"/>
                  <a:pt x="164" y="279"/>
                  <a:pt x="164" y="278"/>
                </a:cubicBezTo>
                <a:cubicBezTo>
                  <a:pt x="166" y="278"/>
                  <a:pt x="166" y="277"/>
                  <a:pt x="169" y="277"/>
                </a:cubicBezTo>
                <a:cubicBezTo>
                  <a:pt x="169" y="277"/>
                  <a:pt x="169" y="277"/>
                  <a:pt x="169" y="278"/>
                </a:cubicBezTo>
                <a:cubicBezTo>
                  <a:pt x="169" y="278"/>
                  <a:pt x="170" y="278"/>
                  <a:pt x="170" y="278"/>
                </a:cubicBezTo>
                <a:cubicBezTo>
                  <a:pt x="171" y="279"/>
                  <a:pt x="171" y="281"/>
                  <a:pt x="169" y="282"/>
                </a:cubicBezTo>
                <a:cubicBezTo>
                  <a:pt x="168" y="281"/>
                  <a:pt x="166" y="282"/>
                  <a:pt x="165" y="282"/>
                </a:cubicBezTo>
                <a:cubicBezTo>
                  <a:pt x="165" y="281"/>
                  <a:pt x="165" y="281"/>
                  <a:pt x="165" y="281"/>
                </a:cubicBezTo>
                <a:cubicBezTo>
                  <a:pt x="163" y="281"/>
                  <a:pt x="160" y="281"/>
                  <a:pt x="157" y="281"/>
                </a:cubicBezTo>
                <a:cubicBezTo>
                  <a:pt x="157" y="282"/>
                  <a:pt x="158" y="282"/>
                  <a:pt x="158" y="283"/>
                </a:cubicBezTo>
                <a:cubicBezTo>
                  <a:pt x="158" y="283"/>
                  <a:pt x="159" y="283"/>
                  <a:pt x="160" y="283"/>
                </a:cubicBezTo>
                <a:cubicBezTo>
                  <a:pt x="159" y="283"/>
                  <a:pt x="158" y="283"/>
                  <a:pt x="158" y="283"/>
                </a:cubicBezTo>
                <a:cubicBezTo>
                  <a:pt x="159" y="284"/>
                  <a:pt x="161" y="284"/>
                  <a:pt x="161" y="282"/>
                </a:cubicBezTo>
                <a:cubicBezTo>
                  <a:pt x="163" y="281"/>
                  <a:pt x="165" y="284"/>
                  <a:pt x="167" y="283"/>
                </a:cubicBezTo>
                <a:cubicBezTo>
                  <a:pt x="167" y="284"/>
                  <a:pt x="166" y="283"/>
                  <a:pt x="166" y="284"/>
                </a:cubicBezTo>
                <a:cubicBezTo>
                  <a:pt x="166" y="284"/>
                  <a:pt x="166" y="287"/>
                  <a:pt x="165" y="287"/>
                </a:cubicBezTo>
                <a:cubicBezTo>
                  <a:pt x="162" y="286"/>
                  <a:pt x="159" y="286"/>
                  <a:pt x="157" y="285"/>
                </a:cubicBezTo>
                <a:cubicBezTo>
                  <a:pt x="157" y="285"/>
                  <a:pt x="157" y="285"/>
                  <a:pt x="157" y="285"/>
                </a:cubicBezTo>
                <a:cubicBezTo>
                  <a:pt x="158" y="286"/>
                  <a:pt x="159" y="286"/>
                  <a:pt x="160" y="286"/>
                </a:cubicBezTo>
                <a:cubicBezTo>
                  <a:pt x="158" y="286"/>
                  <a:pt x="158" y="286"/>
                  <a:pt x="157" y="286"/>
                </a:cubicBezTo>
                <a:cubicBezTo>
                  <a:pt x="158" y="287"/>
                  <a:pt x="161" y="287"/>
                  <a:pt x="163" y="288"/>
                </a:cubicBezTo>
                <a:cubicBezTo>
                  <a:pt x="160" y="288"/>
                  <a:pt x="156" y="287"/>
                  <a:pt x="154" y="285"/>
                </a:cubicBezTo>
                <a:cubicBezTo>
                  <a:pt x="154" y="285"/>
                  <a:pt x="153" y="285"/>
                  <a:pt x="153" y="285"/>
                </a:cubicBezTo>
                <a:cubicBezTo>
                  <a:pt x="154" y="286"/>
                  <a:pt x="156" y="286"/>
                  <a:pt x="157" y="287"/>
                </a:cubicBezTo>
                <a:cubicBezTo>
                  <a:pt x="156" y="288"/>
                  <a:pt x="156" y="287"/>
                  <a:pt x="156" y="287"/>
                </a:cubicBezTo>
                <a:cubicBezTo>
                  <a:pt x="157" y="287"/>
                  <a:pt x="158" y="290"/>
                  <a:pt x="159" y="289"/>
                </a:cubicBezTo>
                <a:cubicBezTo>
                  <a:pt x="158" y="288"/>
                  <a:pt x="157" y="288"/>
                  <a:pt x="157" y="287"/>
                </a:cubicBezTo>
                <a:cubicBezTo>
                  <a:pt x="158" y="287"/>
                  <a:pt x="158" y="287"/>
                  <a:pt x="158" y="288"/>
                </a:cubicBezTo>
                <a:cubicBezTo>
                  <a:pt x="158" y="288"/>
                  <a:pt x="157" y="287"/>
                  <a:pt x="157" y="288"/>
                </a:cubicBezTo>
                <a:cubicBezTo>
                  <a:pt x="158" y="288"/>
                  <a:pt x="159" y="288"/>
                  <a:pt x="159" y="288"/>
                </a:cubicBezTo>
                <a:cubicBezTo>
                  <a:pt x="159" y="288"/>
                  <a:pt x="158" y="288"/>
                  <a:pt x="158" y="288"/>
                </a:cubicBezTo>
                <a:cubicBezTo>
                  <a:pt x="160" y="289"/>
                  <a:pt x="163" y="289"/>
                  <a:pt x="165" y="289"/>
                </a:cubicBezTo>
                <a:cubicBezTo>
                  <a:pt x="170" y="292"/>
                  <a:pt x="173" y="297"/>
                  <a:pt x="174" y="302"/>
                </a:cubicBezTo>
                <a:cubicBezTo>
                  <a:pt x="175" y="302"/>
                  <a:pt x="175" y="303"/>
                  <a:pt x="175" y="303"/>
                </a:cubicBezTo>
                <a:cubicBezTo>
                  <a:pt x="177" y="307"/>
                  <a:pt x="181" y="314"/>
                  <a:pt x="186" y="312"/>
                </a:cubicBezTo>
                <a:cubicBezTo>
                  <a:pt x="190" y="313"/>
                  <a:pt x="193" y="317"/>
                  <a:pt x="195" y="319"/>
                </a:cubicBezTo>
                <a:cubicBezTo>
                  <a:pt x="196" y="319"/>
                  <a:pt x="197" y="320"/>
                  <a:pt x="198" y="320"/>
                </a:cubicBezTo>
                <a:cubicBezTo>
                  <a:pt x="200" y="320"/>
                  <a:pt x="201" y="318"/>
                  <a:pt x="202" y="319"/>
                </a:cubicBezTo>
                <a:cubicBezTo>
                  <a:pt x="204" y="317"/>
                  <a:pt x="204" y="314"/>
                  <a:pt x="205" y="311"/>
                </a:cubicBezTo>
                <a:cubicBezTo>
                  <a:pt x="205" y="311"/>
                  <a:pt x="206" y="311"/>
                  <a:pt x="206" y="310"/>
                </a:cubicBezTo>
                <a:cubicBezTo>
                  <a:pt x="207" y="309"/>
                  <a:pt x="209" y="309"/>
                  <a:pt x="210" y="308"/>
                </a:cubicBezTo>
                <a:cubicBezTo>
                  <a:pt x="211" y="307"/>
                  <a:pt x="211" y="306"/>
                  <a:pt x="212" y="306"/>
                </a:cubicBezTo>
                <a:cubicBezTo>
                  <a:pt x="212" y="306"/>
                  <a:pt x="212" y="306"/>
                  <a:pt x="213" y="305"/>
                </a:cubicBezTo>
                <a:cubicBezTo>
                  <a:pt x="213" y="305"/>
                  <a:pt x="212" y="305"/>
                  <a:pt x="213" y="305"/>
                </a:cubicBezTo>
                <a:cubicBezTo>
                  <a:pt x="213" y="305"/>
                  <a:pt x="213" y="305"/>
                  <a:pt x="214" y="304"/>
                </a:cubicBezTo>
                <a:cubicBezTo>
                  <a:pt x="214" y="304"/>
                  <a:pt x="215" y="302"/>
                  <a:pt x="215" y="301"/>
                </a:cubicBezTo>
                <a:cubicBezTo>
                  <a:pt x="215" y="301"/>
                  <a:pt x="215" y="301"/>
                  <a:pt x="215" y="300"/>
                </a:cubicBezTo>
                <a:cubicBezTo>
                  <a:pt x="216" y="294"/>
                  <a:pt x="216" y="286"/>
                  <a:pt x="212" y="282"/>
                </a:cubicBezTo>
                <a:cubicBezTo>
                  <a:pt x="210" y="281"/>
                  <a:pt x="208" y="280"/>
                  <a:pt x="207" y="279"/>
                </a:cubicBezTo>
                <a:cubicBezTo>
                  <a:pt x="206" y="278"/>
                  <a:pt x="206" y="277"/>
                  <a:pt x="206" y="276"/>
                </a:cubicBezTo>
                <a:cubicBezTo>
                  <a:pt x="206" y="275"/>
                  <a:pt x="207" y="274"/>
                  <a:pt x="207" y="273"/>
                </a:cubicBezTo>
                <a:cubicBezTo>
                  <a:pt x="210" y="271"/>
                  <a:pt x="211" y="267"/>
                  <a:pt x="213" y="265"/>
                </a:cubicBezTo>
                <a:cubicBezTo>
                  <a:pt x="213" y="262"/>
                  <a:pt x="214" y="261"/>
                  <a:pt x="214" y="259"/>
                </a:cubicBezTo>
                <a:cubicBezTo>
                  <a:pt x="214" y="256"/>
                  <a:pt x="213" y="252"/>
                  <a:pt x="211" y="249"/>
                </a:cubicBezTo>
                <a:cubicBezTo>
                  <a:pt x="210" y="248"/>
                  <a:pt x="207" y="247"/>
                  <a:pt x="205" y="247"/>
                </a:cubicBezTo>
                <a:cubicBezTo>
                  <a:pt x="204" y="247"/>
                  <a:pt x="203" y="247"/>
                  <a:pt x="202" y="247"/>
                </a:cubicBezTo>
                <a:cubicBezTo>
                  <a:pt x="196" y="246"/>
                  <a:pt x="189" y="246"/>
                  <a:pt x="185" y="249"/>
                </a:cubicBezTo>
                <a:cubicBezTo>
                  <a:pt x="184" y="250"/>
                  <a:pt x="184" y="250"/>
                  <a:pt x="183" y="251"/>
                </a:cubicBezTo>
                <a:cubicBezTo>
                  <a:pt x="178" y="258"/>
                  <a:pt x="174" y="268"/>
                  <a:pt x="162" y="269"/>
                </a:cubicBezTo>
                <a:cubicBezTo>
                  <a:pt x="162" y="269"/>
                  <a:pt x="161" y="267"/>
                  <a:pt x="161" y="267"/>
                </a:cubicBezTo>
                <a:cubicBezTo>
                  <a:pt x="161" y="268"/>
                  <a:pt x="161" y="266"/>
                  <a:pt x="162" y="266"/>
                </a:cubicBezTo>
                <a:close/>
                <a:moveTo>
                  <a:pt x="123" y="271"/>
                </a:moveTo>
                <a:cubicBezTo>
                  <a:pt x="123" y="271"/>
                  <a:pt x="123" y="271"/>
                  <a:pt x="123" y="271"/>
                </a:cubicBezTo>
                <a:cubicBezTo>
                  <a:pt x="123" y="271"/>
                  <a:pt x="123" y="270"/>
                  <a:pt x="122" y="271"/>
                </a:cubicBezTo>
                <a:cubicBezTo>
                  <a:pt x="123" y="271"/>
                  <a:pt x="123" y="271"/>
                  <a:pt x="123" y="271"/>
                </a:cubicBezTo>
                <a:close/>
                <a:moveTo>
                  <a:pt x="123" y="259"/>
                </a:moveTo>
                <a:cubicBezTo>
                  <a:pt x="123" y="259"/>
                  <a:pt x="123" y="259"/>
                  <a:pt x="123" y="259"/>
                </a:cubicBezTo>
                <a:cubicBezTo>
                  <a:pt x="123" y="260"/>
                  <a:pt x="123" y="260"/>
                  <a:pt x="122" y="261"/>
                </a:cubicBezTo>
                <a:cubicBezTo>
                  <a:pt x="123" y="261"/>
                  <a:pt x="124" y="262"/>
                  <a:pt x="124" y="262"/>
                </a:cubicBezTo>
                <a:cubicBezTo>
                  <a:pt x="124" y="263"/>
                  <a:pt x="124" y="262"/>
                  <a:pt x="124" y="263"/>
                </a:cubicBezTo>
                <a:cubicBezTo>
                  <a:pt x="125" y="263"/>
                  <a:pt x="125" y="263"/>
                  <a:pt x="126" y="264"/>
                </a:cubicBezTo>
                <a:cubicBezTo>
                  <a:pt x="126" y="264"/>
                  <a:pt x="126" y="264"/>
                  <a:pt x="125" y="264"/>
                </a:cubicBezTo>
                <a:cubicBezTo>
                  <a:pt x="126" y="265"/>
                  <a:pt x="126" y="264"/>
                  <a:pt x="127" y="265"/>
                </a:cubicBezTo>
                <a:cubicBezTo>
                  <a:pt x="126" y="264"/>
                  <a:pt x="125" y="263"/>
                  <a:pt x="125" y="262"/>
                </a:cubicBezTo>
                <a:cubicBezTo>
                  <a:pt x="124" y="262"/>
                  <a:pt x="124" y="261"/>
                  <a:pt x="124" y="261"/>
                </a:cubicBezTo>
                <a:cubicBezTo>
                  <a:pt x="125" y="262"/>
                  <a:pt x="126" y="262"/>
                  <a:pt x="126" y="264"/>
                </a:cubicBezTo>
                <a:cubicBezTo>
                  <a:pt x="127" y="264"/>
                  <a:pt x="127" y="265"/>
                  <a:pt x="128" y="265"/>
                </a:cubicBezTo>
                <a:cubicBezTo>
                  <a:pt x="127" y="263"/>
                  <a:pt x="125" y="261"/>
                  <a:pt x="124" y="259"/>
                </a:cubicBezTo>
                <a:cubicBezTo>
                  <a:pt x="123" y="259"/>
                  <a:pt x="123" y="259"/>
                  <a:pt x="123" y="259"/>
                </a:cubicBezTo>
                <a:close/>
                <a:moveTo>
                  <a:pt x="153" y="285"/>
                </a:moveTo>
                <a:cubicBezTo>
                  <a:pt x="153" y="285"/>
                  <a:pt x="153" y="285"/>
                  <a:pt x="153" y="285"/>
                </a:cubicBezTo>
                <a:cubicBezTo>
                  <a:pt x="153" y="286"/>
                  <a:pt x="152" y="286"/>
                  <a:pt x="152" y="286"/>
                </a:cubicBezTo>
                <a:cubicBezTo>
                  <a:pt x="153" y="287"/>
                  <a:pt x="154" y="286"/>
                  <a:pt x="154" y="287"/>
                </a:cubicBezTo>
                <a:cubicBezTo>
                  <a:pt x="154" y="286"/>
                  <a:pt x="154" y="286"/>
                  <a:pt x="153" y="285"/>
                </a:cubicBezTo>
                <a:close/>
                <a:moveTo>
                  <a:pt x="102" y="202"/>
                </a:moveTo>
                <a:cubicBezTo>
                  <a:pt x="102" y="202"/>
                  <a:pt x="102" y="202"/>
                  <a:pt x="102" y="202"/>
                </a:cubicBezTo>
                <a:cubicBezTo>
                  <a:pt x="102" y="202"/>
                  <a:pt x="103" y="204"/>
                  <a:pt x="103" y="205"/>
                </a:cubicBezTo>
                <a:cubicBezTo>
                  <a:pt x="104" y="206"/>
                  <a:pt x="104" y="208"/>
                  <a:pt x="104" y="210"/>
                </a:cubicBezTo>
                <a:cubicBezTo>
                  <a:pt x="105" y="212"/>
                  <a:pt x="107" y="214"/>
                  <a:pt x="107" y="216"/>
                </a:cubicBezTo>
                <a:cubicBezTo>
                  <a:pt x="107" y="217"/>
                  <a:pt x="106" y="219"/>
                  <a:pt x="105" y="219"/>
                </a:cubicBezTo>
                <a:cubicBezTo>
                  <a:pt x="104" y="219"/>
                  <a:pt x="103" y="219"/>
                  <a:pt x="103" y="219"/>
                </a:cubicBezTo>
                <a:cubicBezTo>
                  <a:pt x="103" y="220"/>
                  <a:pt x="104" y="222"/>
                  <a:pt x="103" y="222"/>
                </a:cubicBezTo>
                <a:cubicBezTo>
                  <a:pt x="102" y="221"/>
                  <a:pt x="103" y="219"/>
                  <a:pt x="102" y="219"/>
                </a:cubicBezTo>
                <a:cubicBezTo>
                  <a:pt x="100" y="220"/>
                  <a:pt x="98" y="221"/>
                  <a:pt x="97" y="221"/>
                </a:cubicBezTo>
                <a:cubicBezTo>
                  <a:pt x="97" y="223"/>
                  <a:pt x="97" y="224"/>
                  <a:pt x="98" y="226"/>
                </a:cubicBezTo>
                <a:cubicBezTo>
                  <a:pt x="99" y="226"/>
                  <a:pt x="99" y="226"/>
                  <a:pt x="100" y="226"/>
                </a:cubicBezTo>
                <a:cubicBezTo>
                  <a:pt x="102" y="225"/>
                  <a:pt x="105" y="225"/>
                  <a:pt x="107" y="226"/>
                </a:cubicBezTo>
                <a:cubicBezTo>
                  <a:pt x="109" y="222"/>
                  <a:pt x="108" y="217"/>
                  <a:pt x="108" y="213"/>
                </a:cubicBezTo>
                <a:cubicBezTo>
                  <a:pt x="105" y="210"/>
                  <a:pt x="106" y="203"/>
                  <a:pt x="101" y="201"/>
                </a:cubicBezTo>
                <a:cubicBezTo>
                  <a:pt x="102" y="201"/>
                  <a:pt x="102" y="202"/>
                  <a:pt x="102" y="202"/>
                </a:cubicBezTo>
                <a:close/>
                <a:moveTo>
                  <a:pt x="124" y="211"/>
                </a:moveTo>
                <a:cubicBezTo>
                  <a:pt x="124" y="211"/>
                  <a:pt x="124" y="211"/>
                  <a:pt x="124" y="211"/>
                </a:cubicBezTo>
                <a:cubicBezTo>
                  <a:pt x="125" y="212"/>
                  <a:pt x="126" y="214"/>
                  <a:pt x="126" y="215"/>
                </a:cubicBezTo>
                <a:cubicBezTo>
                  <a:pt x="124" y="213"/>
                  <a:pt x="123" y="211"/>
                  <a:pt x="122" y="208"/>
                </a:cubicBezTo>
                <a:cubicBezTo>
                  <a:pt x="123" y="212"/>
                  <a:pt x="122" y="218"/>
                  <a:pt x="120" y="221"/>
                </a:cubicBezTo>
                <a:cubicBezTo>
                  <a:pt x="121" y="222"/>
                  <a:pt x="121" y="223"/>
                  <a:pt x="123" y="223"/>
                </a:cubicBezTo>
                <a:cubicBezTo>
                  <a:pt x="124" y="221"/>
                  <a:pt x="126" y="220"/>
                  <a:pt x="128" y="222"/>
                </a:cubicBezTo>
                <a:cubicBezTo>
                  <a:pt x="130" y="221"/>
                  <a:pt x="130" y="217"/>
                  <a:pt x="129" y="214"/>
                </a:cubicBezTo>
                <a:cubicBezTo>
                  <a:pt x="129" y="212"/>
                  <a:pt x="127" y="210"/>
                  <a:pt x="127" y="208"/>
                </a:cubicBezTo>
                <a:cubicBezTo>
                  <a:pt x="124" y="207"/>
                  <a:pt x="123" y="205"/>
                  <a:pt x="121" y="203"/>
                </a:cubicBezTo>
                <a:cubicBezTo>
                  <a:pt x="122" y="206"/>
                  <a:pt x="123" y="209"/>
                  <a:pt x="124" y="211"/>
                </a:cubicBezTo>
                <a:close/>
                <a:moveTo>
                  <a:pt x="40" y="212"/>
                </a:moveTo>
                <a:cubicBezTo>
                  <a:pt x="40" y="212"/>
                  <a:pt x="40" y="212"/>
                  <a:pt x="40" y="212"/>
                </a:cubicBezTo>
                <a:cubicBezTo>
                  <a:pt x="40" y="214"/>
                  <a:pt x="41" y="215"/>
                  <a:pt x="41" y="216"/>
                </a:cubicBezTo>
                <a:cubicBezTo>
                  <a:pt x="42" y="217"/>
                  <a:pt x="42" y="218"/>
                  <a:pt x="44" y="218"/>
                </a:cubicBezTo>
                <a:cubicBezTo>
                  <a:pt x="45" y="220"/>
                  <a:pt x="46" y="221"/>
                  <a:pt x="47" y="222"/>
                </a:cubicBezTo>
                <a:cubicBezTo>
                  <a:pt x="49" y="222"/>
                  <a:pt x="50" y="220"/>
                  <a:pt x="50" y="218"/>
                </a:cubicBezTo>
                <a:cubicBezTo>
                  <a:pt x="48" y="218"/>
                  <a:pt x="45" y="216"/>
                  <a:pt x="45" y="214"/>
                </a:cubicBezTo>
                <a:cubicBezTo>
                  <a:pt x="45" y="212"/>
                  <a:pt x="48" y="210"/>
                  <a:pt x="49" y="208"/>
                </a:cubicBezTo>
                <a:cubicBezTo>
                  <a:pt x="49" y="207"/>
                  <a:pt x="49" y="206"/>
                  <a:pt x="49" y="205"/>
                </a:cubicBezTo>
                <a:cubicBezTo>
                  <a:pt x="47" y="207"/>
                  <a:pt x="46" y="210"/>
                  <a:pt x="44" y="211"/>
                </a:cubicBezTo>
                <a:cubicBezTo>
                  <a:pt x="45" y="209"/>
                  <a:pt x="46" y="207"/>
                  <a:pt x="47" y="205"/>
                </a:cubicBezTo>
                <a:cubicBezTo>
                  <a:pt x="46" y="206"/>
                  <a:pt x="45" y="205"/>
                  <a:pt x="44" y="205"/>
                </a:cubicBezTo>
                <a:cubicBezTo>
                  <a:pt x="43" y="207"/>
                  <a:pt x="41" y="209"/>
                  <a:pt x="40" y="212"/>
                </a:cubicBezTo>
                <a:close/>
                <a:moveTo>
                  <a:pt x="27" y="210"/>
                </a:moveTo>
                <a:cubicBezTo>
                  <a:pt x="27" y="210"/>
                  <a:pt x="27" y="210"/>
                  <a:pt x="27" y="210"/>
                </a:cubicBezTo>
                <a:cubicBezTo>
                  <a:pt x="28" y="212"/>
                  <a:pt x="30" y="211"/>
                  <a:pt x="31" y="213"/>
                </a:cubicBezTo>
                <a:cubicBezTo>
                  <a:pt x="31" y="214"/>
                  <a:pt x="30" y="215"/>
                  <a:pt x="30" y="217"/>
                </a:cubicBezTo>
                <a:cubicBezTo>
                  <a:pt x="31" y="218"/>
                  <a:pt x="32" y="219"/>
                  <a:pt x="33" y="220"/>
                </a:cubicBezTo>
                <a:cubicBezTo>
                  <a:pt x="36" y="219"/>
                  <a:pt x="37" y="216"/>
                  <a:pt x="39" y="215"/>
                </a:cubicBezTo>
                <a:cubicBezTo>
                  <a:pt x="39" y="212"/>
                  <a:pt x="40" y="209"/>
                  <a:pt x="42" y="207"/>
                </a:cubicBezTo>
                <a:cubicBezTo>
                  <a:pt x="40" y="209"/>
                  <a:pt x="38" y="211"/>
                  <a:pt x="35" y="211"/>
                </a:cubicBezTo>
                <a:cubicBezTo>
                  <a:pt x="34" y="212"/>
                  <a:pt x="34" y="213"/>
                  <a:pt x="33" y="214"/>
                </a:cubicBezTo>
                <a:cubicBezTo>
                  <a:pt x="32" y="213"/>
                  <a:pt x="34" y="212"/>
                  <a:pt x="34" y="210"/>
                </a:cubicBezTo>
                <a:cubicBezTo>
                  <a:pt x="32" y="210"/>
                  <a:pt x="32" y="208"/>
                  <a:pt x="31" y="206"/>
                </a:cubicBezTo>
                <a:cubicBezTo>
                  <a:pt x="30" y="207"/>
                  <a:pt x="27" y="209"/>
                  <a:pt x="27" y="210"/>
                </a:cubicBezTo>
                <a:close/>
                <a:moveTo>
                  <a:pt x="132" y="211"/>
                </a:moveTo>
                <a:cubicBezTo>
                  <a:pt x="132" y="211"/>
                  <a:pt x="132" y="211"/>
                  <a:pt x="132" y="211"/>
                </a:cubicBezTo>
                <a:cubicBezTo>
                  <a:pt x="132" y="211"/>
                  <a:pt x="131" y="210"/>
                  <a:pt x="131" y="210"/>
                </a:cubicBezTo>
                <a:cubicBezTo>
                  <a:pt x="130" y="208"/>
                  <a:pt x="130" y="207"/>
                  <a:pt x="128" y="208"/>
                </a:cubicBezTo>
                <a:cubicBezTo>
                  <a:pt x="129" y="210"/>
                  <a:pt x="130" y="212"/>
                  <a:pt x="131" y="214"/>
                </a:cubicBezTo>
                <a:cubicBezTo>
                  <a:pt x="131" y="213"/>
                  <a:pt x="132" y="213"/>
                  <a:pt x="132" y="211"/>
                </a:cubicBezTo>
                <a:close/>
                <a:moveTo>
                  <a:pt x="90" y="218"/>
                </a:moveTo>
                <a:cubicBezTo>
                  <a:pt x="90" y="218"/>
                  <a:pt x="90" y="218"/>
                  <a:pt x="90" y="218"/>
                </a:cubicBezTo>
                <a:cubicBezTo>
                  <a:pt x="89" y="221"/>
                  <a:pt x="88" y="223"/>
                  <a:pt x="87" y="226"/>
                </a:cubicBezTo>
                <a:cubicBezTo>
                  <a:pt x="87" y="226"/>
                  <a:pt x="87" y="224"/>
                  <a:pt x="86" y="224"/>
                </a:cubicBezTo>
                <a:cubicBezTo>
                  <a:pt x="85" y="225"/>
                  <a:pt x="84" y="226"/>
                  <a:pt x="84" y="227"/>
                </a:cubicBezTo>
                <a:cubicBezTo>
                  <a:pt x="83" y="228"/>
                  <a:pt x="82" y="227"/>
                  <a:pt x="80" y="227"/>
                </a:cubicBezTo>
                <a:cubicBezTo>
                  <a:pt x="81" y="229"/>
                  <a:pt x="81" y="230"/>
                  <a:pt x="82" y="231"/>
                </a:cubicBezTo>
                <a:cubicBezTo>
                  <a:pt x="84" y="231"/>
                  <a:pt x="85" y="230"/>
                  <a:pt x="86" y="230"/>
                </a:cubicBezTo>
                <a:cubicBezTo>
                  <a:pt x="87" y="230"/>
                  <a:pt x="89" y="231"/>
                  <a:pt x="90" y="230"/>
                </a:cubicBezTo>
                <a:cubicBezTo>
                  <a:pt x="91" y="230"/>
                  <a:pt x="91" y="229"/>
                  <a:pt x="92" y="229"/>
                </a:cubicBezTo>
                <a:cubicBezTo>
                  <a:pt x="93" y="225"/>
                  <a:pt x="93" y="221"/>
                  <a:pt x="91" y="218"/>
                </a:cubicBezTo>
                <a:cubicBezTo>
                  <a:pt x="91" y="215"/>
                  <a:pt x="92" y="212"/>
                  <a:pt x="91" y="210"/>
                </a:cubicBezTo>
                <a:cubicBezTo>
                  <a:pt x="91" y="212"/>
                  <a:pt x="89" y="216"/>
                  <a:pt x="90" y="218"/>
                </a:cubicBezTo>
                <a:close/>
                <a:moveTo>
                  <a:pt x="54" y="216"/>
                </a:moveTo>
                <a:cubicBezTo>
                  <a:pt x="54" y="216"/>
                  <a:pt x="54" y="216"/>
                  <a:pt x="54" y="216"/>
                </a:cubicBezTo>
                <a:cubicBezTo>
                  <a:pt x="54" y="217"/>
                  <a:pt x="54" y="217"/>
                  <a:pt x="53" y="218"/>
                </a:cubicBezTo>
                <a:cubicBezTo>
                  <a:pt x="51" y="220"/>
                  <a:pt x="52" y="223"/>
                  <a:pt x="54" y="224"/>
                </a:cubicBezTo>
                <a:cubicBezTo>
                  <a:pt x="55" y="224"/>
                  <a:pt x="55" y="224"/>
                  <a:pt x="56" y="225"/>
                </a:cubicBezTo>
                <a:cubicBezTo>
                  <a:pt x="57" y="225"/>
                  <a:pt x="58" y="227"/>
                  <a:pt x="58" y="228"/>
                </a:cubicBezTo>
                <a:cubicBezTo>
                  <a:pt x="59" y="228"/>
                  <a:pt x="59" y="228"/>
                  <a:pt x="60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57" y="225"/>
                  <a:pt x="57" y="221"/>
                  <a:pt x="60" y="220"/>
                </a:cubicBezTo>
                <a:cubicBezTo>
                  <a:pt x="60" y="217"/>
                  <a:pt x="60" y="215"/>
                  <a:pt x="59" y="213"/>
                </a:cubicBezTo>
                <a:cubicBezTo>
                  <a:pt x="58" y="215"/>
                  <a:pt x="58" y="218"/>
                  <a:pt x="56" y="220"/>
                </a:cubicBezTo>
                <a:cubicBezTo>
                  <a:pt x="56" y="218"/>
                  <a:pt x="58" y="215"/>
                  <a:pt x="57" y="215"/>
                </a:cubicBezTo>
                <a:cubicBezTo>
                  <a:pt x="57" y="216"/>
                  <a:pt x="55" y="216"/>
                  <a:pt x="54" y="216"/>
                </a:cubicBezTo>
                <a:close/>
                <a:moveTo>
                  <a:pt x="94" y="220"/>
                </a:moveTo>
                <a:cubicBezTo>
                  <a:pt x="94" y="220"/>
                  <a:pt x="94" y="220"/>
                  <a:pt x="94" y="220"/>
                </a:cubicBezTo>
                <a:cubicBezTo>
                  <a:pt x="94" y="219"/>
                  <a:pt x="93" y="217"/>
                  <a:pt x="93" y="215"/>
                </a:cubicBezTo>
                <a:cubicBezTo>
                  <a:pt x="92" y="216"/>
                  <a:pt x="93" y="218"/>
                  <a:pt x="94" y="220"/>
                </a:cubicBezTo>
                <a:close/>
                <a:moveTo>
                  <a:pt x="40" y="225"/>
                </a:moveTo>
                <a:cubicBezTo>
                  <a:pt x="41" y="226"/>
                  <a:pt x="43" y="226"/>
                  <a:pt x="44" y="226"/>
                </a:cubicBezTo>
                <a:cubicBezTo>
                  <a:pt x="45" y="228"/>
                  <a:pt x="47" y="233"/>
                  <a:pt x="49" y="233"/>
                </a:cubicBezTo>
                <a:cubicBezTo>
                  <a:pt x="49" y="234"/>
                  <a:pt x="52" y="236"/>
                  <a:pt x="53" y="234"/>
                </a:cubicBezTo>
                <a:cubicBezTo>
                  <a:pt x="54" y="231"/>
                  <a:pt x="51" y="228"/>
                  <a:pt x="53" y="225"/>
                </a:cubicBezTo>
                <a:cubicBezTo>
                  <a:pt x="52" y="224"/>
                  <a:pt x="51" y="222"/>
                  <a:pt x="51" y="221"/>
                </a:cubicBezTo>
                <a:cubicBezTo>
                  <a:pt x="50" y="222"/>
                  <a:pt x="49" y="223"/>
                  <a:pt x="47" y="223"/>
                </a:cubicBezTo>
                <a:cubicBezTo>
                  <a:pt x="46" y="224"/>
                  <a:pt x="48" y="227"/>
                  <a:pt x="46" y="227"/>
                </a:cubicBezTo>
                <a:cubicBezTo>
                  <a:pt x="46" y="225"/>
                  <a:pt x="45" y="224"/>
                  <a:pt x="46" y="223"/>
                </a:cubicBezTo>
                <a:cubicBezTo>
                  <a:pt x="45" y="222"/>
                  <a:pt x="44" y="221"/>
                  <a:pt x="43" y="219"/>
                </a:cubicBezTo>
                <a:cubicBezTo>
                  <a:pt x="42" y="219"/>
                  <a:pt x="41" y="218"/>
                  <a:pt x="40" y="218"/>
                </a:cubicBezTo>
                <a:cubicBezTo>
                  <a:pt x="40" y="221"/>
                  <a:pt x="40" y="222"/>
                  <a:pt x="40" y="225"/>
                </a:cubicBezTo>
                <a:close/>
                <a:moveTo>
                  <a:pt x="69" y="225"/>
                </a:moveTo>
                <a:cubicBezTo>
                  <a:pt x="69" y="225"/>
                  <a:pt x="69" y="225"/>
                  <a:pt x="69" y="225"/>
                </a:cubicBezTo>
                <a:cubicBezTo>
                  <a:pt x="69" y="224"/>
                  <a:pt x="70" y="222"/>
                  <a:pt x="70" y="220"/>
                </a:cubicBezTo>
                <a:cubicBezTo>
                  <a:pt x="69" y="220"/>
                  <a:pt x="69" y="221"/>
                  <a:pt x="69" y="221"/>
                </a:cubicBezTo>
                <a:cubicBezTo>
                  <a:pt x="66" y="222"/>
                  <a:pt x="65" y="225"/>
                  <a:pt x="65" y="230"/>
                </a:cubicBezTo>
                <a:cubicBezTo>
                  <a:pt x="67" y="231"/>
                  <a:pt x="71" y="229"/>
                  <a:pt x="72" y="231"/>
                </a:cubicBezTo>
                <a:cubicBezTo>
                  <a:pt x="72" y="231"/>
                  <a:pt x="73" y="231"/>
                  <a:pt x="73" y="231"/>
                </a:cubicBezTo>
                <a:cubicBezTo>
                  <a:pt x="75" y="230"/>
                  <a:pt x="76" y="228"/>
                  <a:pt x="76" y="226"/>
                </a:cubicBezTo>
                <a:cubicBezTo>
                  <a:pt x="73" y="225"/>
                  <a:pt x="72" y="222"/>
                  <a:pt x="71" y="219"/>
                </a:cubicBezTo>
                <a:cubicBezTo>
                  <a:pt x="70" y="221"/>
                  <a:pt x="70" y="223"/>
                  <a:pt x="69" y="225"/>
                </a:cubicBezTo>
                <a:close/>
                <a:moveTo>
                  <a:pt x="107" y="227"/>
                </a:moveTo>
                <a:cubicBezTo>
                  <a:pt x="107" y="227"/>
                  <a:pt x="107" y="227"/>
                  <a:pt x="107" y="227"/>
                </a:cubicBezTo>
                <a:cubicBezTo>
                  <a:pt x="108" y="229"/>
                  <a:pt x="109" y="230"/>
                  <a:pt x="110" y="232"/>
                </a:cubicBezTo>
                <a:cubicBezTo>
                  <a:pt x="110" y="231"/>
                  <a:pt x="111" y="231"/>
                  <a:pt x="112" y="231"/>
                </a:cubicBezTo>
                <a:cubicBezTo>
                  <a:pt x="113" y="230"/>
                  <a:pt x="115" y="232"/>
                  <a:pt x="117" y="231"/>
                </a:cubicBezTo>
                <a:cubicBezTo>
                  <a:pt x="119" y="231"/>
                  <a:pt x="120" y="225"/>
                  <a:pt x="119" y="223"/>
                </a:cubicBezTo>
                <a:cubicBezTo>
                  <a:pt x="116" y="226"/>
                  <a:pt x="114" y="221"/>
                  <a:pt x="112" y="221"/>
                </a:cubicBezTo>
                <a:cubicBezTo>
                  <a:pt x="112" y="222"/>
                  <a:pt x="114" y="225"/>
                  <a:pt x="113" y="226"/>
                </a:cubicBezTo>
                <a:cubicBezTo>
                  <a:pt x="111" y="224"/>
                  <a:pt x="111" y="221"/>
                  <a:pt x="110" y="219"/>
                </a:cubicBezTo>
                <a:cubicBezTo>
                  <a:pt x="110" y="222"/>
                  <a:pt x="110" y="225"/>
                  <a:pt x="107" y="227"/>
                </a:cubicBezTo>
                <a:close/>
                <a:moveTo>
                  <a:pt x="45" y="240"/>
                </a:moveTo>
                <a:cubicBezTo>
                  <a:pt x="45" y="240"/>
                  <a:pt x="45" y="240"/>
                  <a:pt x="45" y="240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5" y="240"/>
                  <a:pt x="45" y="239"/>
                  <a:pt x="45" y="239"/>
                </a:cubicBezTo>
                <a:cubicBezTo>
                  <a:pt x="46" y="238"/>
                  <a:pt x="46" y="236"/>
                  <a:pt x="46" y="235"/>
                </a:cubicBezTo>
                <a:cubicBezTo>
                  <a:pt x="46" y="235"/>
                  <a:pt x="46" y="236"/>
                  <a:pt x="46" y="235"/>
                </a:cubicBezTo>
                <a:cubicBezTo>
                  <a:pt x="46" y="235"/>
                  <a:pt x="47" y="234"/>
                  <a:pt x="47" y="234"/>
                </a:cubicBezTo>
                <a:cubicBezTo>
                  <a:pt x="47" y="233"/>
                  <a:pt x="46" y="233"/>
                  <a:pt x="46" y="232"/>
                </a:cubicBezTo>
                <a:cubicBezTo>
                  <a:pt x="46" y="232"/>
                  <a:pt x="46" y="233"/>
                  <a:pt x="45" y="232"/>
                </a:cubicBezTo>
                <a:cubicBezTo>
                  <a:pt x="45" y="231"/>
                  <a:pt x="45" y="230"/>
                  <a:pt x="44" y="229"/>
                </a:cubicBezTo>
                <a:cubicBezTo>
                  <a:pt x="44" y="229"/>
                  <a:pt x="44" y="230"/>
                  <a:pt x="44" y="230"/>
                </a:cubicBezTo>
                <a:cubicBezTo>
                  <a:pt x="44" y="230"/>
                  <a:pt x="43" y="229"/>
                  <a:pt x="44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43" y="228"/>
                  <a:pt x="43" y="228"/>
                </a:cubicBezTo>
                <a:cubicBezTo>
                  <a:pt x="42" y="228"/>
                  <a:pt x="42" y="227"/>
                  <a:pt x="42" y="227"/>
                </a:cubicBezTo>
                <a:cubicBezTo>
                  <a:pt x="42" y="227"/>
                  <a:pt x="42" y="227"/>
                  <a:pt x="42" y="227"/>
                </a:cubicBezTo>
                <a:cubicBezTo>
                  <a:pt x="42" y="227"/>
                  <a:pt x="41" y="227"/>
                  <a:pt x="41" y="227"/>
                </a:cubicBezTo>
                <a:cubicBezTo>
                  <a:pt x="38" y="226"/>
                  <a:pt x="39" y="223"/>
                  <a:pt x="39" y="220"/>
                </a:cubicBezTo>
                <a:cubicBezTo>
                  <a:pt x="38" y="220"/>
                  <a:pt x="38" y="221"/>
                  <a:pt x="38" y="222"/>
                </a:cubicBezTo>
                <a:cubicBezTo>
                  <a:pt x="36" y="227"/>
                  <a:pt x="37" y="236"/>
                  <a:pt x="38" y="241"/>
                </a:cubicBezTo>
                <a:cubicBezTo>
                  <a:pt x="37" y="241"/>
                  <a:pt x="37" y="239"/>
                  <a:pt x="37" y="237"/>
                </a:cubicBezTo>
                <a:cubicBezTo>
                  <a:pt x="36" y="237"/>
                  <a:pt x="37" y="237"/>
                  <a:pt x="36" y="237"/>
                </a:cubicBezTo>
                <a:cubicBezTo>
                  <a:pt x="36" y="235"/>
                  <a:pt x="36" y="232"/>
                  <a:pt x="36" y="229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36" y="230"/>
                  <a:pt x="36" y="230"/>
                  <a:pt x="36" y="229"/>
                </a:cubicBezTo>
                <a:cubicBezTo>
                  <a:pt x="36" y="229"/>
                  <a:pt x="36" y="229"/>
                  <a:pt x="36" y="229"/>
                </a:cubicBezTo>
                <a:cubicBezTo>
                  <a:pt x="36" y="226"/>
                  <a:pt x="36" y="224"/>
                  <a:pt x="36" y="223"/>
                </a:cubicBezTo>
                <a:cubicBezTo>
                  <a:pt x="35" y="225"/>
                  <a:pt x="35" y="229"/>
                  <a:pt x="34" y="231"/>
                </a:cubicBezTo>
                <a:cubicBezTo>
                  <a:pt x="33" y="233"/>
                  <a:pt x="33" y="235"/>
                  <a:pt x="33" y="237"/>
                </a:cubicBezTo>
                <a:cubicBezTo>
                  <a:pt x="33" y="236"/>
                  <a:pt x="32" y="237"/>
                  <a:pt x="32" y="237"/>
                </a:cubicBezTo>
                <a:cubicBezTo>
                  <a:pt x="33" y="238"/>
                  <a:pt x="32" y="238"/>
                  <a:pt x="32" y="238"/>
                </a:cubicBezTo>
                <a:cubicBezTo>
                  <a:pt x="32" y="239"/>
                  <a:pt x="32" y="241"/>
                  <a:pt x="32" y="241"/>
                </a:cubicBezTo>
                <a:cubicBezTo>
                  <a:pt x="32" y="242"/>
                  <a:pt x="32" y="243"/>
                  <a:pt x="31" y="244"/>
                </a:cubicBezTo>
                <a:cubicBezTo>
                  <a:pt x="32" y="244"/>
                  <a:pt x="32" y="244"/>
                  <a:pt x="32" y="244"/>
                </a:cubicBezTo>
                <a:cubicBezTo>
                  <a:pt x="32" y="244"/>
                  <a:pt x="32" y="245"/>
                  <a:pt x="32" y="245"/>
                </a:cubicBezTo>
                <a:cubicBezTo>
                  <a:pt x="32" y="247"/>
                  <a:pt x="33" y="249"/>
                  <a:pt x="32" y="249"/>
                </a:cubicBezTo>
                <a:cubicBezTo>
                  <a:pt x="33" y="250"/>
                  <a:pt x="33" y="253"/>
                  <a:pt x="34" y="254"/>
                </a:cubicBezTo>
                <a:cubicBezTo>
                  <a:pt x="34" y="254"/>
                  <a:pt x="34" y="255"/>
                  <a:pt x="34" y="255"/>
                </a:cubicBezTo>
                <a:cubicBezTo>
                  <a:pt x="32" y="255"/>
                  <a:pt x="32" y="250"/>
                  <a:pt x="31" y="248"/>
                </a:cubicBezTo>
                <a:cubicBezTo>
                  <a:pt x="31" y="249"/>
                  <a:pt x="31" y="249"/>
                  <a:pt x="30" y="249"/>
                </a:cubicBezTo>
                <a:cubicBezTo>
                  <a:pt x="31" y="249"/>
                  <a:pt x="30" y="248"/>
                  <a:pt x="30" y="248"/>
                </a:cubicBezTo>
                <a:cubicBezTo>
                  <a:pt x="29" y="250"/>
                  <a:pt x="28" y="252"/>
                  <a:pt x="27" y="255"/>
                </a:cubicBezTo>
                <a:cubicBezTo>
                  <a:pt x="29" y="256"/>
                  <a:pt x="32" y="257"/>
                  <a:pt x="34" y="257"/>
                </a:cubicBezTo>
                <a:cubicBezTo>
                  <a:pt x="34" y="257"/>
                  <a:pt x="34" y="257"/>
                  <a:pt x="34" y="257"/>
                </a:cubicBezTo>
                <a:cubicBezTo>
                  <a:pt x="35" y="258"/>
                  <a:pt x="36" y="258"/>
                  <a:pt x="37" y="259"/>
                </a:cubicBezTo>
                <a:cubicBezTo>
                  <a:pt x="37" y="258"/>
                  <a:pt x="38" y="258"/>
                  <a:pt x="38" y="258"/>
                </a:cubicBezTo>
                <a:cubicBezTo>
                  <a:pt x="39" y="257"/>
                  <a:pt x="39" y="255"/>
                  <a:pt x="40" y="255"/>
                </a:cubicBezTo>
                <a:cubicBezTo>
                  <a:pt x="40" y="255"/>
                  <a:pt x="40" y="255"/>
                  <a:pt x="41" y="255"/>
                </a:cubicBezTo>
                <a:cubicBezTo>
                  <a:pt x="40" y="255"/>
                  <a:pt x="41" y="255"/>
                  <a:pt x="41" y="254"/>
                </a:cubicBezTo>
                <a:cubicBezTo>
                  <a:pt x="42" y="252"/>
                  <a:pt x="42" y="247"/>
                  <a:pt x="43" y="245"/>
                </a:cubicBezTo>
                <a:cubicBezTo>
                  <a:pt x="43" y="243"/>
                  <a:pt x="43" y="241"/>
                  <a:pt x="45" y="241"/>
                </a:cubicBezTo>
                <a:cubicBezTo>
                  <a:pt x="45" y="240"/>
                  <a:pt x="45" y="241"/>
                  <a:pt x="45" y="240"/>
                </a:cubicBezTo>
                <a:close/>
                <a:moveTo>
                  <a:pt x="91" y="231"/>
                </a:moveTo>
                <a:cubicBezTo>
                  <a:pt x="91" y="231"/>
                  <a:pt x="91" y="231"/>
                  <a:pt x="91" y="231"/>
                </a:cubicBezTo>
                <a:cubicBezTo>
                  <a:pt x="92" y="233"/>
                  <a:pt x="92" y="234"/>
                  <a:pt x="93" y="236"/>
                </a:cubicBezTo>
                <a:cubicBezTo>
                  <a:pt x="94" y="236"/>
                  <a:pt x="95" y="234"/>
                  <a:pt x="97" y="235"/>
                </a:cubicBezTo>
                <a:cubicBezTo>
                  <a:pt x="98" y="236"/>
                  <a:pt x="99" y="237"/>
                  <a:pt x="101" y="236"/>
                </a:cubicBezTo>
                <a:cubicBezTo>
                  <a:pt x="103" y="235"/>
                  <a:pt x="103" y="229"/>
                  <a:pt x="102" y="227"/>
                </a:cubicBezTo>
                <a:cubicBezTo>
                  <a:pt x="99" y="229"/>
                  <a:pt x="96" y="227"/>
                  <a:pt x="96" y="224"/>
                </a:cubicBezTo>
                <a:cubicBezTo>
                  <a:pt x="96" y="228"/>
                  <a:pt x="98" y="231"/>
                  <a:pt x="98" y="235"/>
                </a:cubicBezTo>
                <a:cubicBezTo>
                  <a:pt x="96" y="233"/>
                  <a:pt x="96" y="231"/>
                  <a:pt x="96" y="229"/>
                </a:cubicBezTo>
                <a:cubicBezTo>
                  <a:pt x="95" y="226"/>
                  <a:pt x="95" y="223"/>
                  <a:pt x="94" y="220"/>
                </a:cubicBezTo>
                <a:cubicBezTo>
                  <a:pt x="95" y="223"/>
                  <a:pt x="94" y="229"/>
                  <a:pt x="91" y="231"/>
                </a:cubicBezTo>
                <a:close/>
                <a:moveTo>
                  <a:pt x="96" y="224"/>
                </a:moveTo>
                <a:cubicBezTo>
                  <a:pt x="96" y="224"/>
                  <a:pt x="96" y="224"/>
                  <a:pt x="96" y="224"/>
                </a:cubicBezTo>
                <a:cubicBezTo>
                  <a:pt x="96" y="223"/>
                  <a:pt x="96" y="222"/>
                  <a:pt x="95" y="222"/>
                </a:cubicBezTo>
                <a:cubicBezTo>
                  <a:pt x="95" y="222"/>
                  <a:pt x="95" y="223"/>
                  <a:pt x="96" y="224"/>
                </a:cubicBezTo>
                <a:close/>
                <a:moveTo>
                  <a:pt x="79" y="229"/>
                </a:moveTo>
                <a:cubicBezTo>
                  <a:pt x="79" y="229"/>
                  <a:pt x="79" y="229"/>
                  <a:pt x="79" y="229"/>
                </a:cubicBezTo>
                <a:cubicBezTo>
                  <a:pt x="79" y="231"/>
                  <a:pt x="80" y="233"/>
                  <a:pt x="80" y="234"/>
                </a:cubicBezTo>
                <a:cubicBezTo>
                  <a:pt x="77" y="232"/>
                  <a:pt x="78" y="228"/>
                  <a:pt x="77" y="226"/>
                </a:cubicBezTo>
                <a:cubicBezTo>
                  <a:pt x="77" y="229"/>
                  <a:pt x="76" y="231"/>
                  <a:pt x="74" y="232"/>
                </a:cubicBezTo>
                <a:cubicBezTo>
                  <a:pt x="75" y="234"/>
                  <a:pt x="74" y="237"/>
                  <a:pt x="76" y="237"/>
                </a:cubicBezTo>
                <a:cubicBezTo>
                  <a:pt x="77" y="237"/>
                  <a:pt x="78" y="236"/>
                  <a:pt x="79" y="237"/>
                </a:cubicBezTo>
                <a:cubicBezTo>
                  <a:pt x="80" y="237"/>
                  <a:pt x="81" y="238"/>
                  <a:pt x="81" y="239"/>
                </a:cubicBezTo>
                <a:cubicBezTo>
                  <a:pt x="86" y="239"/>
                  <a:pt x="88" y="235"/>
                  <a:pt x="87" y="231"/>
                </a:cubicBezTo>
                <a:cubicBezTo>
                  <a:pt x="87" y="231"/>
                  <a:pt x="86" y="231"/>
                  <a:pt x="86" y="231"/>
                </a:cubicBezTo>
                <a:cubicBezTo>
                  <a:pt x="84" y="232"/>
                  <a:pt x="82" y="232"/>
                  <a:pt x="80" y="231"/>
                </a:cubicBezTo>
                <a:cubicBezTo>
                  <a:pt x="79" y="229"/>
                  <a:pt x="79" y="226"/>
                  <a:pt x="78" y="224"/>
                </a:cubicBezTo>
                <a:cubicBezTo>
                  <a:pt x="78" y="227"/>
                  <a:pt x="79" y="228"/>
                  <a:pt x="79" y="229"/>
                </a:cubicBezTo>
                <a:close/>
                <a:moveTo>
                  <a:pt x="63" y="233"/>
                </a:moveTo>
                <a:cubicBezTo>
                  <a:pt x="63" y="233"/>
                  <a:pt x="63" y="233"/>
                  <a:pt x="63" y="233"/>
                </a:cubicBezTo>
                <a:cubicBezTo>
                  <a:pt x="62" y="232"/>
                  <a:pt x="62" y="231"/>
                  <a:pt x="62" y="230"/>
                </a:cubicBezTo>
                <a:cubicBezTo>
                  <a:pt x="62" y="229"/>
                  <a:pt x="62" y="227"/>
                  <a:pt x="62" y="227"/>
                </a:cubicBezTo>
                <a:cubicBezTo>
                  <a:pt x="62" y="227"/>
                  <a:pt x="62" y="227"/>
                  <a:pt x="61" y="227"/>
                </a:cubicBezTo>
                <a:cubicBezTo>
                  <a:pt x="61" y="228"/>
                  <a:pt x="61" y="229"/>
                  <a:pt x="60" y="230"/>
                </a:cubicBezTo>
                <a:cubicBezTo>
                  <a:pt x="58" y="230"/>
                  <a:pt x="57" y="228"/>
                  <a:pt x="56" y="227"/>
                </a:cubicBezTo>
                <a:cubicBezTo>
                  <a:pt x="56" y="230"/>
                  <a:pt x="59" y="232"/>
                  <a:pt x="58" y="235"/>
                </a:cubicBezTo>
                <a:cubicBezTo>
                  <a:pt x="60" y="236"/>
                  <a:pt x="63" y="236"/>
                  <a:pt x="65" y="237"/>
                </a:cubicBezTo>
                <a:cubicBezTo>
                  <a:pt x="65" y="237"/>
                  <a:pt x="66" y="238"/>
                  <a:pt x="66" y="238"/>
                </a:cubicBezTo>
                <a:cubicBezTo>
                  <a:pt x="70" y="239"/>
                  <a:pt x="70" y="233"/>
                  <a:pt x="69" y="231"/>
                </a:cubicBezTo>
                <a:cubicBezTo>
                  <a:pt x="67" y="232"/>
                  <a:pt x="64" y="231"/>
                  <a:pt x="64" y="229"/>
                </a:cubicBezTo>
                <a:cubicBezTo>
                  <a:pt x="64" y="228"/>
                  <a:pt x="64" y="227"/>
                  <a:pt x="64" y="226"/>
                </a:cubicBezTo>
                <a:cubicBezTo>
                  <a:pt x="62" y="227"/>
                  <a:pt x="64" y="232"/>
                  <a:pt x="63" y="233"/>
                </a:cubicBezTo>
                <a:close/>
                <a:moveTo>
                  <a:pt x="54" y="228"/>
                </a:moveTo>
                <a:cubicBezTo>
                  <a:pt x="54" y="228"/>
                  <a:pt x="54" y="228"/>
                  <a:pt x="54" y="228"/>
                </a:cubicBezTo>
                <a:cubicBezTo>
                  <a:pt x="54" y="227"/>
                  <a:pt x="54" y="227"/>
                  <a:pt x="54" y="227"/>
                </a:cubicBezTo>
                <a:cubicBezTo>
                  <a:pt x="53" y="226"/>
                  <a:pt x="54" y="228"/>
                  <a:pt x="54" y="228"/>
                </a:cubicBezTo>
                <a:close/>
                <a:moveTo>
                  <a:pt x="55" y="231"/>
                </a:moveTo>
                <a:cubicBezTo>
                  <a:pt x="55" y="231"/>
                  <a:pt x="55" y="231"/>
                  <a:pt x="55" y="231"/>
                </a:cubicBezTo>
                <a:cubicBezTo>
                  <a:pt x="55" y="231"/>
                  <a:pt x="55" y="232"/>
                  <a:pt x="55" y="232"/>
                </a:cubicBezTo>
                <a:cubicBezTo>
                  <a:pt x="55" y="230"/>
                  <a:pt x="55" y="229"/>
                  <a:pt x="54" y="228"/>
                </a:cubicBezTo>
                <a:cubicBezTo>
                  <a:pt x="55" y="231"/>
                  <a:pt x="55" y="238"/>
                  <a:pt x="50" y="236"/>
                </a:cubicBezTo>
                <a:cubicBezTo>
                  <a:pt x="51" y="241"/>
                  <a:pt x="52" y="244"/>
                  <a:pt x="55" y="247"/>
                </a:cubicBezTo>
                <a:cubicBezTo>
                  <a:pt x="55" y="246"/>
                  <a:pt x="55" y="245"/>
                  <a:pt x="57" y="245"/>
                </a:cubicBezTo>
                <a:cubicBezTo>
                  <a:pt x="57" y="251"/>
                  <a:pt x="61" y="255"/>
                  <a:pt x="66" y="257"/>
                </a:cubicBezTo>
                <a:cubicBezTo>
                  <a:pt x="66" y="257"/>
                  <a:pt x="66" y="256"/>
                  <a:pt x="67" y="256"/>
                </a:cubicBezTo>
                <a:cubicBezTo>
                  <a:pt x="67" y="256"/>
                  <a:pt x="68" y="256"/>
                  <a:pt x="68" y="256"/>
                </a:cubicBezTo>
                <a:cubicBezTo>
                  <a:pt x="68" y="256"/>
                  <a:pt x="68" y="255"/>
                  <a:pt x="68" y="255"/>
                </a:cubicBezTo>
                <a:cubicBezTo>
                  <a:pt x="69" y="257"/>
                  <a:pt x="70" y="259"/>
                  <a:pt x="72" y="260"/>
                </a:cubicBezTo>
                <a:cubicBezTo>
                  <a:pt x="72" y="258"/>
                  <a:pt x="70" y="257"/>
                  <a:pt x="69" y="256"/>
                </a:cubicBezTo>
                <a:cubicBezTo>
                  <a:pt x="69" y="256"/>
                  <a:pt x="69" y="256"/>
                  <a:pt x="69" y="257"/>
                </a:cubicBezTo>
                <a:cubicBezTo>
                  <a:pt x="69" y="255"/>
                  <a:pt x="69" y="255"/>
                  <a:pt x="69" y="254"/>
                </a:cubicBezTo>
                <a:cubicBezTo>
                  <a:pt x="69" y="254"/>
                  <a:pt x="69" y="255"/>
                  <a:pt x="69" y="256"/>
                </a:cubicBezTo>
                <a:cubicBezTo>
                  <a:pt x="70" y="255"/>
                  <a:pt x="69" y="253"/>
                  <a:pt x="69" y="253"/>
                </a:cubicBezTo>
                <a:cubicBezTo>
                  <a:pt x="69" y="253"/>
                  <a:pt x="69" y="253"/>
                  <a:pt x="69" y="253"/>
                </a:cubicBezTo>
                <a:cubicBezTo>
                  <a:pt x="69" y="252"/>
                  <a:pt x="68" y="252"/>
                  <a:pt x="68" y="250"/>
                </a:cubicBezTo>
                <a:cubicBezTo>
                  <a:pt x="68" y="250"/>
                  <a:pt x="68" y="251"/>
                  <a:pt x="67" y="251"/>
                </a:cubicBezTo>
                <a:cubicBezTo>
                  <a:pt x="68" y="250"/>
                  <a:pt x="67" y="250"/>
                  <a:pt x="68" y="249"/>
                </a:cubicBezTo>
                <a:cubicBezTo>
                  <a:pt x="67" y="250"/>
                  <a:pt x="67" y="250"/>
                  <a:pt x="68" y="250"/>
                </a:cubicBezTo>
                <a:cubicBezTo>
                  <a:pt x="68" y="249"/>
                  <a:pt x="68" y="248"/>
                  <a:pt x="67" y="247"/>
                </a:cubicBezTo>
                <a:cubicBezTo>
                  <a:pt x="67" y="247"/>
                  <a:pt x="67" y="249"/>
                  <a:pt x="67" y="249"/>
                </a:cubicBezTo>
                <a:cubicBezTo>
                  <a:pt x="67" y="248"/>
                  <a:pt x="67" y="245"/>
                  <a:pt x="66" y="245"/>
                </a:cubicBezTo>
                <a:cubicBezTo>
                  <a:pt x="66" y="245"/>
                  <a:pt x="66" y="246"/>
                  <a:pt x="66" y="246"/>
                </a:cubicBezTo>
                <a:cubicBezTo>
                  <a:pt x="66" y="244"/>
                  <a:pt x="64" y="243"/>
                  <a:pt x="65" y="242"/>
                </a:cubicBezTo>
                <a:cubicBezTo>
                  <a:pt x="64" y="241"/>
                  <a:pt x="65" y="240"/>
                  <a:pt x="65" y="239"/>
                </a:cubicBezTo>
                <a:cubicBezTo>
                  <a:pt x="63" y="238"/>
                  <a:pt x="62" y="238"/>
                  <a:pt x="61" y="238"/>
                </a:cubicBezTo>
                <a:cubicBezTo>
                  <a:pt x="61" y="238"/>
                  <a:pt x="62" y="239"/>
                  <a:pt x="62" y="240"/>
                </a:cubicBezTo>
                <a:cubicBezTo>
                  <a:pt x="62" y="240"/>
                  <a:pt x="62" y="240"/>
                  <a:pt x="62" y="240"/>
                </a:cubicBezTo>
                <a:cubicBezTo>
                  <a:pt x="62" y="241"/>
                  <a:pt x="62" y="244"/>
                  <a:pt x="63" y="244"/>
                </a:cubicBezTo>
                <a:cubicBezTo>
                  <a:pt x="63" y="245"/>
                  <a:pt x="62" y="245"/>
                  <a:pt x="62" y="246"/>
                </a:cubicBezTo>
                <a:cubicBezTo>
                  <a:pt x="62" y="246"/>
                  <a:pt x="63" y="245"/>
                  <a:pt x="63" y="246"/>
                </a:cubicBezTo>
                <a:cubicBezTo>
                  <a:pt x="63" y="246"/>
                  <a:pt x="62" y="246"/>
                  <a:pt x="62" y="246"/>
                </a:cubicBezTo>
                <a:cubicBezTo>
                  <a:pt x="62" y="245"/>
                  <a:pt x="62" y="245"/>
                  <a:pt x="63" y="244"/>
                </a:cubicBezTo>
                <a:cubicBezTo>
                  <a:pt x="62" y="244"/>
                  <a:pt x="61" y="244"/>
                  <a:pt x="62" y="244"/>
                </a:cubicBezTo>
                <a:cubicBezTo>
                  <a:pt x="62" y="244"/>
                  <a:pt x="62" y="245"/>
                  <a:pt x="62" y="245"/>
                </a:cubicBezTo>
                <a:cubicBezTo>
                  <a:pt x="62" y="244"/>
                  <a:pt x="61" y="246"/>
                  <a:pt x="61" y="246"/>
                </a:cubicBezTo>
                <a:cubicBezTo>
                  <a:pt x="61" y="244"/>
                  <a:pt x="61" y="241"/>
                  <a:pt x="60" y="239"/>
                </a:cubicBezTo>
                <a:cubicBezTo>
                  <a:pt x="60" y="238"/>
                  <a:pt x="60" y="237"/>
                  <a:pt x="59" y="237"/>
                </a:cubicBezTo>
                <a:cubicBezTo>
                  <a:pt x="60" y="238"/>
                  <a:pt x="59" y="238"/>
                  <a:pt x="59" y="238"/>
                </a:cubicBezTo>
                <a:cubicBezTo>
                  <a:pt x="59" y="239"/>
                  <a:pt x="60" y="238"/>
                  <a:pt x="60" y="239"/>
                </a:cubicBezTo>
                <a:cubicBezTo>
                  <a:pt x="59" y="239"/>
                  <a:pt x="60" y="239"/>
                  <a:pt x="59" y="240"/>
                </a:cubicBezTo>
                <a:cubicBezTo>
                  <a:pt x="59" y="239"/>
                  <a:pt x="59" y="239"/>
                  <a:pt x="59" y="238"/>
                </a:cubicBezTo>
                <a:cubicBezTo>
                  <a:pt x="57" y="237"/>
                  <a:pt x="56" y="235"/>
                  <a:pt x="57" y="232"/>
                </a:cubicBezTo>
                <a:cubicBezTo>
                  <a:pt x="56" y="231"/>
                  <a:pt x="56" y="229"/>
                  <a:pt x="55" y="228"/>
                </a:cubicBezTo>
                <a:cubicBezTo>
                  <a:pt x="55" y="230"/>
                  <a:pt x="56" y="231"/>
                  <a:pt x="56" y="232"/>
                </a:cubicBezTo>
                <a:cubicBezTo>
                  <a:pt x="55" y="232"/>
                  <a:pt x="56" y="231"/>
                  <a:pt x="55" y="231"/>
                </a:cubicBezTo>
                <a:close/>
                <a:moveTo>
                  <a:pt x="37" y="235"/>
                </a:moveTo>
                <a:cubicBezTo>
                  <a:pt x="37" y="235"/>
                  <a:pt x="37" y="235"/>
                  <a:pt x="37" y="235"/>
                </a:cubicBezTo>
                <a:cubicBezTo>
                  <a:pt x="37" y="234"/>
                  <a:pt x="37" y="233"/>
                  <a:pt x="36" y="233"/>
                </a:cubicBezTo>
                <a:cubicBezTo>
                  <a:pt x="36" y="234"/>
                  <a:pt x="36" y="234"/>
                  <a:pt x="37" y="235"/>
                </a:cubicBezTo>
                <a:close/>
                <a:moveTo>
                  <a:pt x="39" y="259"/>
                </a:moveTo>
                <a:cubicBezTo>
                  <a:pt x="39" y="259"/>
                  <a:pt x="39" y="259"/>
                  <a:pt x="39" y="259"/>
                </a:cubicBezTo>
                <a:cubicBezTo>
                  <a:pt x="49" y="261"/>
                  <a:pt x="59" y="260"/>
                  <a:pt x="69" y="259"/>
                </a:cubicBezTo>
                <a:cubicBezTo>
                  <a:pt x="69" y="259"/>
                  <a:pt x="68" y="257"/>
                  <a:pt x="67" y="258"/>
                </a:cubicBezTo>
                <a:cubicBezTo>
                  <a:pt x="67" y="258"/>
                  <a:pt x="67" y="258"/>
                  <a:pt x="67" y="259"/>
                </a:cubicBezTo>
                <a:cubicBezTo>
                  <a:pt x="62" y="257"/>
                  <a:pt x="57" y="252"/>
                  <a:pt x="56" y="247"/>
                </a:cubicBezTo>
                <a:cubicBezTo>
                  <a:pt x="55" y="247"/>
                  <a:pt x="55" y="248"/>
                  <a:pt x="55" y="249"/>
                </a:cubicBezTo>
                <a:cubicBezTo>
                  <a:pt x="53" y="248"/>
                  <a:pt x="52" y="246"/>
                  <a:pt x="52" y="244"/>
                </a:cubicBezTo>
                <a:cubicBezTo>
                  <a:pt x="50" y="242"/>
                  <a:pt x="49" y="239"/>
                  <a:pt x="50" y="236"/>
                </a:cubicBezTo>
                <a:cubicBezTo>
                  <a:pt x="49" y="235"/>
                  <a:pt x="49" y="235"/>
                  <a:pt x="48" y="235"/>
                </a:cubicBezTo>
                <a:cubicBezTo>
                  <a:pt x="47" y="237"/>
                  <a:pt x="45" y="240"/>
                  <a:pt x="46" y="243"/>
                </a:cubicBezTo>
                <a:cubicBezTo>
                  <a:pt x="46" y="243"/>
                  <a:pt x="46" y="244"/>
                  <a:pt x="45" y="244"/>
                </a:cubicBezTo>
                <a:cubicBezTo>
                  <a:pt x="45" y="243"/>
                  <a:pt x="45" y="243"/>
                  <a:pt x="45" y="243"/>
                </a:cubicBezTo>
                <a:cubicBezTo>
                  <a:pt x="43" y="247"/>
                  <a:pt x="45" y="252"/>
                  <a:pt x="41" y="257"/>
                </a:cubicBezTo>
                <a:cubicBezTo>
                  <a:pt x="41" y="257"/>
                  <a:pt x="41" y="257"/>
                  <a:pt x="40" y="257"/>
                </a:cubicBezTo>
                <a:cubicBezTo>
                  <a:pt x="40" y="257"/>
                  <a:pt x="39" y="259"/>
                  <a:pt x="39" y="259"/>
                </a:cubicBezTo>
                <a:close/>
                <a:moveTo>
                  <a:pt x="126" y="252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5" y="251"/>
                  <a:pt x="125" y="249"/>
                  <a:pt x="124" y="247"/>
                </a:cubicBezTo>
                <a:cubicBezTo>
                  <a:pt x="123" y="249"/>
                  <a:pt x="125" y="251"/>
                  <a:pt x="126" y="252"/>
                </a:cubicBezTo>
                <a:close/>
                <a:moveTo>
                  <a:pt x="142" y="250"/>
                </a:moveTo>
                <a:cubicBezTo>
                  <a:pt x="142" y="250"/>
                  <a:pt x="142" y="250"/>
                  <a:pt x="142" y="250"/>
                </a:cubicBezTo>
                <a:cubicBezTo>
                  <a:pt x="142" y="250"/>
                  <a:pt x="142" y="251"/>
                  <a:pt x="142" y="251"/>
                </a:cubicBezTo>
                <a:cubicBezTo>
                  <a:pt x="143" y="251"/>
                  <a:pt x="143" y="251"/>
                  <a:pt x="144" y="251"/>
                </a:cubicBezTo>
                <a:cubicBezTo>
                  <a:pt x="144" y="250"/>
                  <a:pt x="144" y="250"/>
                  <a:pt x="143" y="249"/>
                </a:cubicBezTo>
                <a:cubicBezTo>
                  <a:pt x="143" y="249"/>
                  <a:pt x="143" y="250"/>
                  <a:pt x="142" y="250"/>
                </a:cubicBezTo>
                <a:close/>
                <a:moveTo>
                  <a:pt x="134" y="254"/>
                </a:moveTo>
                <a:cubicBezTo>
                  <a:pt x="134" y="254"/>
                  <a:pt x="134" y="254"/>
                  <a:pt x="134" y="254"/>
                </a:cubicBezTo>
                <a:cubicBezTo>
                  <a:pt x="134" y="254"/>
                  <a:pt x="134" y="254"/>
                  <a:pt x="134" y="255"/>
                </a:cubicBezTo>
                <a:cubicBezTo>
                  <a:pt x="135" y="254"/>
                  <a:pt x="136" y="254"/>
                  <a:pt x="136" y="254"/>
                </a:cubicBezTo>
                <a:cubicBezTo>
                  <a:pt x="136" y="254"/>
                  <a:pt x="135" y="253"/>
                  <a:pt x="135" y="253"/>
                </a:cubicBezTo>
                <a:cubicBezTo>
                  <a:pt x="135" y="254"/>
                  <a:pt x="135" y="254"/>
                  <a:pt x="134" y="254"/>
                </a:cubicBezTo>
                <a:close/>
                <a:moveTo>
                  <a:pt x="150" y="257"/>
                </a:moveTo>
                <a:cubicBezTo>
                  <a:pt x="150" y="257"/>
                  <a:pt x="150" y="257"/>
                  <a:pt x="150" y="257"/>
                </a:cubicBezTo>
                <a:cubicBezTo>
                  <a:pt x="151" y="256"/>
                  <a:pt x="152" y="256"/>
                  <a:pt x="152" y="256"/>
                </a:cubicBezTo>
                <a:cubicBezTo>
                  <a:pt x="151" y="255"/>
                  <a:pt x="151" y="255"/>
                  <a:pt x="150" y="255"/>
                </a:cubicBezTo>
                <a:cubicBezTo>
                  <a:pt x="150" y="256"/>
                  <a:pt x="150" y="257"/>
                  <a:pt x="150" y="257"/>
                </a:cubicBezTo>
                <a:close/>
                <a:moveTo>
                  <a:pt x="157" y="258"/>
                </a:moveTo>
                <a:cubicBezTo>
                  <a:pt x="157" y="258"/>
                  <a:pt x="157" y="258"/>
                  <a:pt x="157" y="258"/>
                </a:cubicBezTo>
                <a:cubicBezTo>
                  <a:pt x="157" y="258"/>
                  <a:pt x="157" y="259"/>
                  <a:pt x="157" y="259"/>
                </a:cubicBezTo>
                <a:cubicBezTo>
                  <a:pt x="159" y="259"/>
                  <a:pt x="160" y="256"/>
                  <a:pt x="158" y="256"/>
                </a:cubicBezTo>
                <a:cubicBezTo>
                  <a:pt x="158" y="257"/>
                  <a:pt x="158" y="258"/>
                  <a:pt x="157" y="258"/>
                </a:cubicBezTo>
                <a:close/>
                <a:moveTo>
                  <a:pt x="139" y="257"/>
                </a:moveTo>
                <a:cubicBezTo>
                  <a:pt x="139" y="257"/>
                  <a:pt x="139" y="257"/>
                  <a:pt x="139" y="257"/>
                </a:cubicBezTo>
                <a:cubicBezTo>
                  <a:pt x="139" y="257"/>
                  <a:pt x="139" y="257"/>
                  <a:pt x="140" y="257"/>
                </a:cubicBezTo>
                <a:cubicBezTo>
                  <a:pt x="140" y="257"/>
                  <a:pt x="140" y="257"/>
                  <a:pt x="140" y="256"/>
                </a:cubicBezTo>
                <a:cubicBezTo>
                  <a:pt x="139" y="256"/>
                  <a:pt x="139" y="257"/>
                  <a:pt x="139" y="257"/>
                </a:cubicBezTo>
                <a:close/>
                <a:moveTo>
                  <a:pt x="136" y="260"/>
                </a:moveTo>
                <a:cubicBezTo>
                  <a:pt x="136" y="260"/>
                  <a:pt x="136" y="260"/>
                  <a:pt x="136" y="260"/>
                </a:cubicBezTo>
                <a:cubicBezTo>
                  <a:pt x="137" y="259"/>
                  <a:pt x="136" y="258"/>
                  <a:pt x="136" y="257"/>
                </a:cubicBezTo>
                <a:cubicBezTo>
                  <a:pt x="136" y="257"/>
                  <a:pt x="136" y="257"/>
                  <a:pt x="135" y="257"/>
                </a:cubicBezTo>
                <a:cubicBezTo>
                  <a:pt x="135" y="258"/>
                  <a:pt x="136" y="259"/>
                  <a:pt x="136" y="260"/>
                </a:cubicBezTo>
                <a:close/>
                <a:moveTo>
                  <a:pt x="120" y="259"/>
                </a:moveTo>
                <a:cubicBezTo>
                  <a:pt x="120" y="259"/>
                  <a:pt x="120" y="259"/>
                  <a:pt x="120" y="259"/>
                </a:cubicBezTo>
                <a:cubicBezTo>
                  <a:pt x="120" y="259"/>
                  <a:pt x="120" y="259"/>
                  <a:pt x="121" y="259"/>
                </a:cubicBezTo>
                <a:cubicBezTo>
                  <a:pt x="121" y="258"/>
                  <a:pt x="120" y="258"/>
                  <a:pt x="120" y="258"/>
                </a:cubicBezTo>
                <a:cubicBezTo>
                  <a:pt x="120" y="258"/>
                  <a:pt x="120" y="259"/>
                  <a:pt x="120" y="259"/>
                </a:cubicBezTo>
                <a:close/>
                <a:moveTo>
                  <a:pt x="140" y="260"/>
                </a:moveTo>
                <a:cubicBezTo>
                  <a:pt x="140" y="260"/>
                  <a:pt x="140" y="260"/>
                  <a:pt x="140" y="260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40" y="258"/>
                  <a:pt x="140" y="259"/>
                  <a:pt x="139" y="259"/>
                </a:cubicBezTo>
                <a:cubicBezTo>
                  <a:pt x="139" y="261"/>
                  <a:pt x="141" y="261"/>
                  <a:pt x="141" y="259"/>
                </a:cubicBezTo>
                <a:cubicBezTo>
                  <a:pt x="141" y="259"/>
                  <a:pt x="141" y="259"/>
                  <a:pt x="142" y="258"/>
                </a:cubicBezTo>
                <a:cubicBezTo>
                  <a:pt x="141" y="258"/>
                  <a:pt x="141" y="259"/>
                  <a:pt x="140" y="259"/>
                </a:cubicBezTo>
                <a:cubicBezTo>
                  <a:pt x="141" y="259"/>
                  <a:pt x="140" y="259"/>
                  <a:pt x="140" y="260"/>
                </a:cubicBezTo>
                <a:close/>
                <a:moveTo>
                  <a:pt x="129" y="262"/>
                </a:moveTo>
                <a:cubicBezTo>
                  <a:pt x="129" y="262"/>
                  <a:pt x="129" y="262"/>
                  <a:pt x="129" y="262"/>
                </a:cubicBezTo>
                <a:cubicBezTo>
                  <a:pt x="129" y="262"/>
                  <a:pt x="129" y="262"/>
                  <a:pt x="129" y="262"/>
                </a:cubicBezTo>
                <a:cubicBezTo>
                  <a:pt x="129" y="262"/>
                  <a:pt x="130" y="262"/>
                  <a:pt x="131" y="261"/>
                </a:cubicBezTo>
                <a:cubicBezTo>
                  <a:pt x="130" y="261"/>
                  <a:pt x="130" y="260"/>
                  <a:pt x="130" y="260"/>
                </a:cubicBezTo>
                <a:cubicBezTo>
                  <a:pt x="130" y="261"/>
                  <a:pt x="129" y="261"/>
                  <a:pt x="129" y="262"/>
                </a:cubicBezTo>
                <a:close/>
                <a:moveTo>
                  <a:pt x="140" y="262"/>
                </a:moveTo>
                <a:cubicBezTo>
                  <a:pt x="140" y="262"/>
                  <a:pt x="140" y="262"/>
                  <a:pt x="140" y="262"/>
                </a:cubicBezTo>
                <a:cubicBezTo>
                  <a:pt x="140" y="262"/>
                  <a:pt x="139" y="262"/>
                  <a:pt x="138" y="261"/>
                </a:cubicBezTo>
                <a:cubicBezTo>
                  <a:pt x="137" y="261"/>
                  <a:pt x="135" y="260"/>
                  <a:pt x="134" y="261"/>
                </a:cubicBezTo>
                <a:cubicBezTo>
                  <a:pt x="134" y="264"/>
                  <a:pt x="137" y="262"/>
                  <a:pt x="138" y="264"/>
                </a:cubicBezTo>
                <a:cubicBezTo>
                  <a:pt x="140" y="262"/>
                  <a:pt x="142" y="264"/>
                  <a:pt x="144" y="264"/>
                </a:cubicBezTo>
                <a:cubicBezTo>
                  <a:pt x="144" y="263"/>
                  <a:pt x="143" y="262"/>
                  <a:pt x="144" y="261"/>
                </a:cubicBezTo>
                <a:cubicBezTo>
                  <a:pt x="143" y="259"/>
                  <a:pt x="142" y="262"/>
                  <a:pt x="140" y="262"/>
                </a:cubicBezTo>
                <a:close/>
                <a:moveTo>
                  <a:pt x="128" y="263"/>
                </a:moveTo>
                <a:cubicBezTo>
                  <a:pt x="128" y="263"/>
                  <a:pt x="128" y="263"/>
                  <a:pt x="128" y="263"/>
                </a:cubicBezTo>
                <a:cubicBezTo>
                  <a:pt x="128" y="262"/>
                  <a:pt x="127" y="262"/>
                  <a:pt x="127" y="262"/>
                </a:cubicBezTo>
                <a:cubicBezTo>
                  <a:pt x="127" y="262"/>
                  <a:pt x="127" y="262"/>
                  <a:pt x="127" y="262"/>
                </a:cubicBezTo>
                <a:cubicBezTo>
                  <a:pt x="127" y="262"/>
                  <a:pt x="127" y="263"/>
                  <a:pt x="128" y="263"/>
                </a:cubicBezTo>
                <a:close/>
                <a:moveTo>
                  <a:pt x="132" y="263"/>
                </a:moveTo>
                <a:cubicBezTo>
                  <a:pt x="132" y="263"/>
                  <a:pt x="132" y="263"/>
                  <a:pt x="132" y="263"/>
                </a:cubicBezTo>
                <a:cubicBezTo>
                  <a:pt x="131" y="263"/>
                  <a:pt x="131" y="262"/>
                  <a:pt x="130" y="263"/>
                </a:cubicBezTo>
                <a:cubicBezTo>
                  <a:pt x="131" y="264"/>
                  <a:pt x="131" y="264"/>
                  <a:pt x="131" y="265"/>
                </a:cubicBezTo>
                <a:cubicBezTo>
                  <a:pt x="130" y="266"/>
                  <a:pt x="128" y="265"/>
                  <a:pt x="128" y="267"/>
                </a:cubicBezTo>
                <a:cubicBezTo>
                  <a:pt x="129" y="268"/>
                  <a:pt x="128" y="268"/>
                  <a:pt x="128" y="269"/>
                </a:cubicBezTo>
                <a:cubicBezTo>
                  <a:pt x="127" y="269"/>
                  <a:pt x="126" y="267"/>
                  <a:pt x="125" y="267"/>
                </a:cubicBezTo>
                <a:cubicBezTo>
                  <a:pt x="125" y="268"/>
                  <a:pt x="125" y="268"/>
                  <a:pt x="124" y="268"/>
                </a:cubicBezTo>
                <a:cubicBezTo>
                  <a:pt x="124" y="270"/>
                  <a:pt x="125" y="270"/>
                  <a:pt x="126" y="271"/>
                </a:cubicBezTo>
                <a:cubicBezTo>
                  <a:pt x="125" y="272"/>
                  <a:pt x="124" y="272"/>
                  <a:pt x="124" y="273"/>
                </a:cubicBezTo>
                <a:cubicBezTo>
                  <a:pt x="124" y="274"/>
                  <a:pt x="125" y="274"/>
                  <a:pt x="125" y="274"/>
                </a:cubicBezTo>
                <a:cubicBezTo>
                  <a:pt x="126" y="275"/>
                  <a:pt x="125" y="275"/>
                  <a:pt x="125" y="276"/>
                </a:cubicBezTo>
                <a:cubicBezTo>
                  <a:pt x="125" y="276"/>
                  <a:pt x="127" y="276"/>
                  <a:pt x="127" y="275"/>
                </a:cubicBezTo>
                <a:cubicBezTo>
                  <a:pt x="126" y="275"/>
                  <a:pt x="127" y="275"/>
                  <a:pt x="127" y="274"/>
                </a:cubicBezTo>
                <a:cubicBezTo>
                  <a:pt x="127" y="273"/>
                  <a:pt x="126" y="272"/>
                  <a:pt x="126" y="271"/>
                </a:cubicBezTo>
                <a:cubicBezTo>
                  <a:pt x="127" y="269"/>
                  <a:pt x="130" y="268"/>
                  <a:pt x="131" y="270"/>
                </a:cubicBezTo>
                <a:cubicBezTo>
                  <a:pt x="131" y="270"/>
                  <a:pt x="132" y="270"/>
                  <a:pt x="132" y="269"/>
                </a:cubicBezTo>
                <a:cubicBezTo>
                  <a:pt x="131" y="269"/>
                  <a:pt x="130" y="267"/>
                  <a:pt x="131" y="266"/>
                </a:cubicBezTo>
                <a:cubicBezTo>
                  <a:pt x="132" y="265"/>
                  <a:pt x="133" y="265"/>
                  <a:pt x="134" y="265"/>
                </a:cubicBezTo>
                <a:cubicBezTo>
                  <a:pt x="135" y="265"/>
                  <a:pt x="134" y="265"/>
                  <a:pt x="135" y="264"/>
                </a:cubicBezTo>
                <a:cubicBezTo>
                  <a:pt x="134" y="264"/>
                  <a:pt x="134" y="264"/>
                  <a:pt x="134" y="264"/>
                </a:cubicBezTo>
                <a:cubicBezTo>
                  <a:pt x="133" y="264"/>
                  <a:pt x="133" y="263"/>
                  <a:pt x="133" y="262"/>
                </a:cubicBezTo>
                <a:cubicBezTo>
                  <a:pt x="133" y="262"/>
                  <a:pt x="132" y="262"/>
                  <a:pt x="132" y="262"/>
                </a:cubicBezTo>
                <a:cubicBezTo>
                  <a:pt x="132" y="262"/>
                  <a:pt x="131" y="262"/>
                  <a:pt x="132" y="263"/>
                </a:cubicBezTo>
                <a:close/>
                <a:moveTo>
                  <a:pt x="149" y="267"/>
                </a:moveTo>
                <a:cubicBezTo>
                  <a:pt x="149" y="267"/>
                  <a:pt x="149" y="267"/>
                  <a:pt x="149" y="267"/>
                </a:cubicBezTo>
                <a:cubicBezTo>
                  <a:pt x="149" y="267"/>
                  <a:pt x="149" y="268"/>
                  <a:pt x="148" y="269"/>
                </a:cubicBezTo>
                <a:cubicBezTo>
                  <a:pt x="151" y="267"/>
                  <a:pt x="153" y="268"/>
                  <a:pt x="154" y="271"/>
                </a:cubicBezTo>
                <a:cubicBezTo>
                  <a:pt x="153" y="271"/>
                  <a:pt x="153" y="272"/>
                  <a:pt x="153" y="273"/>
                </a:cubicBezTo>
                <a:cubicBezTo>
                  <a:pt x="154" y="272"/>
                  <a:pt x="155" y="271"/>
                  <a:pt x="157" y="271"/>
                </a:cubicBezTo>
                <a:cubicBezTo>
                  <a:pt x="157" y="267"/>
                  <a:pt x="154" y="268"/>
                  <a:pt x="152" y="266"/>
                </a:cubicBezTo>
                <a:cubicBezTo>
                  <a:pt x="151" y="269"/>
                  <a:pt x="147" y="265"/>
                  <a:pt x="147" y="263"/>
                </a:cubicBezTo>
                <a:cubicBezTo>
                  <a:pt x="147" y="264"/>
                  <a:pt x="145" y="264"/>
                  <a:pt x="145" y="265"/>
                </a:cubicBezTo>
                <a:cubicBezTo>
                  <a:pt x="146" y="265"/>
                  <a:pt x="149" y="265"/>
                  <a:pt x="149" y="267"/>
                </a:cubicBezTo>
                <a:close/>
                <a:moveTo>
                  <a:pt x="137" y="267"/>
                </a:moveTo>
                <a:cubicBezTo>
                  <a:pt x="137" y="267"/>
                  <a:pt x="137" y="267"/>
                  <a:pt x="137" y="267"/>
                </a:cubicBezTo>
                <a:cubicBezTo>
                  <a:pt x="140" y="266"/>
                  <a:pt x="141" y="268"/>
                  <a:pt x="143" y="270"/>
                </a:cubicBezTo>
                <a:cubicBezTo>
                  <a:pt x="143" y="269"/>
                  <a:pt x="144" y="269"/>
                  <a:pt x="144" y="268"/>
                </a:cubicBezTo>
                <a:cubicBezTo>
                  <a:pt x="143" y="268"/>
                  <a:pt x="144" y="266"/>
                  <a:pt x="143" y="265"/>
                </a:cubicBezTo>
                <a:cubicBezTo>
                  <a:pt x="141" y="264"/>
                  <a:pt x="141" y="265"/>
                  <a:pt x="139" y="264"/>
                </a:cubicBezTo>
                <a:cubicBezTo>
                  <a:pt x="139" y="265"/>
                  <a:pt x="139" y="265"/>
                  <a:pt x="138" y="265"/>
                </a:cubicBezTo>
                <a:cubicBezTo>
                  <a:pt x="138" y="265"/>
                  <a:pt x="137" y="264"/>
                  <a:pt x="136" y="264"/>
                </a:cubicBezTo>
                <a:cubicBezTo>
                  <a:pt x="136" y="265"/>
                  <a:pt x="136" y="266"/>
                  <a:pt x="137" y="267"/>
                </a:cubicBezTo>
                <a:close/>
                <a:moveTo>
                  <a:pt x="125" y="293"/>
                </a:moveTo>
                <a:cubicBezTo>
                  <a:pt x="125" y="293"/>
                  <a:pt x="125" y="293"/>
                  <a:pt x="125" y="293"/>
                </a:cubicBezTo>
                <a:cubicBezTo>
                  <a:pt x="125" y="293"/>
                  <a:pt x="126" y="292"/>
                  <a:pt x="126" y="291"/>
                </a:cubicBezTo>
                <a:cubicBezTo>
                  <a:pt x="125" y="291"/>
                  <a:pt x="124" y="293"/>
                  <a:pt x="124" y="292"/>
                </a:cubicBezTo>
                <a:cubicBezTo>
                  <a:pt x="124" y="293"/>
                  <a:pt x="123" y="294"/>
                  <a:pt x="123" y="294"/>
                </a:cubicBezTo>
                <a:cubicBezTo>
                  <a:pt x="123" y="294"/>
                  <a:pt x="123" y="293"/>
                  <a:pt x="123" y="293"/>
                </a:cubicBezTo>
                <a:cubicBezTo>
                  <a:pt x="122" y="293"/>
                  <a:pt x="122" y="294"/>
                  <a:pt x="121" y="295"/>
                </a:cubicBezTo>
                <a:cubicBezTo>
                  <a:pt x="122" y="294"/>
                  <a:pt x="123" y="293"/>
                  <a:pt x="124" y="291"/>
                </a:cubicBezTo>
                <a:cubicBezTo>
                  <a:pt x="123" y="291"/>
                  <a:pt x="122" y="293"/>
                  <a:pt x="121" y="293"/>
                </a:cubicBezTo>
                <a:cubicBezTo>
                  <a:pt x="122" y="292"/>
                  <a:pt x="123" y="292"/>
                  <a:pt x="124" y="291"/>
                </a:cubicBezTo>
                <a:cubicBezTo>
                  <a:pt x="123" y="291"/>
                  <a:pt x="123" y="291"/>
                  <a:pt x="123" y="291"/>
                </a:cubicBezTo>
                <a:cubicBezTo>
                  <a:pt x="122" y="291"/>
                  <a:pt x="121" y="292"/>
                  <a:pt x="120" y="293"/>
                </a:cubicBezTo>
                <a:cubicBezTo>
                  <a:pt x="120" y="293"/>
                  <a:pt x="120" y="294"/>
                  <a:pt x="120" y="294"/>
                </a:cubicBezTo>
                <a:cubicBezTo>
                  <a:pt x="120" y="294"/>
                  <a:pt x="119" y="294"/>
                  <a:pt x="119" y="293"/>
                </a:cubicBezTo>
                <a:cubicBezTo>
                  <a:pt x="118" y="293"/>
                  <a:pt x="116" y="292"/>
                  <a:pt x="116" y="291"/>
                </a:cubicBezTo>
                <a:cubicBezTo>
                  <a:pt x="115" y="290"/>
                  <a:pt x="116" y="290"/>
                  <a:pt x="116" y="289"/>
                </a:cubicBezTo>
                <a:cubicBezTo>
                  <a:pt x="116" y="289"/>
                  <a:pt x="115" y="290"/>
                  <a:pt x="115" y="289"/>
                </a:cubicBezTo>
                <a:cubicBezTo>
                  <a:pt x="117" y="289"/>
                  <a:pt x="118" y="288"/>
                  <a:pt x="119" y="287"/>
                </a:cubicBezTo>
                <a:cubicBezTo>
                  <a:pt x="119" y="287"/>
                  <a:pt x="118" y="287"/>
                  <a:pt x="118" y="287"/>
                </a:cubicBezTo>
                <a:cubicBezTo>
                  <a:pt x="120" y="287"/>
                  <a:pt x="120" y="286"/>
                  <a:pt x="122" y="287"/>
                </a:cubicBezTo>
                <a:cubicBezTo>
                  <a:pt x="121" y="287"/>
                  <a:pt x="120" y="287"/>
                  <a:pt x="119" y="288"/>
                </a:cubicBezTo>
                <a:cubicBezTo>
                  <a:pt x="121" y="288"/>
                  <a:pt x="121" y="287"/>
                  <a:pt x="122" y="287"/>
                </a:cubicBezTo>
                <a:cubicBezTo>
                  <a:pt x="121" y="285"/>
                  <a:pt x="118" y="288"/>
                  <a:pt x="116" y="288"/>
                </a:cubicBezTo>
                <a:cubicBezTo>
                  <a:pt x="117" y="287"/>
                  <a:pt x="119" y="286"/>
                  <a:pt x="121" y="286"/>
                </a:cubicBezTo>
                <a:cubicBezTo>
                  <a:pt x="121" y="285"/>
                  <a:pt x="121" y="285"/>
                  <a:pt x="121" y="285"/>
                </a:cubicBezTo>
                <a:cubicBezTo>
                  <a:pt x="118" y="285"/>
                  <a:pt x="114" y="287"/>
                  <a:pt x="111" y="287"/>
                </a:cubicBezTo>
                <a:cubicBezTo>
                  <a:pt x="113" y="287"/>
                  <a:pt x="114" y="286"/>
                  <a:pt x="115" y="286"/>
                </a:cubicBezTo>
                <a:cubicBezTo>
                  <a:pt x="115" y="286"/>
                  <a:pt x="115" y="286"/>
                  <a:pt x="115" y="286"/>
                </a:cubicBezTo>
                <a:cubicBezTo>
                  <a:pt x="116" y="285"/>
                  <a:pt x="120" y="285"/>
                  <a:pt x="121" y="284"/>
                </a:cubicBezTo>
                <a:cubicBezTo>
                  <a:pt x="119" y="284"/>
                  <a:pt x="118" y="284"/>
                  <a:pt x="117" y="285"/>
                </a:cubicBezTo>
                <a:cubicBezTo>
                  <a:pt x="117" y="284"/>
                  <a:pt x="117" y="284"/>
                  <a:pt x="116" y="284"/>
                </a:cubicBezTo>
                <a:cubicBezTo>
                  <a:pt x="115" y="285"/>
                  <a:pt x="112" y="285"/>
                  <a:pt x="111" y="285"/>
                </a:cubicBezTo>
                <a:cubicBezTo>
                  <a:pt x="114" y="284"/>
                  <a:pt x="117" y="283"/>
                  <a:pt x="119" y="284"/>
                </a:cubicBezTo>
                <a:cubicBezTo>
                  <a:pt x="119" y="283"/>
                  <a:pt x="121" y="284"/>
                  <a:pt x="121" y="282"/>
                </a:cubicBezTo>
                <a:cubicBezTo>
                  <a:pt x="119" y="282"/>
                  <a:pt x="117" y="283"/>
                  <a:pt x="115" y="282"/>
                </a:cubicBezTo>
                <a:cubicBezTo>
                  <a:pt x="116" y="282"/>
                  <a:pt x="118" y="282"/>
                  <a:pt x="120" y="282"/>
                </a:cubicBezTo>
                <a:cubicBezTo>
                  <a:pt x="120" y="281"/>
                  <a:pt x="120" y="282"/>
                  <a:pt x="120" y="281"/>
                </a:cubicBezTo>
                <a:cubicBezTo>
                  <a:pt x="118" y="281"/>
                  <a:pt x="116" y="280"/>
                  <a:pt x="113" y="279"/>
                </a:cubicBezTo>
                <a:cubicBezTo>
                  <a:pt x="113" y="282"/>
                  <a:pt x="112" y="281"/>
                  <a:pt x="110" y="281"/>
                </a:cubicBezTo>
                <a:cubicBezTo>
                  <a:pt x="108" y="280"/>
                  <a:pt x="109" y="277"/>
                  <a:pt x="111" y="277"/>
                </a:cubicBezTo>
                <a:cubicBezTo>
                  <a:pt x="112" y="277"/>
                  <a:pt x="113" y="278"/>
                  <a:pt x="113" y="279"/>
                </a:cubicBezTo>
                <a:cubicBezTo>
                  <a:pt x="115" y="279"/>
                  <a:pt x="117" y="280"/>
                  <a:pt x="119" y="279"/>
                </a:cubicBezTo>
                <a:cubicBezTo>
                  <a:pt x="119" y="279"/>
                  <a:pt x="118" y="279"/>
                  <a:pt x="119" y="280"/>
                </a:cubicBezTo>
                <a:cubicBezTo>
                  <a:pt x="119" y="279"/>
                  <a:pt x="120" y="279"/>
                  <a:pt x="121" y="280"/>
                </a:cubicBezTo>
                <a:cubicBezTo>
                  <a:pt x="121" y="279"/>
                  <a:pt x="120" y="279"/>
                  <a:pt x="120" y="279"/>
                </a:cubicBezTo>
                <a:cubicBezTo>
                  <a:pt x="121" y="279"/>
                  <a:pt x="121" y="279"/>
                  <a:pt x="121" y="279"/>
                </a:cubicBezTo>
                <a:cubicBezTo>
                  <a:pt x="121" y="278"/>
                  <a:pt x="121" y="279"/>
                  <a:pt x="122" y="278"/>
                </a:cubicBezTo>
                <a:cubicBezTo>
                  <a:pt x="121" y="277"/>
                  <a:pt x="120" y="277"/>
                  <a:pt x="119" y="277"/>
                </a:cubicBezTo>
                <a:cubicBezTo>
                  <a:pt x="120" y="277"/>
                  <a:pt x="121" y="277"/>
                  <a:pt x="121" y="277"/>
                </a:cubicBezTo>
                <a:cubicBezTo>
                  <a:pt x="120" y="276"/>
                  <a:pt x="119" y="276"/>
                  <a:pt x="118" y="276"/>
                </a:cubicBezTo>
                <a:cubicBezTo>
                  <a:pt x="113" y="277"/>
                  <a:pt x="110" y="273"/>
                  <a:pt x="107" y="271"/>
                </a:cubicBezTo>
                <a:cubicBezTo>
                  <a:pt x="107" y="271"/>
                  <a:pt x="107" y="271"/>
                  <a:pt x="107" y="271"/>
                </a:cubicBezTo>
                <a:cubicBezTo>
                  <a:pt x="102" y="270"/>
                  <a:pt x="97" y="272"/>
                  <a:pt x="92" y="269"/>
                </a:cubicBezTo>
                <a:cubicBezTo>
                  <a:pt x="91" y="269"/>
                  <a:pt x="90" y="267"/>
                  <a:pt x="89" y="266"/>
                </a:cubicBezTo>
                <a:cubicBezTo>
                  <a:pt x="86" y="265"/>
                  <a:pt x="84" y="267"/>
                  <a:pt x="81" y="267"/>
                </a:cubicBezTo>
                <a:cubicBezTo>
                  <a:pt x="78" y="268"/>
                  <a:pt x="74" y="270"/>
                  <a:pt x="72" y="273"/>
                </a:cubicBezTo>
                <a:cubicBezTo>
                  <a:pt x="71" y="276"/>
                  <a:pt x="74" y="279"/>
                  <a:pt x="74" y="282"/>
                </a:cubicBezTo>
                <a:cubicBezTo>
                  <a:pt x="74" y="282"/>
                  <a:pt x="73" y="283"/>
                  <a:pt x="73" y="283"/>
                </a:cubicBezTo>
                <a:cubicBezTo>
                  <a:pt x="73" y="283"/>
                  <a:pt x="73" y="283"/>
                  <a:pt x="73" y="284"/>
                </a:cubicBezTo>
                <a:cubicBezTo>
                  <a:pt x="71" y="286"/>
                  <a:pt x="69" y="288"/>
                  <a:pt x="67" y="290"/>
                </a:cubicBezTo>
                <a:cubicBezTo>
                  <a:pt x="64" y="294"/>
                  <a:pt x="63" y="299"/>
                  <a:pt x="64" y="303"/>
                </a:cubicBezTo>
                <a:cubicBezTo>
                  <a:pt x="66" y="305"/>
                  <a:pt x="67" y="308"/>
                  <a:pt x="70" y="308"/>
                </a:cubicBezTo>
                <a:cubicBezTo>
                  <a:pt x="71" y="308"/>
                  <a:pt x="73" y="307"/>
                  <a:pt x="74" y="307"/>
                </a:cubicBezTo>
                <a:cubicBezTo>
                  <a:pt x="76" y="308"/>
                  <a:pt x="79" y="310"/>
                  <a:pt x="79" y="312"/>
                </a:cubicBezTo>
                <a:cubicBezTo>
                  <a:pt x="80" y="316"/>
                  <a:pt x="78" y="321"/>
                  <a:pt x="83" y="320"/>
                </a:cubicBezTo>
                <a:cubicBezTo>
                  <a:pt x="85" y="321"/>
                  <a:pt x="86" y="321"/>
                  <a:pt x="88" y="321"/>
                </a:cubicBezTo>
                <a:cubicBezTo>
                  <a:pt x="88" y="322"/>
                  <a:pt x="88" y="322"/>
                  <a:pt x="88" y="322"/>
                </a:cubicBezTo>
                <a:cubicBezTo>
                  <a:pt x="93" y="322"/>
                  <a:pt x="94" y="326"/>
                  <a:pt x="97" y="326"/>
                </a:cubicBezTo>
                <a:cubicBezTo>
                  <a:pt x="101" y="327"/>
                  <a:pt x="102" y="325"/>
                  <a:pt x="104" y="324"/>
                </a:cubicBezTo>
                <a:cubicBezTo>
                  <a:pt x="107" y="322"/>
                  <a:pt x="109" y="320"/>
                  <a:pt x="110" y="317"/>
                </a:cubicBezTo>
                <a:cubicBezTo>
                  <a:pt x="110" y="316"/>
                  <a:pt x="111" y="316"/>
                  <a:pt x="111" y="316"/>
                </a:cubicBezTo>
                <a:cubicBezTo>
                  <a:pt x="113" y="307"/>
                  <a:pt x="118" y="301"/>
                  <a:pt x="123" y="295"/>
                </a:cubicBezTo>
                <a:cubicBezTo>
                  <a:pt x="123" y="296"/>
                  <a:pt x="123" y="295"/>
                  <a:pt x="123" y="295"/>
                </a:cubicBezTo>
                <a:cubicBezTo>
                  <a:pt x="123" y="295"/>
                  <a:pt x="124" y="294"/>
                  <a:pt x="124" y="294"/>
                </a:cubicBezTo>
                <a:cubicBezTo>
                  <a:pt x="125" y="294"/>
                  <a:pt x="125" y="293"/>
                  <a:pt x="126" y="293"/>
                </a:cubicBezTo>
                <a:cubicBezTo>
                  <a:pt x="125" y="292"/>
                  <a:pt x="125" y="294"/>
                  <a:pt x="125" y="293"/>
                </a:cubicBezTo>
                <a:close/>
                <a:moveTo>
                  <a:pt x="119" y="267"/>
                </a:moveTo>
                <a:cubicBezTo>
                  <a:pt x="119" y="267"/>
                  <a:pt x="119" y="267"/>
                  <a:pt x="119" y="267"/>
                </a:cubicBezTo>
                <a:cubicBezTo>
                  <a:pt x="120" y="266"/>
                  <a:pt x="121" y="268"/>
                  <a:pt x="121" y="267"/>
                </a:cubicBezTo>
                <a:cubicBezTo>
                  <a:pt x="121" y="266"/>
                  <a:pt x="120" y="266"/>
                  <a:pt x="120" y="266"/>
                </a:cubicBezTo>
                <a:cubicBezTo>
                  <a:pt x="119" y="266"/>
                  <a:pt x="119" y="267"/>
                  <a:pt x="119" y="267"/>
                </a:cubicBezTo>
                <a:close/>
                <a:moveTo>
                  <a:pt x="132" y="268"/>
                </a:moveTo>
                <a:cubicBezTo>
                  <a:pt x="132" y="268"/>
                  <a:pt x="132" y="268"/>
                  <a:pt x="132" y="268"/>
                </a:cubicBezTo>
                <a:cubicBezTo>
                  <a:pt x="133" y="268"/>
                  <a:pt x="134" y="268"/>
                  <a:pt x="134" y="269"/>
                </a:cubicBezTo>
                <a:cubicBezTo>
                  <a:pt x="133" y="270"/>
                  <a:pt x="132" y="270"/>
                  <a:pt x="132" y="271"/>
                </a:cubicBezTo>
                <a:cubicBezTo>
                  <a:pt x="132" y="272"/>
                  <a:pt x="131" y="272"/>
                  <a:pt x="131" y="273"/>
                </a:cubicBezTo>
                <a:cubicBezTo>
                  <a:pt x="132" y="273"/>
                  <a:pt x="132" y="273"/>
                  <a:pt x="132" y="273"/>
                </a:cubicBezTo>
                <a:cubicBezTo>
                  <a:pt x="132" y="272"/>
                  <a:pt x="132" y="270"/>
                  <a:pt x="134" y="270"/>
                </a:cubicBezTo>
                <a:cubicBezTo>
                  <a:pt x="134" y="269"/>
                  <a:pt x="135" y="268"/>
                  <a:pt x="135" y="267"/>
                </a:cubicBezTo>
                <a:cubicBezTo>
                  <a:pt x="134" y="266"/>
                  <a:pt x="131" y="265"/>
                  <a:pt x="132" y="268"/>
                </a:cubicBezTo>
                <a:close/>
                <a:moveTo>
                  <a:pt x="144" y="273"/>
                </a:moveTo>
                <a:cubicBezTo>
                  <a:pt x="144" y="273"/>
                  <a:pt x="144" y="273"/>
                  <a:pt x="144" y="273"/>
                </a:cubicBezTo>
                <a:cubicBezTo>
                  <a:pt x="144" y="273"/>
                  <a:pt x="145" y="272"/>
                  <a:pt x="146" y="273"/>
                </a:cubicBezTo>
                <a:cubicBezTo>
                  <a:pt x="147" y="274"/>
                  <a:pt x="147" y="275"/>
                  <a:pt x="146" y="276"/>
                </a:cubicBezTo>
                <a:cubicBezTo>
                  <a:pt x="147" y="278"/>
                  <a:pt x="148" y="278"/>
                  <a:pt x="149" y="276"/>
                </a:cubicBezTo>
                <a:cubicBezTo>
                  <a:pt x="148" y="275"/>
                  <a:pt x="147" y="273"/>
                  <a:pt x="148" y="272"/>
                </a:cubicBezTo>
                <a:cubicBezTo>
                  <a:pt x="148" y="270"/>
                  <a:pt x="147" y="269"/>
                  <a:pt x="147" y="267"/>
                </a:cubicBezTo>
                <a:cubicBezTo>
                  <a:pt x="147" y="266"/>
                  <a:pt x="146" y="266"/>
                  <a:pt x="145" y="266"/>
                </a:cubicBezTo>
                <a:cubicBezTo>
                  <a:pt x="146" y="269"/>
                  <a:pt x="143" y="270"/>
                  <a:pt x="144" y="273"/>
                </a:cubicBezTo>
                <a:close/>
                <a:moveTo>
                  <a:pt x="137" y="268"/>
                </a:moveTo>
                <a:cubicBezTo>
                  <a:pt x="137" y="268"/>
                  <a:pt x="137" y="268"/>
                  <a:pt x="137" y="268"/>
                </a:cubicBezTo>
                <a:cubicBezTo>
                  <a:pt x="138" y="271"/>
                  <a:pt x="134" y="271"/>
                  <a:pt x="134" y="273"/>
                </a:cubicBezTo>
                <a:cubicBezTo>
                  <a:pt x="134" y="273"/>
                  <a:pt x="135" y="274"/>
                  <a:pt x="135" y="275"/>
                </a:cubicBezTo>
                <a:cubicBezTo>
                  <a:pt x="134" y="276"/>
                  <a:pt x="133" y="276"/>
                  <a:pt x="133" y="277"/>
                </a:cubicBezTo>
                <a:cubicBezTo>
                  <a:pt x="131" y="276"/>
                  <a:pt x="130" y="278"/>
                  <a:pt x="130" y="280"/>
                </a:cubicBezTo>
                <a:cubicBezTo>
                  <a:pt x="131" y="281"/>
                  <a:pt x="132" y="281"/>
                  <a:pt x="133" y="281"/>
                </a:cubicBezTo>
                <a:cubicBezTo>
                  <a:pt x="134" y="283"/>
                  <a:pt x="133" y="285"/>
                  <a:pt x="134" y="286"/>
                </a:cubicBezTo>
                <a:cubicBezTo>
                  <a:pt x="137" y="286"/>
                  <a:pt x="139" y="286"/>
                  <a:pt x="140" y="285"/>
                </a:cubicBezTo>
                <a:cubicBezTo>
                  <a:pt x="139" y="284"/>
                  <a:pt x="139" y="282"/>
                  <a:pt x="136" y="283"/>
                </a:cubicBezTo>
                <a:cubicBezTo>
                  <a:pt x="134" y="282"/>
                  <a:pt x="134" y="280"/>
                  <a:pt x="135" y="278"/>
                </a:cubicBezTo>
                <a:cubicBezTo>
                  <a:pt x="136" y="277"/>
                  <a:pt x="138" y="277"/>
                  <a:pt x="138" y="275"/>
                </a:cubicBezTo>
                <a:cubicBezTo>
                  <a:pt x="137" y="274"/>
                  <a:pt x="137" y="269"/>
                  <a:pt x="141" y="270"/>
                </a:cubicBezTo>
                <a:cubicBezTo>
                  <a:pt x="140" y="269"/>
                  <a:pt x="138" y="268"/>
                  <a:pt x="137" y="268"/>
                </a:cubicBezTo>
                <a:close/>
                <a:moveTo>
                  <a:pt x="123" y="269"/>
                </a:moveTo>
                <a:cubicBezTo>
                  <a:pt x="123" y="269"/>
                  <a:pt x="123" y="269"/>
                  <a:pt x="123" y="269"/>
                </a:cubicBezTo>
                <a:cubicBezTo>
                  <a:pt x="122" y="269"/>
                  <a:pt x="122" y="268"/>
                  <a:pt x="122" y="269"/>
                </a:cubicBezTo>
                <a:cubicBezTo>
                  <a:pt x="122" y="269"/>
                  <a:pt x="122" y="270"/>
                  <a:pt x="123" y="269"/>
                </a:cubicBezTo>
                <a:close/>
                <a:moveTo>
                  <a:pt x="152" y="271"/>
                </a:moveTo>
                <a:cubicBezTo>
                  <a:pt x="152" y="271"/>
                  <a:pt x="152" y="271"/>
                  <a:pt x="152" y="271"/>
                </a:cubicBezTo>
                <a:cubicBezTo>
                  <a:pt x="152" y="269"/>
                  <a:pt x="150" y="269"/>
                  <a:pt x="149" y="270"/>
                </a:cubicBezTo>
                <a:cubicBezTo>
                  <a:pt x="150" y="271"/>
                  <a:pt x="150" y="273"/>
                  <a:pt x="149" y="274"/>
                </a:cubicBezTo>
                <a:cubicBezTo>
                  <a:pt x="149" y="274"/>
                  <a:pt x="150" y="275"/>
                  <a:pt x="151" y="276"/>
                </a:cubicBezTo>
                <a:cubicBezTo>
                  <a:pt x="151" y="275"/>
                  <a:pt x="151" y="275"/>
                  <a:pt x="152" y="275"/>
                </a:cubicBezTo>
                <a:cubicBezTo>
                  <a:pt x="150" y="273"/>
                  <a:pt x="152" y="271"/>
                  <a:pt x="152" y="271"/>
                </a:cubicBezTo>
                <a:close/>
                <a:moveTo>
                  <a:pt x="127" y="272"/>
                </a:moveTo>
                <a:cubicBezTo>
                  <a:pt x="127" y="272"/>
                  <a:pt x="127" y="272"/>
                  <a:pt x="127" y="272"/>
                </a:cubicBezTo>
                <a:cubicBezTo>
                  <a:pt x="127" y="273"/>
                  <a:pt x="129" y="273"/>
                  <a:pt x="129" y="274"/>
                </a:cubicBezTo>
                <a:cubicBezTo>
                  <a:pt x="129" y="276"/>
                  <a:pt x="127" y="276"/>
                  <a:pt x="127" y="277"/>
                </a:cubicBezTo>
                <a:cubicBezTo>
                  <a:pt x="128" y="278"/>
                  <a:pt x="128" y="278"/>
                  <a:pt x="129" y="278"/>
                </a:cubicBezTo>
                <a:cubicBezTo>
                  <a:pt x="129" y="277"/>
                  <a:pt x="130" y="276"/>
                  <a:pt x="131" y="275"/>
                </a:cubicBezTo>
                <a:cubicBezTo>
                  <a:pt x="131" y="274"/>
                  <a:pt x="130" y="275"/>
                  <a:pt x="130" y="274"/>
                </a:cubicBezTo>
                <a:cubicBezTo>
                  <a:pt x="130" y="273"/>
                  <a:pt x="130" y="272"/>
                  <a:pt x="130" y="271"/>
                </a:cubicBezTo>
                <a:cubicBezTo>
                  <a:pt x="129" y="270"/>
                  <a:pt x="128" y="270"/>
                  <a:pt x="127" y="272"/>
                </a:cubicBezTo>
                <a:close/>
                <a:moveTo>
                  <a:pt x="139" y="272"/>
                </a:moveTo>
                <a:cubicBezTo>
                  <a:pt x="139" y="272"/>
                  <a:pt x="139" y="272"/>
                  <a:pt x="139" y="272"/>
                </a:cubicBezTo>
                <a:cubicBezTo>
                  <a:pt x="139" y="274"/>
                  <a:pt x="140" y="274"/>
                  <a:pt x="140" y="275"/>
                </a:cubicBezTo>
                <a:cubicBezTo>
                  <a:pt x="140" y="278"/>
                  <a:pt x="133" y="278"/>
                  <a:pt x="136" y="281"/>
                </a:cubicBezTo>
                <a:cubicBezTo>
                  <a:pt x="137" y="282"/>
                  <a:pt x="138" y="281"/>
                  <a:pt x="140" y="281"/>
                </a:cubicBezTo>
                <a:cubicBezTo>
                  <a:pt x="141" y="282"/>
                  <a:pt x="140" y="284"/>
                  <a:pt x="142" y="284"/>
                </a:cubicBezTo>
                <a:cubicBezTo>
                  <a:pt x="143" y="284"/>
                  <a:pt x="144" y="282"/>
                  <a:pt x="144" y="282"/>
                </a:cubicBezTo>
                <a:cubicBezTo>
                  <a:pt x="144" y="281"/>
                  <a:pt x="141" y="280"/>
                  <a:pt x="141" y="278"/>
                </a:cubicBezTo>
                <a:cubicBezTo>
                  <a:pt x="141" y="276"/>
                  <a:pt x="144" y="276"/>
                  <a:pt x="145" y="275"/>
                </a:cubicBezTo>
                <a:cubicBezTo>
                  <a:pt x="145" y="274"/>
                  <a:pt x="145" y="275"/>
                  <a:pt x="145" y="274"/>
                </a:cubicBezTo>
                <a:cubicBezTo>
                  <a:pt x="144" y="274"/>
                  <a:pt x="143" y="274"/>
                  <a:pt x="142" y="274"/>
                </a:cubicBezTo>
                <a:cubicBezTo>
                  <a:pt x="141" y="274"/>
                  <a:pt x="141" y="272"/>
                  <a:pt x="141" y="271"/>
                </a:cubicBezTo>
                <a:cubicBezTo>
                  <a:pt x="139" y="271"/>
                  <a:pt x="139" y="272"/>
                  <a:pt x="139" y="272"/>
                </a:cubicBezTo>
                <a:close/>
                <a:moveTo>
                  <a:pt x="159" y="272"/>
                </a:moveTo>
                <a:cubicBezTo>
                  <a:pt x="159" y="272"/>
                  <a:pt x="159" y="272"/>
                  <a:pt x="159" y="272"/>
                </a:cubicBezTo>
                <a:cubicBezTo>
                  <a:pt x="160" y="272"/>
                  <a:pt x="160" y="271"/>
                  <a:pt x="160" y="271"/>
                </a:cubicBezTo>
                <a:cubicBezTo>
                  <a:pt x="160" y="271"/>
                  <a:pt x="159" y="271"/>
                  <a:pt x="159" y="272"/>
                </a:cubicBezTo>
                <a:close/>
                <a:moveTo>
                  <a:pt x="155" y="272"/>
                </a:moveTo>
                <a:cubicBezTo>
                  <a:pt x="155" y="272"/>
                  <a:pt x="155" y="272"/>
                  <a:pt x="155" y="272"/>
                </a:cubicBezTo>
                <a:cubicBezTo>
                  <a:pt x="156" y="272"/>
                  <a:pt x="156" y="272"/>
                  <a:pt x="156" y="272"/>
                </a:cubicBezTo>
                <a:cubicBezTo>
                  <a:pt x="156" y="272"/>
                  <a:pt x="155" y="272"/>
                  <a:pt x="155" y="272"/>
                </a:cubicBezTo>
                <a:close/>
                <a:moveTo>
                  <a:pt x="117" y="275"/>
                </a:moveTo>
                <a:cubicBezTo>
                  <a:pt x="117" y="275"/>
                  <a:pt x="117" y="275"/>
                  <a:pt x="117" y="275"/>
                </a:cubicBezTo>
                <a:cubicBezTo>
                  <a:pt x="115" y="273"/>
                  <a:pt x="114" y="272"/>
                  <a:pt x="111" y="272"/>
                </a:cubicBezTo>
                <a:cubicBezTo>
                  <a:pt x="112" y="273"/>
                  <a:pt x="115" y="274"/>
                  <a:pt x="117" y="275"/>
                </a:cubicBezTo>
                <a:close/>
                <a:moveTo>
                  <a:pt x="159" y="272"/>
                </a:moveTo>
                <a:cubicBezTo>
                  <a:pt x="159" y="272"/>
                  <a:pt x="159" y="272"/>
                  <a:pt x="159" y="272"/>
                </a:cubicBezTo>
                <a:cubicBezTo>
                  <a:pt x="159" y="272"/>
                  <a:pt x="161" y="273"/>
                  <a:pt x="161" y="272"/>
                </a:cubicBezTo>
                <a:cubicBezTo>
                  <a:pt x="160" y="272"/>
                  <a:pt x="159" y="272"/>
                  <a:pt x="159" y="272"/>
                </a:cubicBezTo>
                <a:close/>
                <a:moveTo>
                  <a:pt x="158" y="276"/>
                </a:moveTo>
                <a:cubicBezTo>
                  <a:pt x="158" y="276"/>
                  <a:pt x="158" y="276"/>
                  <a:pt x="158" y="276"/>
                </a:cubicBezTo>
                <a:cubicBezTo>
                  <a:pt x="159" y="276"/>
                  <a:pt x="159" y="276"/>
                  <a:pt x="160" y="275"/>
                </a:cubicBezTo>
                <a:cubicBezTo>
                  <a:pt x="160" y="274"/>
                  <a:pt x="160" y="274"/>
                  <a:pt x="160" y="273"/>
                </a:cubicBezTo>
                <a:cubicBezTo>
                  <a:pt x="159" y="273"/>
                  <a:pt x="157" y="272"/>
                  <a:pt x="156" y="273"/>
                </a:cubicBezTo>
                <a:cubicBezTo>
                  <a:pt x="157" y="274"/>
                  <a:pt x="157" y="274"/>
                  <a:pt x="158" y="276"/>
                </a:cubicBezTo>
                <a:close/>
                <a:moveTo>
                  <a:pt x="161" y="275"/>
                </a:moveTo>
                <a:cubicBezTo>
                  <a:pt x="161" y="275"/>
                  <a:pt x="161" y="275"/>
                  <a:pt x="161" y="275"/>
                </a:cubicBezTo>
                <a:cubicBezTo>
                  <a:pt x="162" y="275"/>
                  <a:pt x="163" y="275"/>
                  <a:pt x="163" y="274"/>
                </a:cubicBezTo>
                <a:cubicBezTo>
                  <a:pt x="163" y="274"/>
                  <a:pt x="162" y="273"/>
                  <a:pt x="161" y="273"/>
                </a:cubicBezTo>
                <a:cubicBezTo>
                  <a:pt x="161" y="274"/>
                  <a:pt x="161" y="274"/>
                  <a:pt x="161" y="275"/>
                </a:cubicBezTo>
                <a:close/>
                <a:moveTo>
                  <a:pt x="152" y="278"/>
                </a:moveTo>
                <a:cubicBezTo>
                  <a:pt x="152" y="278"/>
                  <a:pt x="152" y="278"/>
                  <a:pt x="152" y="278"/>
                </a:cubicBezTo>
                <a:cubicBezTo>
                  <a:pt x="152" y="278"/>
                  <a:pt x="152" y="277"/>
                  <a:pt x="152" y="277"/>
                </a:cubicBezTo>
                <a:cubicBezTo>
                  <a:pt x="152" y="279"/>
                  <a:pt x="154" y="280"/>
                  <a:pt x="153" y="281"/>
                </a:cubicBezTo>
                <a:cubicBezTo>
                  <a:pt x="153" y="282"/>
                  <a:pt x="153" y="282"/>
                  <a:pt x="153" y="282"/>
                </a:cubicBezTo>
                <a:cubicBezTo>
                  <a:pt x="153" y="283"/>
                  <a:pt x="152" y="283"/>
                  <a:pt x="152" y="283"/>
                </a:cubicBezTo>
                <a:cubicBezTo>
                  <a:pt x="152" y="284"/>
                  <a:pt x="152" y="284"/>
                  <a:pt x="152" y="284"/>
                </a:cubicBezTo>
                <a:cubicBezTo>
                  <a:pt x="153" y="283"/>
                  <a:pt x="155" y="284"/>
                  <a:pt x="156" y="285"/>
                </a:cubicBezTo>
                <a:cubicBezTo>
                  <a:pt x="156" y="284"/>
                  <a:pt x="157" y="283"/>
                  <a:pt x="156" y="283"/>
                </a:cubicBezTo>
                <a:cubicBezTo>
                  <a:pt x="156" y="280"/>
                  <a:pt x="153" y="279"/>
                  <a:pt x="155" y="277"/>
                </a:cubicBezTo>
                <a:cubicBezTo>
                  <a:pt x="155" y="277"/>
                  <a:pt x="156" y="277"/>
                  <a:pt x="157" y="276"/>
                </a:cubicBezTo>
                <a:cubicBezTo>
                  <a:pt x="156" y="273"/>
                  <a:pt x="153" y="277"/>
                  <a:pt x="152" y="278"/>
                </a:cubicBezTo>
                <a:close/>
                <a:moveTo>
                  <a:pt x="123" y="277"/>
                </a:moveTo>
                <a:cubicBezTo>
                  <a:pt x="123" y="277"/>
                  <a:pt x="123" y="277"/>
                  <a:pt x="123" y="277"/>
                </a:cubicBezTo>
                <a:cubicBezTo>
                  <a:pt x="123" y="277"/>
                  <a:pt x="123" y="277"/>
                  <a:pt x="124" y="277"/>
                </a:cubicBezTo>
                <a:cubicBezTo>
                  <a:pt x="125" y="278"/>
                  <a:pt x="124" y="279"/>
                  <a:pt x="123" y="279"/>
                </a:cubicBezTo>
                <a:cubicBezTo>
                  <a:pt x="122" y="280"/>
                  <a:pt x="122" y="281"/>
                  <a:pt x="122" y="281"/>
                </a:cubicBezTo>
                <a:cubicBezTo>
                  <a:pt x="124" y="282"/>
                  <a:pt x="123" y="284"/>
                  <a:pt x="122" y="285"/>
                </a:cubicBezTo>
                <a:cubicBezTo>
                  <a:pt x="124" y="287"/>
                  <a:pt x="127" y="286"/>
                  <a:pt x="127" y="284"/>
                </a:cubicBezTo>
                <a:cubicBezTo>
                  <a:pt x="124" y="282"/>
                  <a:pt x="126" y="281"/>
                  <a:pt x="127" y="279"/>
                </a:cubicBezTo>
                <a:cubicBezTo>
                  <a:pt x="126" y="279"/>
                  <a:pt x="126" y="277"/>
                  <a:pt x="126" y="277"/>
                </a:cubicBezTo>
                <a:cubicBezTo>
                  <a:pt x="125" y="277"/>
                  <a:pt x="123" y="276"/>
                  <a:pt x="123" y="275"/>
                </a:cubicBezTo>
                <a:cubicBezTo>
                  <a:pt x="123" y="275"/>
                  <a:pt x="122" y="276"/>
                  <a:pt x="123" y="277"/>
                </a:cubicBezTo>
                <a:close/>
                <a:moveTo>
                  <a:pt x="143" y="278"/>
                </a:moveTo>
                <a:cubicBezTo>
                  <a:pt x="143" y="278"/>
                  <a:pt x="143" y="278"/>
                  <a:pt x="143" y="278"/>
                </a:cubicBezTo>
                <a:cubicBezTo>
                  <a:pt x="143" y="278"/>
                  <a:pt x="143" y="279"/>
                  <a:pt x="143" y="279"/>
                </a:cubicBezTo>
                <a:cubicBezTo>
                  <a:pt x="144" y="279"/>
                  <a:pt x="145" y="278"/>
                  <a:pt x="145" y="277"/>
                </a:cubicBezTo>
                <a:cubicBezTo>
                  <a:pt x="144" y="278"/>
                  <a:pt x="144" y="278"/>
                  <a:pt x="143" y="278"/>
                </a:cubicBezTo>
                <a:close/>
                <a:moveTo>
                  <a:pt x="148" y="278"/>
                </a:moveTo>
                <a:cubicBezTo>
                  <a:pt x="148" y="278"/>
                  <a:pt x="148" y="278"/>
                  <a:pt x="148" y="278"/>
                </a:cubicBezTo>
                <a:cubicBezTo>
                  <a:pt x="148" y="281"/>
                  <a:pt x="149" y="282"/>
                  <a:pt x="151" y="282"/>
                </a:cubicBezTo>
                <a:cubicBezTo>
                  <a:pt x="151" y="282"/>
                  <a:pt x="151" y="282"/>
                  <a:pt x="152" y="281"/>
                </a:cubicBezTo>
                <a:cubicBezTo>
                  <a:pt x="152" y="280"/>
                  <a:pt x="152" y="280"/>
                  <a:pt x="151" y="279"/>
                </a:cubicBezTo>
                <a:cubicBezTo>
                  <a:pt x="150" y="279"/>
                  <a:pt x="150" y="278"/>
                  <a:pt x="150" y="277"/>
                </a:cubicBezTo>
                <a:cubicBezTo>
                  <a:pt x="149" y="278"/>
                  <a:pt x="149" y="278"/>
                  <a:pt x="148" y="278"/>
                </a:cubicBezTo>
                <a:close/>
                <a:moveTo>
                  <a:pt x="167" y="278"/>
                </a:moveTo>
                <a:cubicBezTo>
                  <a:pt x="167" y="278"/>
                  <a:pt x="167" y="278"/>
                  <a:pt x="167" y="278"/>
                </a:cubicBezTo>
                <a:cubicBezTo>
                  <a:pt x="167" y="279"/>
                  <a:pt x="167" y="279"/>
                  <a:pt x="167" y="280"/>
                </a:cubicBezTo>
                <a:cubicBezTo>
                  <a:pt x="167" y="280"/>
                  <a:pt x="167" y="280"/>
                  <a:pt x="166" y="280"/>
                </a:cubicBezTo>
                <a:cubicBezTo>
                  <a:pt x="167" y="282"/>
                  <a:pt x="168" y="279"/>
                  <a:pt x="169" y="280"/>
                </a:cubicBezTo>
                <a:cubicBezTo>
                  <a:pt x="170" y="278"/>
                  <a:pt x="168" y="278"/>
                  <a:pt x="167" y="278"/>
                </a:cubicBezTo>
                <a:close/>
                <a:moveTo>
                  <a:pt x="110" y="280"/>
                </a:moveTo>
                <a:cubicBezTo>
                  <a:pt x="110" y="280"/>
                  <a:pt x="110" y="280"/>
                  <a:pt x="110" y="280"/>
                </a:cubicBezTo>
                <a:cubicBezTo>
                  <a:pt x="110" y="280"/>
                  <a:pt x="111" y="280"/>
                  <a:pt x="111" y="279"/>
                </a:cubicBezTo>
                <a:cubicBezTo>
                  <a:pt x="111" y="279"/>
                  <a:pt x="112" y="279"/>
                  <a:pt x="111" y="279"/>
                </a:cubicBezTo>
                <a:cubicBezTo>
                  <a:pt x="111" y="279"/>
                  <a:pt x="111" y="278"/>
                  <a:pt x="110" y="278"/>
                </a:cubicBezTo>
                <a:cubicBezTo>
                  <a:pt x="110" y="279"/>
                  <a:pt x="110" y="279"/>
                  <a:pt x="110" y="280"/>
                </a:cubicBezTo>
                <a:close/>
                <a:moveTo>
                  <a:pt x="144" y="280"/>
                </a:moveTo>
                <a:cubicBezTo>
                  <a:pt x="144" y="280"/>
                  <a:pt x="144" y="280"/>
                  <a:pt x="144" y="280"/>
                </a:cubicBezTo>
                <a:cubicBezTo>
                  <a:pt x="145" y="281"/>
                  <a:pt x="147" y="282"/>
                  <a:pt x="146" y="283"/>
                </a:cubicBezTo>
                <a:cubicBezTo>
                  <a:pt x="147" y="284"/>
                  <a:pt x="147" y="287"/>
                  <a:pt x="145" y="287"/>
                </a:cubicBezTo>
                <a:cubicBezTo>
                  <a:pt x="145" y="290"/>
                  <a:pt x="147" y="290"/>
                  <a:pt x="148" y="288"/>
                </a:cubicBezTo>
                <a:cubicBezTo>
                  <a:pt x="148" y="286"/>
                  <a:pt x="148" y="285"/>
                  <a:pt x="149" y="283"/>
                </a:cubicBezTo>
                <a:cubicBezTo>
                  <a:pt x="148" y="282"/>
                  <a:pt x="147" y="281"/>
                  <a:pt x="147" y="279"/>
                </a:cubicBezTo>
                <a:cubicBezTo>
                  <a:pt x="146" y="278"/>
                  <a:pt x="145" y="279"/>
                  <a:pt x="144" y="280"/>
                </a:cubicBezTo>
                <a:close/>
                <a:moveTo>
                  <a:pt x="127" y="282"/>
                </a:move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8" y="283"/>
                  <a:pt x="128" y="284"/>
                </a:cubicBezTo>
                <a:cubicBezTo>
                  <a:pt x="127" y="286"/>
                  <a:pt x="126" y="289"/>
                  <a:pt x="130" y="288"/>
                </a:cubicBezTo>
                <a:cubicBezTo>
                  <a:pt x="131" y="287"/>
                  <a:pt x="129" y="286"/>
                  <a:pt x="129" y="285"/>
                </a:cubicBezTo>
                <a:cubicBezTo>
                  <a:pt x="129" y="284"/>
                  <a:pt x="130" y="283"/>
                  <a:pt x="130" y="282"/>
                </a:cubicBezTo>
                <a:cubicBezTo>
                  <a:pt x="129" y="281"/>
                  <a:pt x="127" y="280"/>
                  <a:pt x="127" y="282"/>
                </a:cubicBezTo>
                <a:close/>
                <a:moveTo>
                  <a:pt x="132" y="283"/>
                </a:moveTo>
                <a:cubicBezTo>
                  <a:pt x="132" y="283"/>
                  <a:pt x="132" y="283"/>
                  <a:pt x="132" y="283"/>
                </a:cubicBezTo>
                <a:cubicBezTo>
                  <a:pt x="132" y="283"/>
                  <a:pt x="131" y="283"/>
                  <a:pt x="131" y="283"/>
                </a:cubicBezTo>
                <a:cubicBezTo>
                  <a:pt x="131" y="284"/>
                  <a:pt x="130" y="284"/>
                  <a:pt x="130" y="285"/>
                </a:cubicBezTo>
                <a:cubicBezTo>
                  <a:pt x="132" y="286"/>
                  <a:pt x="133" y="288"/>
                  <a:pt x="131" y="290"/>
                </a:cubicBezTo>
                <a:cubicBezTo>
                  <a:pt x="131" y="293"/>
                  <a:pt x="136" y="289"/>
                  <a:pt x="137" y="292"/>
                </a:cubicBezTo>
                <a:cubicBezTo>
                  <a:pt x="138" y="292"/>
                  <a:pt x="139" y="292"/>
                  <a:pt x="139" y="291"/>
                </a:cubicBezTo>
                <a:cubicBezTo>
                  <a:pt x="138" y="292"/>
                  <a:pt x="138" y="291"/>
                  <a:pt x="137" y="291"/>
                </a:cubicBezTo>
                <a:cubicBezTo>
                  <a:pt x="137" y="289"/>
                  <a:pt x="138" y="288"/>
                  <a:pt x="137" y="287"/>
                </a:cubicBezTo>
                <a:cubicBezTo>
                  <a:pt x="136" y="287"/>
                  <a:pt x="134" y="288"/>
                  <a:pt x="133" y="287"/>
                </a:cubicBezTo>
                <a:cubicBezTo>
                  <a:pt x="132" y="286"/>
                  <a:pt x="133" y="284"/>
                  <a:pt x="132" y="283"/>
                </a:cubicBezTo>
                <a:close/>
                <a:moveTo>
                  <a:pt x="162" y="283"/>
                </a:moveTo>
                <a:cubicBezTo>
                  <a:pt x="162" y="283"/>
                  <a:pt x="162" y="283"/>
                  <a:pt x="162" y="283"/>
                </a:cubicBezTo>
                <a:cubicBezTo>
                  <a:pt x="162" y="284"/>
                  <a:pt x="162" y="284"/>
                  <a:pt x="162" y="285"/>
                </a:cubicBezTo>
                <a:cubicBezTo>
                  <a:pt x="163" y="285"/>
                  <a:pt x="164" y="284"/>
                  <a:pt x="165" y="285"/>
                </a:cubicBezTo>
                <a:cubicBezTo>
                  <a:pt x="165" y="284"/>
                  <a:pt x="164" y="284"/>
                  <a:pt x="165" y="284"/>
                </a:cubicBezTo>
                <a:cubicBezTo>
                  <a:pt x="163" y="284"/>
                  <a:pt x="163" y="283"/>
                  <a:pt x="162" y="283"/>
                </a:cubicBezTo>
                <a:close/>
                <a:moveTo>
                  <a:pt x="143" y="287"/>
                </a:moveTo>
                <a:cubicBezTo>
                  <a:pt x="143" y="287"/>
                  <a:pt x="143" y="287"/>
                  <a:pt x="143" y="287"/>
                </a:cubicBezTo>
                <a:cubicBezTo>
                  <a:pt x="144" y="287"/>
                  <a:pt x="146" y="286"/>
                  <a:pt x="145" y="285"/>
                </a:cubicBezTo>
                <a:cubicBezTo>
                  <a:pt x="145" y="282"/>
                  <a:pt x="142" y="286"/>
                  <a:pt x="141" y="285"/>
                </a:cubicBezTo>
                <a:cubicBezTo>
                  <a:pt x="142" y="286"/>
                  <a:pt x="142" y="287"/>
                  <a:pt x="143" y="287"/>
                </a:cubicBezTo>
                <a:close/>
                <a:moveTo>
                  <a:pt x="149" y="286"/>
                </a:moveTo>
                <a:cubicBezTo>
                  <a:pt x="149" y="286"/>
                  <a:pt x="149" y="286"/>
                  <a:pt x="149" y="286"/>
                </a:cubicBezTo>
                <a:cubicBezTo>
                  <a:pt x="150" y="286"/>
                  <a:pt x="150" y="285"/>
                  <a:pt x="151" y="285"/>
                </a:cubicBezTo>
                <a:cubicBezTo>
                  <a:pt x="151" y="285"/>
                  <a:pt x="150" y="284"/>
                  <a:pt x="150" y="284"/>
                </a:cubicBezTo>
                <a:cubicBezTo>
                  <a:pt x="150" y="285"/>
                  <a:pt x="149" y="285"/>
                  <a:pt x="149" y="286"/>
                </a:cubicBezTo>
                <a:close/>
                <a:moveTo>
                  <a:pt x="158" y="285"/>
                </a:moveTo>
                <a:cubicBezTo>
                  <a:pt x="158" y="285"/>
                  <a:pt x="158" y="285"/>
                  <a:pt x="158" y="285"/>
                </a:cubicBezTo>
                <a:cubicBezTo>
                  <a:pt x="159" y="285"/>
                  <a:pt x="161" y="286"/>
                  <a:pt x="161" y="285"/>
                </a:cubicBezTo>
                <a:cubicBezTo>
                  <a:pt x="160" y="285"/>
                  <a:pt x="161" y="284"/>
                  <a:pt x="160" y="284"/>
                </a:cubicBezTo>
                <a:cubicBezTo>
                  <a:pt x="160" y="285"/>
                  <a:pt x="159" y="285"/>
                  <a:pt x="158" y="285"/>
                </a:cubicBezTo>
                <a:close/>
                <a:moveTo>
                  <a:pt x="141" y="288"/>
                </a:moveTo>
                <a:cubicBezTo>
                  <a:pt x="141" y="288"/>
                  <a:pt x="141" y="288"/>
                  <a:pt x="141" y="288"/>
                </a:cubicBezTo>
                <a:cubicBezTo>
                  <a:pt x="141" y="287"/>
                  <a:pt x="140" y="287"/>
                  <a:pt x="139" y="287"/>
                </a:cubicBezTo>
                <a:cubicBezTo>
                  <a:pt x="139" y="288"/>
                  <a:pt x="139" y="288"/>
                  <a:pt x="139" y="290"/>
                </a:cubicBezTo>
                <a:cubicBezTo>
                  <a:pt x="140" y="291"/>
                  <a:pt x="143" y="291"/>
                  <a:pt x="143" y="293"/>
                </a:cubicBezTo>
                <a:cubicBezTo>
                  <a:pt x="143" y="293"/>
                  <a:pt x="143" y="292"/>
                  <a:pt x="144" y="292"/>
                </a:cubicBezTo>
                <a:cubicBezTo>
                  <a:pt x="145" y="289"/>
                  <a:pt x="142" y="289"/>
                  <a:pt x="141" y="288"/>
                </a:cubicBezTo>
                <a:close/>
                <a:moveTo>
                  <a:pt x="150" y="287"/>
                </a:moveTo>
                <a:cubicBezTo>
                  <a:pt x="150" y="287"/>
                  <a:pt x="150" y="287"/>
                  <a:pt x="150" y="287"/>
                </a:cubicBezTo>
                <a:cubicBezTo>
                  <a:pt x="151" y="288"/>
                  <a:pt x="149" y="289"/>
                  <a:pt x="148" y="290"/>
                </a:cubicBezTo>
                <a:cubicBezTo>
                  <a:pt x="150" y="290"/>
                  <a:pt x="153" y="290"/>
                  <a:pt x="153" y="288"/>
                </a:cubicBezTo>
                <a:cubicBezTo>
                  <a:pt x="152" y="288"/>
                  <a:pt x="151" y="286"/>
                  <a:pt x="150" y="287"/>
                </a:cubicBezTo>
                <a:close/>
                <a:moveTo>
                  <a:pt x="124" y="290"/>
                </a:moveTo>
                <a:cubicBezTo>
                  <a:pt x="124" y="290"/>
                  <a:pt x="124" y="290"/>
                  <a:pt x="124" y="290"/>
                </a:cubicBezTo>
                <a:cubicBezTo>
                  <a:pt x="126" y="290"/>
                  <a:pt x="126" y="290"/>
                  <a:pt x="127" y="290"/>
                </a:cubicBezTo>
                <a:cubicBezTo>
                  <a:pt x="128" y="291"/>
                  <a:pt x="127" y="292"/>
                  <a:pt x="127" y="293"/>
                </a:cubicBezTo>
                <a:cubicBezTo>
                  <a:pt x="128" y="294"/>
                  <a:pt x="128" y="294"/>
                  <a:pt x="129" y="294"/>
                </a:cubicBezTo>
                <a:cubicBezTo>
                  <a:pt x="130" y="293"/>
                  <a:pt x="131" y="296"/>
                  <a:pt x="132" y="296"/>
                </a:cubicBezTo>
                <a:cubicBezTo>
                  <a:pt x="133" y="296"/>
                  <a:pt x="134" y="294"/>
                  <a:pt x="133" y="292"/>
                </a:cubicBezTo>
                <a:cubicBezTo>
                  <a:pt x="131" y="293"/>
                  <a:pt x="129" y="291"/>
                  <a:pt x="130" y="289"/>
                </a:cubicBezTo>
                <a:cubicBezTo>
                  <a:pt x="128" y="289"/>
                  <a:pt x="127" y="289"/>
                  <a:pt x="126" y="288"/>
                </a:cubicBezTo>
                <a:cubicBezTo>
                  <a:pt x="126" y="288"/>
                  <a:pt x="126" y="287"/>
                  <a:pt x="125" y="287"/>
                </a:cubicBezTo>
                <a:cubicBezTo>
                  <a:pt x="124" y="287"/>
                  <a:pt x="123" y="289"/>
                  <a:pt x="124" y="290"/>
                </a:cubicBezTo>
                <a:close/>
                <a:moveTo>
                  <a:pt x="154" y="289"/>
                </a:moveTo>
                <a:cubicBezTo>
                  <a:pt x="154" y="289"/>
                  <a:pt x="154" y="289"/>
                  <a:pt x="154" y="289"/>
                </a:cubicBezTo>
                <a:cubicBezTo>
                  <a:pt x="155" y="289"/>
                  <a:pt x="156" y="290"/>
                  <a:pt x="157" y="291"/>
                </a:cubicBezTo>
                <a:cubicBezTo>
                  <a:pt x="157" y="291"/>
                  <a:pt x="158" y="290"/>
                  <a:pt x="158" y="289"/>
                </a:cubicBezTo>
                <a:cubicBezTo>
                  <a:pt x="157" y="289"/>
                  <a:pt x="154" y="289"/>
                  <a:pt x="155" y="288"/>
                </a:cubicBezTo>
                <a:cubicBezTo>
                  <a:pt x="155" y="288"/>
                  <a:pt x="155" y="288"/>
                  <a:pt x="155" y="287"/>
                </a:cubicBezTo>
                <a:cubicBezTo>
                  <a:pt x="154" y="288"/>
                  <a:pt x="154" y="288"/>
                  <a:pt x="154" y="289"/>
                </a:cubicBezTo>
                <a:close/>
                <a:moveTo>
                  <a:pt x="121" y="290"/>
                </a:moveTo>
                <a:cubicBezTo>
                  <a:pt x="121" y="290"/>
                  <a:pt x="121" y="290"/>
                  <a:pt x="121" y="290"/>
                </a:cubicBezTo>
                <a:cubicBezTo>
                  <a:pt x="121" y="290"/>
                  <a:pt x="121" y="290"/>
                  <a:pt x="121" y="290"/>
                </a:cubicBezTo>
                <a:cubicBezTo>
                  <a:pt x="122" y="289"/>
                  <a:pt x="123" y="289"/>
                  <a:pt x="122" y="288"/>
                </a:cubicBezTo>
                <a:cubicBezTo>
                  <a:pt x="122" y="289"/>
                  <a:pt x="121" y="289"/>
                  <a:pt x="121" y="290"/>
                </a:cubicBezTo>
                <a:close/>
                <a:moveTo>
                  <a:pt x="152" y="296"/>
                </a:moveTo>
                <a:cubicBezTo>
                  <a:pt x="152" y="296"/>
                  <a:pt x="152" y="296"/>
                  <a:pt x="152" y="296"/>
                </a:cubicBezTo>
                <a:cubicBezTo>
                  <a:pt x="152" y="297"/>
                  <a:pt x="153" y="297"/>
                  <a:pt x="153" y="298"/>
                </a:cubicBezTo>
                <a:cubicBezTo>
                  <a:pt x="153" y="298"/>
                  <a:pt x="154" y="297"/>
                  <a:pt x="154" y="299"/>
                </a:cubicBezTo>
                <a:cubicBezTo>
                  <a:pt x="154" y="298"/>
                  <a:pt x="154" y="298"/>
                  <a:pt x="153" y="298"/>
                </a:cubicBezTo>
                <a:cubicBezTo>
                  <a:pt x="154" y="299"/>
                  <a:pt x="155" y="300"/>
                  <a:pt x="154" y="301"/>
                </a:cubicBezTo>
                <a:cubicBezTo>
                  <a:pt x="154" y="301"/>
                  <a:pt x="154" y="300"/>
                  <a:pt x="154" y="300"/>
                </a:cubicBezTo>
                <a:cubicBezTo>
                  <a:pt x="154" y="301"/>
                  <a:pt x="153" y="301"/>
                  <a:pt x="153" y="302"/>
                </a:cubicBezTo>
                <a:cubicBezTo>
                  <a:pt x="152" y="302"/>
                  <a:pt x="150" y="302"/>
                  <a:pt x="150" y="302"/>
                </a:cubicBezTo>
                <a:cubicBezTo>
                  <a:pt x="151" y="304"/>
                  <a:pt x="152" y="305"/>
                  <a:pt x="152" y="306"/>
                </a:cubicBezTo>
                <a:cubicBezTo>
                  <a:pt x="150" y="303"/>
                  <a:pt x="149" y="301"/>
                  <a:pt x="148" y="298"/>
                </a:cubicBezTo>
                <a:cubicBezTo>
                  <a:pt x="149" y="298"/>
                  <a:pt x="149" y="300"/>
                  <a:pt x="149" y="300"/>
                </a:cubicBezTo>
                <a:cubicBezTo>
                  <a:pt x="149" y="299"/>
                  <a:pt x="150" y="299"/>
                  <a:pt x="150" y="298"/>
                </a:cubicBezTo>
                <a:cubicBezTo>
                  <a:pt x="150" y="298"/>
                  <a:pt x="149" y="297"/>
                  <a:pt x="149" y="296"/>
                </a:cubicBezTo>
                <a:cubicBezTo>
                  <a:pt x="148" y="296"/>
                  <a:pt x="148" y="296"/>
                  <a:pt x="147" y="296"/>
                </a:cubicBezTo>
                <a:cubicBezTo>
                  <a:pt x="147" y="299"/>
                  <a:pt x="148" y="301"/>
                  <a:pt x="149" y="302"/>
                </a:cubicBezTo>
                <a:cubicBezTo>
                  <a:pt x="150" y="303"/>
                  <a:pt x="149" y="302"/>
                  <a:pt x="149" y="302"/>
                </a:cubicBezTo>
                <a:cubicBezTo>
                  <a:pt x="149" y="303"/>
                  <a:pt x="150" y="304"/>
                  <a:pt x="150" y="305"/>
                </a:cubicBezTo>
                <a:cubicBezTo>
                  <a:pt x="150" y="304"/>
                  <a:pt x="149" y="303"/>
                  <a:pt x="149" y="303"/>
                </a:cubicBezTo>
                <a:cubicBezTo>
                  <a:pt x="149" y="303"/>
                  <a:pt x="149" y="303"/>
                  <a:pt x="148" y="303"/>
                </a:cubicBezTo>
                <a:cubicBezTo>
                  <a:pt x="149" y="302"/>
                  <a:pt x="148" y="302"/>
                  <a:pt x="148" y="302"/>
                </a:cubicBezTo>
                <a:cubicBezTo>
                  <a:pt x="148" y="303"/>
                  <a:pt x="147" y="305"/>
                  <a:pt x="145" y="304"/>
                </a:cubicBezTo>
                <a:cubicBezTo>
                  <a:pt x="145" y="303"/>
                  <a:pt x="144" y="303"/>
                  <a:pt x="143" y="302"/>
                </a:cubicBezTo>
                <a:cubicBezTo>
                  <a:pt x="143" y="300"/>
                  <a:pt x="142" y="298"/>
                  <a:pt x="142" y="296"/>
                </a:cubicBezTo>
                <a:cubicBezTo>
                  <a:pt x="143" y="298"/>
                  <a:pt x="143" y="299"/>
                  <a:pt x="143" y="300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43" y="298"/>
                  <a:pt x="143" y="297"/>
                  <a:pt x="142" y="295"/>
                </a:cubicBezTo>
                <a:cubicBezTo>
                  <a:pt x="142" y="295"/>
                  <a:pt x="141" y="294"/>
                  <a:pt x="141" y="295"/>
                </a:cubicBezTo>
                <a:cubicBezTo>
                  <a:pt x="142" y="298"/>
                  <a:pt x="143" y="302"/>
                  <a:pt x="143" y="303"/>
                </a:cubicBezTo>
                <a:cubicBezTo>
                  <a:pt x="142" y="302"/>
                  <a:pt x="142" y="299"/>
                  <a:pt x="141" y="298"/>
                </a:cubicBezTo>
                <a:cubicBezTo>
                  <a:pt x="141" y="298"/>
                  <a:pt x="140" y="298"/>
                  <a:pt x="140" y="298"/>
                </a:cubicBezTo>
                <a:cubicBezTo>
                  <a:pt x="140" y="300"/>
                  <a:pt x="141" y="302"/>
                  <a:pt x="141" y="304"/>
                </a:cubicBezTo>
                <a:cubicBezTo>
                  <a:pt x="141" y="304"/>
                  <a:pt x="140" y="304"/>
                  <a:pt x="140" y="304"/>
                </a:cubicBezTo>
                <a:cubicBezTo>
                  <a:pt x="140" y="302"/>
                  <a:pt x="140" y="300"/>
                  <a:pt x="139" y="298"/>
                </a:cubicBezTo>
                <a:cubicBezTo>
                  <a:pt x="139" y="299"/>
                  <a:pt x="140" y="299"/>
                  <a:pt x="139" y="299"/>
                </a:cubicBezTo>
                <a:cubicBezTo>
                  <a:pt x="139" y="299"/>
                  <a:pt x="139" y="299"/>
                  <a:pt x="139" y="298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7" y="300"/>
                  <a:pt x="138" y="301"/>
                  <a:pt x="138" y="302"/>
                </a:cubicBezTo>
                <a:cubicBezTo>
                  <a:pt x="137" y="301"/>
                  <a:pt x="138" y="298"/>
                  <a:pt x="137" y="297"/>
                </a:cubicBezTo>
                <a:cubicBezTo>
                  <a:pt x="136" y="299"/>
                  <a:pt x="137" y="300"/>
                  <a:pt x="136" y="301"/>
                </a:cubicBezTo>
                <a:cubicBezTo>
                  <a:pt x="136" y="299"/>
                  <a:pt x="136" y="297"/>
                  <a:pt x="137" y="295"/>
                </a:cubicBezTo>
                <a:cubicBezTo>
                  <a:pt x="136" y="295"/>
                  <a:pt x="136" y="295"/>
                  <a:pt x="136" y="295"/>
                </a:cubicBezTo>
                <a:cubicBezTo>
                  <a:pt x="135" y="297"/>
                  <a:pt x="136" y="300"/>
                  <a:pt x="135" y="301"/>
                </a:cubicBezTo>
                <a:cubicBezTo>
                  <a:pt x="135" y="301"/>
                  <a:pt x="135" y="300"/>
                  <a:pt x="135" y="301"/>
                </a:cubicBezTo>
                <a:cubicBezTo>
                  <a:pt x="135" y="301"/>
                  <a:pt x="134" y="301"/>
                  <a:pt x="134" y="302"/>
                </a:cubicBezTo>
                <a:cubicBezTo>
                  <a:pt x="135" y="303"/>
                  <a:pt x="135" y="304"/>
                  <a:pt x="136" y="305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305"/>
                  <a:pt x="136" y="306"/>
                  <a:pt x="135" y="306"/>
                </a:cubicBezTo>
                <a:cubicBezTo>
                  <a:pt x="134" y="306"/>
                  <a:pt x="134" y="307"/>
                  <a:pt x="133" y="307"/>
                </a:cubicBezTo>
                <a:cubicBezTo>
                  <a:pt x="130" y="306"/>
                  <a:pt x="130" y="303"/>
                  <a:pt x="133" y="302"/>
                </a:cubicBezTo>
                <a:cubicBezTo>
                  <a:pt x="133" y="300"/>
                  <a:pt x="135" y="297"/>
                  <a:pt x="135" y="295"/>
                </a:cubicBezTo>
                <a:cubicBezTo>
                  <a:pt x="133" y="297"/>
                  <a:pt x="133" y="299"/>
                  <a:pt x="132" y="302"/>
                </a:cubicBezTo>
                <a:cubicBezTo>
                  <a:pt x="132" y="300"/>
                  <a:pt x="133" y="298"/>
                  <a:pt x="133" y="297"/>
                </a:cubicBezTo>
                <a:cubicBezTo>
                  <a:pt x="131" y="298"/>
                  <a:pt x="132" y="302"/>
                  <a:pt x="131" y="304"/>
                </a:cubicBezTo>
                <a:cubicBezTo>
                  <a:pt x="130" y="303"/>
                  <a:pt x="131" y="302"/>
                  <a:pt x="130" y="303"/>
                </a:cubicBezTo>
                <a:cubicBezTo>
                  <a:pt x="131" y="301"/>
                  <a:pt x="132" y="299"/>
                  <a:pt x="132" y="297"/>
                </a:cubicBezTo>
                <a:cubicBezTo>
                  <a:pt x="130" y="299"/>
                  <a:pt x="130" y="302"/>
                  <a:pt x="129" y="304"/>
                </a:cubicBezTo>
                <a:cubicBezTo>
                  <a:pt x="130" y="302"/>
                  <a:pt x="130" y="300"/>
                  <a:pt x="131" y="298"/>
                </a:cubicBezTo>
                <a:cubicBezTo>
                  <a:pt x="130" y="298"/>
                  <a:pt x="130" y="299"/>
                  <a:pt x="130" y="298"/>
                </a:cubicBezTo>
                <a:cubicBezTo>
                  <a:pt x="131" y="298"/>
                  <a:pt x="130" y="297"/>
                  <a:pt x="130" y="297"/>
                </a:cubicBezTo>
                <a:cubicBezTo>
                  <a:pt x="130" y="298"/>
                  <a:pt x="130" y="298"/>
                  <a:pt x="129" y="299"/>
                </a:cubicBezTo>
                <a:cubicBezTo>
                  <a:pt x="129" y="299"/>
                  <a:pt x="130" y="298"/>
                  <a:pt x="129" y="298"/>
                </a:cubicBezTo>
                <a:cubicBezTo>
                  <a:pt x="129" y="299"/>
                  <a:pt x="129" y="299"/>
                  <a:pt x="128" y="300"/>
                </a:cubicBezTo>
                <a:cubicBezTo>
                  <a:pt x="128" y="299"/>
                  <a:pt x="129" y="298"/>
                  <a:pt x="129" y="296"/>
                </a:cubicBezTo>
                <a:cubicBezTo>
                  <a:pt x="129" y="296"/>
                  <a:pt x="129" y="298"/>
                  <a:pt x="128" y="298"/>
                </a:cubicBezTo>
                <a:cubicBezTo>
                  <a:pt x="129" y="297"/>
                  <a:pt x="129" y="296"/>
                  <a:pt x="129" y="295"/>
                </a:cubicBezTo>
                <a:cubicBezTo>
                  <a:pt x="127" y="296"/>
                  <a:pt x="127" y="299"/>
                  <a:pt x="126" y="299"/>
                </a:cubicBezTo>
                <a:cubicBezTo>
                  <a:pt x="127" y="298"/>
                  <a:pt x="127" y="297"/>
                  <a:pt x="128" y="295"/>
                </a:cubicBezTo>
                <a:cubicBezTo>
                  <a:pt x="126" y="296"/>
                  <a:pt x="126" y="298"/>
                  <a:pt x="125" y="299"/>
                </a:cubicBezTo>
                <a:cubicBezTo>
                  <a:pt x="123" y="300"/>
                  <a:pt x="121" y="301"/>
                  <a:pt x="119" y="302"/>
                </a:cubicBezTo>
                <a:cubicBezTo>
                  <a:pt x="119" y="302"/>
                  <a:pt x="119" y="302"/>
                  <a:pt x="119" y="302"/>
                </a:cubicBezTo>
                <a:cubicBezTo>
                  <a:pt x="113" y="310"/>
                  <a:pt x="109" y="323"/>
                  <a:pt x="112" y="335"/>
                </a:cubicBezTo>
                <a:cubicBezTo>
                  <a:pt x="114" y="339"/>
                  <a:pt x="117" y="342"/>
                  <a:pt x="121" y="343"/>
                </a:cubicBezTo>
                <a:cubicBezTo>
                  <a:pt x="124" y="344"/>
                  <a:pt x="126" y="345"/>
                  <a:pt x="127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29" y="355"/>
                  <a:pt x="136" y="350"/>
                  <a:pt x="141" y="350"/>
                </a:cubicBezTo>
                <a:cubicBezTo>
                  <a:pt x="143" y="350"/>
                  <a:pt x="144" y="351"/>
                  <a:pt x="146" y="351"/>
                </a:cubicBezTo>
                <a:cubicBezTo>
                  <a:pt x="151" y="353"/>
                  <a:pt x="155" y="356"/>
                  <a:pt x="161" y="354"/>
                </a:cubicBezTo>
                <a:cubicBezTo>
                  <a:pt x="166" y="353"/>
                  <a:pt x="170" y="349"/>
                  <a:pt x="173" y="345"/>
                </a:cubicBezTo>
                <a:cubicBezTo>
                  <a:pt x="176" y="342"/>
                  <a:pt x="179" y="339"/>
                  <a:pt x="181" y="335"/>
                </a:cubicBezTo>
                <a:cubicBezTo>
                  <a:pt x="183" y="331"/>
                  <a:pt x="182" y="322"/>
                  <a:pt x="180" y="317"/>
                </a:cubicBezTo>
                <a:cubicBezTo>
                  <a:pt x="180" y="315"/>
                  <a:pt x="178" y="313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10"/>
                  <a:pt x="176" y="309"/>
                  <a:pt x="175" y="308"/>
                </a:cubicBezTo>
                <a:cubicBezTo>
                  <a:pt x="174" y="307"/>
                  <a:pt x="173" y="306"/>
                  <a:pt x="173" y="305"/>
                </a:cubicBezTo>
                <a:cubicBezTo>
                  <a:pt x="170" y="302"/>
                  <a:pt x="166" y="300"/>
                  <a:pt x="162" y="298"/>
                </a:cubicBezTo>
                <a:cubicBezTo>
                  <a:pt x="159" y="298"/>
                  <a:pt x="158" y="296"/>
                  <a:pt x="157" y="295"/>
                </a:cubicBezTo>
                <a:cubicBezTo>
                  <a:pt x="157" y="295"/>
                  <a:pt x="157" y="295"/>
                  <a:pt x="157" y="294"/>
                </a:cubicBezTo>
                <a:cubicBezTo>
                  <a:pt x="156" y="292"/>
                  <a:pt x="155" y="291"/>
                  <a:pt x="153" y="290"/>
                </a:cubicBezTo>
                <a:cubicBezTo>
                  <a:pt x="154" y="291"/>
                  <a:pt x="155" y="292"/>
                  <a:pt x="156" y="292"/>
                </a:cubicBezTo>
                <a:cubicBezTo>
                  <a:pt x="156" y="291"/>
                  <a:pt x="154" y="288"/>
                  <a:pt x="153" y="290"/>
                </a:cubicBezTo>
                <a:cubicBezTo>
                  <a:pt x="154" y="292"/>
                  <a:pt x="155" y="293"/>
                  <a:pt x="157" y="294"/>
                </a:cubicBezTo>
                <a:cubicBezTo>
                  <a:pt x="156" y="294"/>
                  <a:pt x="156" y="295"/>
                  <a:pt x="156" y="295"/>
                </a:cubicBezTo>
                <a:cubicBezTo>
                  <a:pt x="156" y="294"/>
                  <a:pt x="155" y="294"/>
                  <a:pt x="155" y="294"/>
                </a:cubicBezTo>
                <a:cubicBezTo>
                  <a:pt x="154" y="293"/>
                  <a:pt x="153" y="291"/>
                  <a:pt x="152" y="291"/>
                </a:cubicBezTo>
                <a:cubicBezTo>
                  <a:pt x="152" y="292"/>
                  <a:pt x="154" y="293"/>
                  <a:pt x="154" y="294"/>
                </a:cubicBezTo>
                <a:cubicBezTo>
                  <a:pt x="153" y="294"/>
                  <a:pt x="152" y="292"/>
                  <a:pt x="151" y="291"/>
                </a:cubicBezTo>
                <a:cubicBezTo>
                  <a:pt x="151" y="292"/>
                  <a:pt x="153" y="293"/>
                  <a:pt x="153" y="294"/>
                </a:cubicBezTo>
                <a:cubicBezTo>
                  <a:pt x="152" y="293"/>
                  <a:pt x="151" y="292"/>
                  <a:pt x="150" y="291"/>
                </a:cubicBezTo>
                <a:cubicBezTo>
                  <a:pt x="150" y="292"/>
                  <a:pt x="150" y="292"/>
                  <a:pt x="150" y="292"/>
                </a:cubicBezTo>
                <a:cubicBezTo>
                  <a:pt x="150" y="292"/>
                  <a:pt x="150" y="292"/>
                  <a:pt x="151" y="292"/>
                </a:cubicBezTo>
                <a:cubicBezTo>
                  <a:pt x="153" y="295"/>
                  <a:pt x="156" y="297"/>
                  <a:pt x="157" y="299"/>
                </a:cubicBezTo>
                <a:cubicBezTo>
                  <a:pt x="157" y="299"/>
                  <a:pt x="155" y="298"/>
                  <a:pt x="155" y="297"/>
                </a:cubicBezTo>
                <a:cubicBezTo>
                  <a:pt x="155" y="297"/>
                  <a:pt x="155" y="297"/>
                  <a:pt x="155" y="297"/>
                </a:cubicBezTo>
                <a:cubicBezTo>
                  <a:pt x="154" y="297"/>
                  <a:pt x="154" y="297"/>
                  <a:pt x="154" y="296"/>
                </a:cubicBezTo>
                <a:cubicBezTo>
                  <a:pt x="153" y="296"/>
                  <a:pt x="154" y="296"/>
                  <a:pt x="153" y="296"/>
                </a:cubicBezTo>
                <a:cubicBezTo>
                  <a:pt x="153" y="295"/>
                  <a:pt x="152" y="294"/>
                  <a:pt x="151" y="294"/>
                </a:cubicBezTo>
                <a:cubicBezTo>
                  <a:pt x="151" y="294"/>
                  <a:pt x="151" y="294"/>
                  <a:pt x="151" y="295"/>
                </a:cubicBezTo>
                <a:cubicBezTo>
                  <a:pt x="152" y="296"/>
                  <a:pt x="153" y="297"/>
                  <a:pt x="153" y="298"/>
                </a:cubicBezTo>
                <a:cubicBezTo>
                  <a:pt x="153" y="297"/>
                  <a:pt x="152" y="296"/>
                  <a:pt x="152" y="296"/>
                </a:cubicBezTo>
                <a:close/>
                <a:moveTo>
                  <a:pt x="157" y="291"/>
                </a:moveTo>
                <a:cubicBezTo>
                  <a:pt x="157" y="291"/>
                  <a:pt x="157" y="291"/>
                  <a:pt x="157" y="291"/>
                </a:cubicBezTo>
                <a:cubicBezTo>
                  <a:pt x="156" y="291"/>
                  <a:pt x="156" y="290"/>
                  <a:pt x="155" y="290"/>
                </a:cubicBezTo>
                <a:cubicBezTo>
                  <a:pt x="155" y="290"/>
                  <a:pt x="156" y="291"/>
                  <a:pt x="157" y="291"/>
                </a:cubicBezTo>
                <a:close/>
                <a:moveTo>
                  <a:pt x="117" y="291"/>
                </a:moveTo>
                <a:cubicBezTo>
                  <a:pt x="117" y="291"/>
                  <a:pt x="117" y="291"/>
                  <a:pt x="117" y="291"/>
                </a:cubicBezTo>
                <a:cubicBezTo>
                  <a:pt x="117" y="291"/>
                  <a:pt x="117" y="291"/>
                  <a:pt x="117" y="291"/>
                </a:cubicBezTo>
                <a:cubicBezTo>
                  <a:pt x="118" y="291"/>
                  <a:pt x="119" y="291"/>
                  <a:pt x="120" y="291"/>
                </a:cubicBezTo>
                <a:cubicBezTo>
                  <a:pt x="120" y="290"/>
                  <a:pt x="118" y="290"/>
                  <a:pt x="119" y="289"/>
                </a:cubicBezTo>
                <a:cubicBezTo>
                  <a:pt x="118" y="289"/>
                  <a:pt x="117" y="290"/>
                  <a:pt x="117" y="291"/>
                </a:cubicBezTo>
                <a:close/>
                <a:moveTo>
                  <a:pt x="170" y="299"/>
                </a:moveTo>
                <a:cubicBezTo>
                  <a:pt x="170" y="299"/>
                  <a:pt x="170" y="299"/>
                  <a:pt x="170" y="299"/>
                </a:cubicBezTo>
                <a:cubicBezTo>
                  <a:pt x="169" y="296"/>
                  <a:pt x="167" y="294"/>
                  <a:pt x="165" y="292"/>
                </a:cubicBezTo>
                <a:cubicBezTo>
                  <a:pt x="164" y="291"/>
                  <a:pt x="160" y="289"/>
                  <a:pt x="159" y="291"/>
                </a:cubicBezTo>
                <a:cubicBezTo>
                  <a:pt x="159" y="292"/>
                  <a:pt x="158" y="292"/>
                  <a:pt x="158" y="294"/>
                </a:cubicBezTo>
                <a:cubicBezTo>
                  <a:pt x="160" y="297"/>
                  <a:pt x="165" y="298"/>
                  <a:pt x="168" y="300"/>
                </a:cubicBezTo>
                <a:cubicBezTo>
                  <a:pt x="169" y="301"/>
                  <a:pt x="170" y="302"/>
                  <a:pt x="172" y="302"/>
                </a:cubicBezTo>
                <a:cubicBezTo>
                  <a:pt x="170" y="301"/>
                  <a:pt x="170" y="300"/>
                  <a:pt x="170" y="299"/>
                </a:cubicBezTo>
                <a:close/>
                <a:moveTo>
                  <a:pt x="146" y="290"/>
                </a:moveTo>
                <a:cubicBezTo>
                  <a:pt x="146" y="290"/>
                  <a:pt x="146" y="290"/>
                  <a:pt x="146" y="290"/>
                </a:cubicBezTo>
                <a:cubicBezTo>
                  <a:pt x="145" y="292"/>
                  <a:pt x="145" y="294"/>
                  <a:pt x="143" y="294"/>
                </a:cubicBezTo>
                <a:cubicBezTo>
                  <a:pt x="143" y="295"/>
                  <a:pt x="144" y="293"/>
                  <a:pt x="145" y="294"/>
                </a:cubicBezTo>
                <a:cubicBezTo>
                  <a:pt x="146" y="294"/>
                  <a:pt x="146" y="294"/>
                  <a:pt x="147" y="295"/>
                </a:cubicBezTo>
                <a:cubicBezTo>
                  <a:pt x="148" y="295"/>
                  <a:pt x="149" y="295"/>
                  <a:pt x="149" y="294"/>
                </a:cubicBezTo>
                <a:cubicBezTo>
                  <a:pt x="149" y="293"/>
                  <a:pt x="148" y="293"/>
                  <a:pt x="147" y="292"/>
                </a:cubicBezTo>
                <a:cubicBezTo>
                  <a:pt x="147" y="291"/>
                  <a:pt x="147" y="290"/>
                  <a:pt x="148" y="290"/>
                </a:cubicBezTo>
                <a:cubicBezTo>
                  <a:pt x="147" y="291"/>
                  <a:pt x="146" y="291"/>
                  <a:pt x="146" y="290"/>
                </a:cubicBezTo>
                <a:close/>
                <a:moveTo>
                  <a:pt x="150" y="292"/>
                </a:moveTo>
                <a:cubicBezTo>
                  <a:pt x="150" y="292"/>
                  <a:pt x="150" y="292"/>
                  <a:pt x="150" y="292"/>
                </a:cubicBezTo>
                <a:cubicBezTo>
                  <a:pt x="149" y="292"/>
                  <a:pt x="150" y="291"/>
                  <a:pt x="149" y="292"/>
                </a:cubicBezTo>
                <a:cubicBezTo>
                  <a:pt x="149" y="292"/>
                  <a:pt x="149" y="293"/>
                  <a:pt x="150" y="292"/>
                </a:cubicBezTo>
                <a:close/>
                <a:moveTo>
                  <a:pt x="138" y="294"/>
                </a:moveTo>
                <a:cubicBezTo>
                  <a:pt x="138" y="294"/>
                  <a:pt x="138" y="294"/>
                  <a:pt x="138" y="294"/>
                </a:cubicBezTo>
                <a:cubicBezTo>
                  <a:pt x="137" y="294"/>
                  <a:pt x="136" y="293"/>
                  <a:pt x="135" y="293"/>
                </a:cubicBezTo>
                <a:cubicBezTo>
                  <a:pt x="136" y="293"/>
                  <a:pt x="134" y="293"/>
                  <a:pt x="135" y="294"/>
                </a:cubicBezTo>
                <a:cubicBezTo>
                  <a:pt x="137" y="294"/>
                  <a:pt x="139" y="294"/>
                  <a:pt x="138" y="297"/>
                </a:cubicBezTo>
                <a:cubicBezTo>
                  <a:pt x="139" y="297"/>
                  <a:pt x="139" y="297"/>
                  <a:pt x="140" y="297"/>
                </a:cubicBezTo>
                <a:cubicBezTo>
                  <a:pt x="140" y="295"/>
                  <a:pt x="139" y="295"/>
                  <a:pt x="140" y="294"/>
                </a:cubicBezTo>
                <a:cubicBezTo>
                  <a:pt x="140" y="293"/>
                  <a:pt x="141" y="293"/>
                  <a:pt x="141" y="293"/>
                </a:cubicBezTo>
                <a:cubicBezTo>
                  <a:pt x="140" y="291"/>
                  <a:pt x="139" y="293"/>
                  <a:pt x="138" y="294"/>
                </a:cubicBezTo>
                <a:close/>
                <a:moveTo>
                  <a:pt x="125" y="295"/>
                </a:moveTo>
                <a:cubicBezTo>
                  <a:pt x="125" y="295"/>
                  <a:pt x="125" y="295"/>
                  <a:pt x="125" y="295"/>
                </a:cubicBezTo>
                <a:cubicBezTo>
                  <a:pt x="126" y="295"/>
                  <a:pt x="126" y="295"/>
                  <a:pt x="126" y="296"/>
                </a:cubicBezTo>
                <a:cubicBezTo>
                  <a:pt x="126" y="295"/>
                  <a:pt x="127" y="295"/>
                  <a:pt x="127" y="295"/>
                </a:cubicBezTo>
                <a:cubicBezTo>
                  <a:pt x="126" y="295"/>
                  <a:pt x="126" y="295"/>
                  <a:pt x="126" y="294"/>
                </a:cubicBezTo>
                <a:cubicBezTo>
                  <a:pt x="126" y="295"/>
                  <a:pt x="125" y="295"/>
                  <a:pt x="125" y="295"/>
                </a:cubicBezTo>
                <a:close/>
                <a:moveTo>
                  <a:pt x="126" y="293"/>
                </a:moveTo>
                <a:cubicBezTo>
                  <a:pt x="126" y="293"/>
                  <a:pt x="126" y="293"/>
                  <a:pt x="126" y="293"/>
                </a:cubicBezTo>
                <a:cubicBezTo>
                  <a:pt x="125" y="294"/>
                  <a:pt x="124" y="294"/>
                  <a:pt x="123" y="295"/>
                </a:cubicBezTo>
                <a:cubicBezTo>
                  <a:pt x="125" y="295"/>
                  <a:pt x="127" y="294"/>
                  <a:pt x="126" y="293"/>
                </a:cubicBezTo>
                <a:close/>
                <a:moveTo>
                  <a:pt x="171" y="298"/>
                </a:moveTo>
                <a:cubicBezTo>
                  <a:pt x="171" y="298"/>
                  <a:pt x="171" y="298"/>
                  <a:pt x="171" y="298"/>
                </a:cubicBezTo>
                <a:cubicBezTo>
                  <a:pt x="171" y="297"/>
                  <a:pt x="170" y="296"/>
                  <a:pt x="169" y="295"/>
                </a:cubicBezTo>
                <a:cubicBezTo>
                  <a:pt x="170" y="296"/>
                  <a:pt x="171" y="297"/>
                  <a:pt x="171" y="298"/>
                </a:cubicBezTo>
                <a:close/>
                <a:moveTo>
                  <a:pt x="148" y="300"/>
                </a:moveTo>
                <a:cubicBezTo>
                  <a:pt x="148" y="300"/>
                  <a:pt x="148" y="300"/>
                  <a:pt x="148" y="300"/>
                </a:cubicBezTo>
                <a:cubicBezTo>
                  <a:pt x="147" y="298"/>
                  <a:pt x="146" y="296"/>
                  <a:pt x="145" y="295"/>
                </a:cubicBezTo>
                <a:cubicBezTo>
                  <a:pt x="145" y="296"/>
                  <a:pt x="145" y="297"/>
                  <a:pt x="145" y="298"/>
                </a:cubicBezTo>
                <a:cubicBezTo>
                  <a:pt x="145" y="297"/>
                  <a:pt x="145" y="296"/>
                  <a:pt x="144" y="296"/>
                </a:cubicBezTo>
                <a:cubicBezTo>
                  <a:pt x="144" y="296"/>
                  <a:pt x="144" y="296"/>
                  <a:pt x="144" y="296"/>
                </a:cubicBezTo>
                <a:cubicBezTo>
                  <a:pt x="144" y="297"/>
                  <a:pt x="144" y="298"/>
                  <a:pt x="145" y="299"/>
                </a:cubicBezTo>
                <a:cubicBezTo>
                  <a:pt x="146" y="299"/>
                  <a:pt x="146" y="300"/>
                  <a:pt x="146" y="300"/>
                </a:cubicBezTo>
                <a:cubicBezTo>
                  <a:pt x="146" y="299"/>
                  <a:pt x="145" y="299"/>
                  <a:pt x="146" y="298"/>
                </a:cubicBezTo>
                <a:cubicBezTo>
                  <a:pt x="146" y="299"/>
                  <a:pt x="146" y="300"/>
                  <a:pt x="148" y="300"/>
                </a:cubicBezTo>
                <a:close/>
                <a:moveTo>
                  <a:pt x="149" y="296"/>
                </a:moveTo>
                <a:cubicBezTo>
                  <a:pt x="149" y="296"/>
                  <a:pt x="149" y="296"/>
                  <a:pt x="149" y="296"/>
                </a:cubicBezTo>
                <a:cubicBezTo>
                  <a:pt x="151" y="296"/>
                  <a:pt x="150" y="297"/>
                  <a:pt x="151" y="298"/>
                </a:cubicBezTo>
                <a:cubicBezTo>
                  <a:pt x="151" y="297"/>
                  <a:pt x="152" y="298"/>
                  <a:pt x="152" y="297"/>
                </a:cubicBezTo>
                <a:cubicBezTo>
                  <a:pt x="151" y="297"/>
                  <a:pt x="151" y="296"/>
                  <a:pt x="150" y="295"/>
                </a:cubicBezTo>
                <a:cubicBezTo>
                  <a:pt x="150" y="296"/>
                  <a:pt x="149" y="295"/>
                  <a:pt x="149" y="296"/>
                </a:cubicBezTo>
                <a:close/>
                <a:moveTo>
                  <a:pt x="123" y="296"/>
                </a:moveTo>
                <a:cubicBezTo>
                  <a:pt x="123" y="296"/>
                  <a:pt x="123" y="296"/>
                  <a:pt x="123" y="296"/>
                </a:cubicBezTo>
                <a:cubicBezTo>
                  <a:pt x="122" y="297"/>
                  <a:pt x="121" y="299"/>
                  <a:pt x="120" y="300"/>
                </a:cubicBezTo>
                <a:cubicBezTo>
                  <a:pt x="122" y="299"/>
                  <a:pt x="124" y="298"/>
                  <a:pt x="124" y="296"/>
                </a:cubicBezTo>
                <a:cubicBezTo>
                  <a:pt x="124" y="296"/>
                  <a:pt x="124" y="296"/>
                  <a:pt x="123" y="296"/>
                </a:cubicBezTo>
                <a:cubicBezTo>
                  <a:pt x="123" y="296"/>
                  <a:pt x="124" y="296"/>
                  <a:pt x="123" y="296"/>
                </a:cubicBezTo>
                <a:close/>
                <a:moveTo>
                  <a:pt x="151" y="301"/>
                </a:moveTo>
                <a:cubicBezTo>
                  <a:pt x="151" y="301"/>
                  <a:pt x="151" y="301"/>
                  <a:pt x="151" y="301"/>
                </a:cubicBezTo>
                <a:cubicBezTo>
                  <a:pt x="152" y="301"/>
                  <a:pt x="152" y="300"/>
                  <a:pt x="153" y="300"/>
                </a:cubicBezTo>
                <a:cubicBezTo>
                  <a:pt x="153" y="300"/>
                  <a:pt x="153" y="299"/>
                  <a:pt x="152" y="299"/>
                </a:cubicBezTo>
                <a:cubicBezTo>
                  <a:pt x="151" y="298"/>
                  <a:pt x="150" y="300"/>
                  <a:pt x="151" y="301"/>
                </a:cubicBezTo>
                <a:close/>
                <a:moveTo>
                  <a:pt x="173" y="301"/>
                </a:moveTo>
                <a:cubicBezTo>
                  <a:pt x="173" y="301"/>
                  <a:pt x="173" y="301"/>
                  <a:pt x="173" y="301"/>
                </a:cubicBezTo>
                <a:cubicBezTo>
                  <a:pt x="172" y="300"/>
                  <a:pt x="172" y="299"/>
                  <a:pt x="171" y="299"/>
                </a:cubicBezTo>
                <a:cubicBezTo>
                  <a:pt x="172" y="299"/>
                  <a:pt x="172" y="301"/>
                  <a:pt x="173" y="301"/>
                </a:cubicBezTo>
                <a:close/>
                <a:moveTo>
                  <a:pt x="144" y="301"/>
                </a:moveTo>
                <a:cubicBezTo>
                  <a:pt x="144" y="301"/>
                  <a:pt x="144" y="301"/>
                  <a:pt x="144" y="301"/>
                </a:cubicBezTo>
                <a:cubicBezTo>
                  <a:pt x="145" y="302"/>
                  <a:pt x="145" y="302"/>
                  <a:pt x="146" y="303"/>
                </a:cubicBezTo>
                <a:cubicBezTo>
                  <a:pt x="146" y="302"/>
                  <a:pt x="147" y="302"/>
                  <a:pt x="147" y="301"/>
                </a:cubicBezTo>
                <a:cubicBezTo>
                  <a:pt x="146" y="301"/>
                  <a:pt x="145" y="301"/>
                  <a:pt x="144" y="301"/>
                </a:cubicBezTo>
                <a:close/>
                <a:moveTo>
                  <a:pt x="133" y="306"/>
                </a:moveTo>
                <a:cubicBezTo>
                  <a:pt x="133" y="306"/>
                  <a:pt x="133" y="306"/>
                  <a:pt x="133" y="306"/>
                </a:cubicBezTo>
                <a:cubicBezTo>
                  <a:pt x="134" y="306"/>
                  <a:pt x="134" y="305"/>
                  <a:pt x="134" y="305"/>
                </a:cubicBezTo>
                <a:cubicBezTo>
                  <a:pt x="134" y="302"/>
                  <a:pt x="132" y="303"/>
                  <a:pt x="133" y="306"/>
                </a:cubicBezTo>
                <a:close/>
                <a:moveTo>
                  <a:pt x="88" y="323"/>
                </a:moveTo>
                <a:cubicBezTo>
                  <a:pt x="88" y="323"/>
                  <a:pt x="88" y="323"/>
                  <a:pt x="88" y="323"/>
                </a:cubicBezTo>
                <a:cubicBezTo>
                  <a:pt x="85" y="323"/>
                  <a:pt x="84" y="322"/>
                  <a:pt x="81" y="322"/>
                </a:cubicBezTo>
                <a:cubicBezTo>
                  <a:pt x="81" y="321"/>
                  <a:pt x="80" y="321"/>
                  <a:pt x="80" y="321"/>
                </a:cubicBezTo>
                <a:cubicBezTo>
                  <a:pt x="77" y="319"/>
                  <a:pt x="79" y="313"/>
                  <a:pt x="77" y="310"/>
                </a:cubicBezTo>
                <a:cubicBezTo>
                  <a:pt x="76" y="309"/>
                  <a:pt x="73" y="308"/>
                  <a:pt x="71" y="309"/>
                </a:cubicBezTo>
                <a:cubicBezTo>
                  <a:pt x="77" y="312"/>
                  <a:pt x="75" y="322"/>
                  <a:pt x="81" y="324"/>
                </a:cubicBezTo>
                <a:cubicBezTo>
                  <a:pt x="84" y="325"/>
                  <a:pt x="87" y="325"/>
                  <a:pt x="89" y="325"/>
                </a:cubicBezTo>
                <a:cubicBezTo>
                  <a:pt x="89" y="324"/>
                  <a:pt x="88" y="324"/>
                  <a:pt x="88" y="323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90" y="316"/>
                  <a:pt x="192" y="320"/>
                  <a:pt x="195" y="320"/>
                </a:cubicBezTo>
                <a:cubicBezTo>
                  <a:pt x="193" y="319"/>
                  <a:pt x="192" y="317"/>
                  <a:pt x="190" y="316"/>
                </a:cubicBezTo>
                <a:cubicBezTo>
                  <a:pt x="189" y="313"/>
                  <a:pt x="185" y="315"/>
                  <a:pt x="182" y="314"/>
                </a:cubicBezTo>
                <a:cubicBezTo>
                  <a:pt x="181" y="313"/>
                  <a:pt x="180" y="312"/>
                  <a:pt x="179" y="311"/>
                </a:cubicBezTo>
                <a:cubicBezTo>
                  <a:pt x="180" y="314"/>
                  <a:pt x="182" y="316"/>
                  <a:pt x="186" y="316"/>
                </a:cubicBezTo>
                <a:close/>
                <a:moveTo>
                  <a:pt x="52" y="313"/>
                </a:moveTo>
                <a:cubicBezTo>
                  <a:pt x="52" y="313"/>
                  <a:pt x="52" y="313"/>
                  <a:pt x="52" y="313"/>
                </a:cubicBezTo>
                <a:cubicBezTo>
                  <a:pt x="52" y="312"/>
                  <a:pt x="53" y="313"/>
                  <a:pt x="53" y="312"/>
                </a:cubicBezTo>
                <a:cubicBezTo>
                  <a:pt x="53" y="312"/>
                  <a:pt x="52" y="312"/>
                  <a:pt x="52" y="313"/>
                </a:cubicBezTo>
                <a:close/>
                <a:moveTo>
                  <a:pt x="69" y="313"/>
                </a:moveTo>
                <a:cubicBezTo>
                  <a:pt x="69" y="313"/>
                  <a:pt x="69" y="313"/>
                  <a:pt x="69" y="313"/>
                </a:cubicBezTo>
                <a:cubicBezTo>
                  <a:pt x="68" y="313"/>
                  <a:pt x="68" y="314"/>
                  <a:pt x="67" y="313"/>
                </a:cubicBezTo>
                <a:cubicBezTo>
                  <a:pt x="67" y="314"/>
                  <a:pt x="69" y="314"/>
                  <a:pt x="69" y="313"/>
                </a:cubicBezTo>
                <a:close/>
                <a:moveTo>
                  <a:pt x="69" y="314"/>
                </a:moveTo>
                <a:cubicBezTo>
                  <a:pt x="69" y="314"/>
                  <a:pt x="69" y="314"/>
                  <a:pt x="69" y="314"/>
                </a:cubicBezTo>
                <a:cubicBezTo>
                  <a:pt x="71" y="314"/>
                  <a:pt x="71" y="313"/>
                  <a:pt x="69" y="314"/>
                </a:cubicBezTo>
                <a:close/>
              </a:path>
            </a:pathLst>
          </a:custGeom>
          <a:solidFill>
            <a:schemeClr val="accent2">
              <a:lumMod val="50000"/>
              <a:alpha val="3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5" name="TextBox 324"/>
          <p:cNvSpPr txBox="1"/>
          <p:nvPr/>
        </p:nvSpPr>
        <p:spPr>
          <a:xfrm>
            <a:off x="3291157" y="1707654"/>
            <a:ext cx="210137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300" sz="3600">
                <a:solidFill>
                  <a:srgbClr val="83621F"/>
                </a:solidFill>
                <a:latin charset="0" pitchFamily="18" typeface="Engravers MT"/>
              </a:rPr>
              <a:t>PART  3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2464598" y="2427734"/>
            <a:ext cx="429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中国首家演示设计交易平台</a:t>
            </a:r>
          </a:p>
        </p:txBody>
      </p:sp>
    </p:spTree>
    <p:extLst>
      <p:ext uri="{BB962C8B-B14F-4D97-AF65-F5344CB8AC3E}">
        <p14:creationId val="381180547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Box 28"/>
          <p:cNvSpPr txBox="1"/>
          <p:nvPr/>
        </p:nvSpPr>
        <p:spPr>
          <a:xfrm>
            <a:off x="827584" y="2931790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推荐性价比最高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602" y="3291830"/>
            <a:ext cx="7390973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solidFill>
                  <a:srgbClr val="26293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推荐性价比最高、质量最优保证的演示设计服务商，帮您定制PPT、keynote、prezi等演示作品，让您省心、省钱、省事，在线交易，完美的流程控制，确保供需双方的利益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sp>
        <p:nvSpPr>
          <p:cNvPr id="6" name="剪去对角的矩形 5"/>
          <p:cNvSpPr/>
          <p:nvPr/>
        </p:nvSpPr>
        <p:spPr>
          <a:xfrm>
            <a:off x="899592" y="1059582"/>
            <a:ext cx="7390973" cy="1728192"/>
          </a:xfrm>
          <a:prstGeom prst="snip2DiagRect">
            <a:avLst>
              <a:gd fmla="val 0" name="adj1"/>
              <a:gd fmla="val 33716" name="adj2"/>
            </a:avLst>
          </a:prstGeom>
          <a:blipFill dpi="0" rotWithShape="1">
            <a:blip r:embed="rId2"/>
            <a:stretch>
              <a:fillRect b="-222000" t="-9000"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2331780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弧形 20"/>
          <p:cNvSpPr/>
          <p:nvPr/>
        </p:nvSpPr>
        <p:spPr>
          <a:xfrm rot="16200000">
            <a:off x="2699793" y="-236562"/>
            <a:ext cx="6912768" cy="11377266"/>
          </a:xfrm>
          <a:prstGeom prst="arc">
            <a:avLst>
              <a:gd fmla="val 16846580" name="adj1"/>
              <a:gd fmla="val 2355898" name="adj2"/>
            </a:avLst>
          </a:prstGeom>
          <a:ln w="57150">
            <a:solidFill>
              <a:srgbClr val="836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915816" y="21853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bg2">
                    <a:lumMod val="10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331640" y="2259861"/>
            <a:ext cx="111596" cy="977145"/>
          </a:xfrm>
          <a:prstGeom prst="line">
            <a:avLst/>
          </a:prstGeom>
          <a:ln w="38100">
            <a:solidFill>
              <a:srgbClr val="836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3459460" y="2717013"/>
            <a:ext cx="622851" cy="488572"/>
          </a:xfrm>
          <a:prstGeom prst="line">
            <a:avLst/>
          </a:prstGeom>
          <a:ln w="38100">
            <a:solidFill>
              <a:srgbClr val="836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437081" y="1370413"/>
            <a:ext cx="693014" cy="535572"/>
          </a:xfrm>
          <a:prstGeom prst="line">
            <a:avLst/>
          </a:prstGeom>
          <a:ln w="38100">
            <a:solidFill>
              <a:srgbClr val="836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7308305" y="2388006"/>
            <a:ext cx="670870" cy="682166"/>
          </a:xfrm>
          <a:prstGeom prst="line">
            <a:avLst/>
          </a:prstGeom>
          <a:ln w="38100">
            <a:solidFill>
              <a:srgbClr val="836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50223" y="2799488"/>
            <a:ext cx="1386028" cy="1386028"/>
          </a:xfrm>
          <a:prstGeom prst="ellipse">
            <a:avLst/>
          </a:prstGeom>
          <a:solidFill>
            <a:srgbClr val="FAB09D"/>
          </a:solidFill>
          <a:ln w="28575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132405" y="1893694"/>
            <a:ext cx="621663" cy="6216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483768" y="1819557"/>
            <a:ext cx="1386028" cy="1386028"/>
          </a:xfrm>
          <a:prstGeom prst="ellipse">
            <a:avLst/>
          </a:prstGeom>
          <a:solidFill>
            <a:srgbClr val="FAB09D"/>
          </a:solidFill>
          <a:ln w="28575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786507" y="2910208"/>
            <a:ext cx="621663" cy="6216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484443" y="1413460"/>
            <a:ext cx="1386028" cy="1386028"/>
          </a:xfrm>
          <a:prstGeom prst="ellipse">
            <a:avLst/>
          </a:prstGeom>
          <a:solidFill>
            <a:srgbClr val="FAB09D"/>
          </a:solidFill>
          <a:ln w="28575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819264" y="1059582"/>
            <a:ext cx="621663" cy="6216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6468965" y="1468796"/>
            <a:ext cx="1386028" cy="1386028"/>
          </a:xfrm>
          <a:prstGeom prst="ellipse">
            <a:avLst/>
          </a:prstGeom>
          <a:solidFill>
            <a:srgbClr val="FAB09D"/>
          </a:solidFill>
          <a:ln w="28575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7668344" y="2759341"/>
            <a:ext cx="621663" cy="6216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8592151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28426" y="1275606"/>
            <a:ext cx="7920038" cy="2686259"/>
            <a:chOff x="609600" y="2539790"/>
            <a:chExt cx="7920038" cy="2686259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gray">
            <a:xfrm>
              <a:off x="609600" y="4479925"/>
              <a:ext cx="3635375" cy="701675"/>
            </a:xfrm>
            <a:prstGeom prst="rect">
              <a:avLst/>
            </a:prstGeom>
            <a:solidFill>
              <a:srgbClr val="83621F"/>
            </a:solidFill>
            <a:ln w="9525">
              <a:noFill/>
              <a:miter lim="800000"/>
            </a:ln>
            <a:effectLst/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gray">
            <a:xfrm>
              <a:off x="609600" y="3503613"/>
              <a:ext cx="3635375" cy="701675"/>
            </a:xfrm>
            <a:prstGeom prst="rect">
              <a:avLst/>
            </a:prstGeom>
            <a:solidFill>
              <a:srgbClr val="F89074"/>
            </a:solidFill>
            <a:ln w="9525">
              <a:noFill/>
              <a:miter lim="800000"/>
            </a:ln>
            <a:effectLst/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gray">
            <a:xfrm>
              <a:off x="609600" y="2568575"/>
              <a:ext cx="3635375" cy="7016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</a:ln>
            <a:effectLst/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gray">
            <a:xfrm>
              <a:off x="4764088" y="3608388"/>
              <a:ext cx="1354137" cy="1508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prstShdw dir="2700000" dist="17961" prst="shdw17">
                <a:srgbClr val="5A5A5A"/>
              </a:prstShdw>
            </a:effectLst>
            <a:extLs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gray">
            <a:xfrm>
              <a:off x="4764088" y="3873500"/>
              <a:ext cx="1973262" cy="160338"/>
            </a:xfrm>
            <a:prstGeom prst="rect">
              <a:avLst/>
            </a:prstGeom>
            <a:solidFill>
              <a:srgbClr val="F89074"/>
            </a:solidFill>
            <a:ln algn="ctr" w="9525">
              <a:noFill/>
              <a:miter lim="800000"/>
            </a:ln>
            <a:effectLst>
              <a:prstShdw dir="2700000" dist="17961" prst="shdw17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gray">
            <a:xfrm>
              <a:off x="4764088" y="4606925"/>
              <a:ext cx="2905125" cy="1587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prstShdw dir="2700000" dist="17961" prst="shdw17">
                <a:srgbClr val="5A5A5A"/>
              </a:prstShdw>
            </a:effectLst>
            <a:extLs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gray">
            <a:xfrm>
              <a:off x="4764088" y="4872038"/>
              <a:ext cx="2613025" cy="169862"/>
            </a:xfrm>
            <a:prstGeom prst="rect">
              <a:avLst/>
            </a:prstGeom>
            <a:solidFill>
              <a:srgbClr val="83621F"/>
            </a:solidFill>
            <a:ln algn="ctr" w="9525">
              <a:noFill/>
              <a:miter lim="800000"/>
            </a:ln>
            <a:effectLst>
              <a:prstShdw dir="2700000" dist="17961" prst="shdw17">
                <a:srgbClr val="664C18"/>
              </a:prstShdw>
            </a:effectLst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gray">
            <a:xfrm>
              <a:off x="4791075" y="2746375"/>
              <a:ext cx="2246313" cy="1587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prstShdw dir="2700000" dist="17961" prst="shdw17">
                <a:srgbClr val="5A5A5A"/>
              </a:prstShdw>
            </a:effectLst>
            <a:extLs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gray">
            <a:xfrm>
              <a:off x="4791075" y="3003550"/>
              <a:ext cx="2828925" cy="1492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algn="ctr" w="9525">
              <a:noFill/>
              <a:miter lim="800000"/>
            </a:ln>
            <a:effectLst>
              <a:prstShdw dir="2700000" dist="17961" prst="shdw17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gray">
            <a:xfrm>
              <a:off x="4676775" y="3579813"/>
              <a:ext cx="234950" cy="234950"/>
            </a:xfrm>
            <a:prstGeom prst="plus">
              <a:avLst>
                <a:gd fmla="val 34176" name="adj"/>
              </a:avLst>
            </a:prstGeom>
            <a:solidFill>
              <a:srgbClr val="969696"/>
            </a:solidFill>
            <a:ln>
              <a:noFill/>
            </a:ln>
            <a:effectLst>
              <a:prstShdw dir="2700000" dist="17961" prst="shdw17">
                <a:srgbClr val="5A5A5A"/>
              </a:prstShdw>
            </a:effectLst>
            <a:extLs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gray">
            <a:xfrm>
              <a:off x="4678363" y="3844925"/>
              <a:ext cx="234950" cy="234950"/>
            </a:xfrm>
            <a:prstGeom prst="plus">
              <a:avLst>
                <a:gd fmla="val 34810" name="adj"/>
              </a:avLst>
            </a:prstGeom>
            <a:solidFill>
              <a:srgbClr val="F89074"/>
            </a:solidFill>
            <a:ln algn="ctr" w="9525">
              <a:noFill/>
              <a:miter lim="800000"/>
            </a:ln>
            <a:effectLst>
              <a:prstShdw dir="2700000" dist="17961" prst="shdw17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gray">
            <a:xfrm>
              <a:off x="4676775" y="4578350"/>
              <a:ext cx="234950" cy="234950"/>
            </a:xfrm>
            <a:prstGeom prst="plus">
              <a:avLst>
                <a:gd fmla="val 36708" name="adj"/>
              </a:avLst>
            </a:prstGeom>
            <a:solidFill>
              <a:srgbClr val="969696"/>
            </a:solidFill>
            <a:ln>
              <a:noFill/>
            </a:ln>
            <a:effectLst>
              <a:prstShdw dir="2700000" dist="17961" prst="shdw17">
                <a:srgbClr val="5A5A5A"/>
              </a:prstShdw>
            </a:effectLst>
            <a:extLs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4678363" y="4841875"/>
              <a:ext cx="234950" cy="234950"/>
            </a:xfrm>
            <a:prstGeom prst="plus">
              <a:avLst>
                <a:gd fmla="val 34176" name="adj"/>
              </a:avLst>
            </a:prstGeom>
            <a:solidFill>
              <a:srgbClr val="83621F"/>
            </a:solidFill>
            <a:ln algn="ctr" w="9525">
              <a:noFill/>
              <a:miter lim="800000"/>
            </a:ln>
            <a:effectLst>
              <a:prstShdw dir="2700000" dist="17961" prst="shdw17">
                <a:srgbClr val="664C18"/>
              </a:prstShdw>
            </a:effectLst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6" name="AutoShape 20"/>
            <p:cNvSpPr>
              <a:spLocks noChangeArrowheads="1"/>
            </p:cNvSpPr>
            <p:nvPr/>
          </p:nvSpPr>
          <p:spPr bwMode="gray">
            <a:xfrm>
              <a:off x="4676775" y="2708275"/>
              <a:ext cx="234950" cy="234950"/>
            </a:xfrm>
            <a:prstGeom prst="plus">
              <a:avLst>
                <a:gd fmla="val 34810" name="adj"/>
              </a:avLst>
            </a:prstGeom>
            <a:solidFill>
              <a:srgbClr val="969696"/>
            </a:solidFill>
            <a:ln>
              <a:noFill/>
            </a:ln>
            <a:effectLst>
              <a:prstShdw dir="2700000" dist="17961" prst="shdw17">
                <a:srgbClr val="5A5A5A"/>
              </a:prstShdw>
            </a:effectLst>
            <a:extLs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37" name="AutoShape 21"/>
            <p:cNvSpPr>
              <a:spLocks noChangeArrowheads="1"/>
            </p:cNvSpPr>
            <p:nvPr/>
          </p:nvSpPr>
          <p:spPr bwMode="gray">
            <a:xfrm>
              <a:off x="4678363" y="2973388"/>
              <a:ext cx="234950" cy="234950"/>
            </a:xfrm>
            <a:prstGeom prst="plus">
              <a:avLst>
                <a:gd fmla="val 34810" name="adj"/>
              </a:avLst>
            </a:prstGeom>
            <a:solidFill>
              <a:schemeClr val="accent5">
                <a:lumMod val="40000"/>
                <a:lumOff val="60000"/>
              </a:schemeClr>
            </a:solidFill>
            <a:ln algn="ctr" w="9525">
              <a:noFill/>
              <a:miter lim="800000"/>
            </a:ln>
            <a:effectLst>
              <a:prstShdw dir="2700000" dist="17961" prst="shdw17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7092951" y="2671763"/>
              <a:ext cx="143668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spcBef>
                  <a:spcPct val="50000"/>
                </a:spcBef>
              </a:pPr>
              <a:endParaRPr altLang="zh-CN" lang="zh-CN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black">
            <a:xfrm>
              <a:off x="6972301" y="2662238"/>
              <a:ext cx="75565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altLang="zh-CN" b="1" lang="en-US" sz="1600">
                  <a:solidFill>
                    <a:srgbClr val="777777"/>
                  </a:solidFill>
                </a:rPr>
                <a:t>70%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black">
            <a:xfrm>
              <a:off x="6026150" y="3519488"/>
              <a:ext cx="75565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altLang="zh-CN" b="1" lang="en-US" sz="1600">
                  <a:solidFill>
                    <a:srgbClr val="777777"/>
                  </a:solidFill>
                </a:rPr>
                <a:t>50%</a:t>
              </a: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black">
            <a:xfrm>
              <a:off x="7558090" y="4535488"/>
              <a:ext cx="754062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altLang="zh-CN" b="1" lang="en-US" sz="1600">
                  <a:solidFill>
                    <a:srgbClr val="777777"/>
                  </a:solidFill>
                </a:rPr>
                <a:t>83%</a:t>
              </a: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black">
            <a:xfrm>
              <a:off x="7521576" y="2917824"/>
              <a:ext cx="75565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altLang="zh-CN" b="1" lang="en-US" sz="1600"/>
                <a:t>90%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black">
            <a:xfrm>
              <a:off x="6610351" y="3794125"/>
              <a:ext cx="754063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altLang="zh-CN" b="1" lang="en-US" sz="1600"/>
                <a:t>65%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black">
            <a:xfrm>
              <a:off x="7277101" y="4791075"/>
              <a:ext cx="754063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altLang="zh-CN" b="1" lang="en-US" sz="1600"/>
                <a:t>75%</a:t>
              </a:r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gray">
            <a:xfrm>
              <a:off x="3817938" y="2539790"/>
              <a:ext cx="769937" cy="762209"/>
            </a:xfrm>
            <a:prstGeom prst="ellipse">
              <a:avLst/>
            </a:prstGeom>
            <a:blipFill>
              <a:blip r:embed="rId2"/>
              <a:stretch>
                <a:fillRect b="-21000" l="-12000" r="-15000" t="1000"/>
              </a:stretch>
            </a:blipFill>
            <a:ln algn="ctr" w="28575">
              <a:solidFill>
                <a:srgbClr val="FFFF00">
                  <a:alpha val="70195"/>
                </a:srgbClr>
              </a:solidFill>
              <a:round/>
            </a:ln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72" name="Oval 39"/>
            <p:cNvSpPr>
              <a:spLocks noChangeArrowheads="1"/>
            </p:cNvSpPr>
            <p:nvPr/>
          </p:nvSpPr>
          <p:spPr bwMode="gray">
            <a:xfrm>
              <a:off x="3817938" y="3465310"/>
              <a:ext cx="769937" cy="763790"/>
            </a:xfrm>
            <a:prstGeom prst="ellipse">
              <a:avLst/>
            </a:prstGeom>
            <a:blipFill>
              <a:blip r:embed="rId2"/>
              <a:stretch>
                <a:fillRect b="-21000" l="-12000" r="-15000" t="1000"/>
              </a:stretch>
            </a:blipFill>
            <a:ln algn="ctr" w="28575">
              <a:solidFill>
                <a:srgbClr val="FFFF00">
                  <a:alpha val="70195"/>
                </a:srgbClr>
              </a:solidFill>
              <a:round/>
            </a:ln>
          </p:spPr>
          <p:txBody>
            <a:bodyPr anchor="ctr" wrap="none"/>
            <a:lstStyle/>
            <a:p>
              <a:endParaRPr altLang="zh-CN" lang="zh-CN"/>
            </a:p>
          </p:txBody>
        </p:sp>
        <p:sp>
          <p:nvSpPr>
            <p:cNvPr id="70" name="Oval 42"/>
            <p:cNvSpPr>
              <a:spLocks noChangeArrowheads="1"/>
            </p:cNvSpPr>
            <p:nvPr/>
          </p:nvSpPr>
          <p:spPr bwMode="gray">
            <a:xfrm>
              <a:off x="3817938" y="4463840"/>
              <a:ext cx="769937" cy="762209"/>
            </a:xfrm>
            <a:prstGeom prst="ellipse">
              <a:avLst/>
            </a:prstGeom>
            <a:blipFill>
              <a:blip r:embed="rId2"/>
              <a:stretch>
                <a:fillRect b="-21000" l="-12000" r="-15000" t="1000"/>
              </a:stretch>
            </a:blipFill>
            <a:ln algn="ctr" w="28575">
              <a:solidFill>
                <a:srgbClr val="FFFF00">
                  <a:alpha val="70195"/>
                </a:srgbClr>
              </a:solidFill>
              <a:round/>
            </a:ln>
          </p:spPr>
          <p:txBody>
            <a:bodyPr anchor="ctr" wrap="none"/>
            <a:lstStyle/>
            <a:p>
              <a:endParaRPr altLang="zh-CN" lang="zh-CN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910727" y="1383574"/>
            <a:ext cx="2941193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PPT设计领跑者上海锐普广告有限公司整合锐普PPT设计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10727" y="2276042"/>
            <a:ext cx="2941193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PPT设计领跑者上海锐普广告有限公司整合锐普PPT设计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10727" y="3255782"/>
            <a:ext cx="2941193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PPT设计领跑者上海锐普广告有限公司整合锐普PPT设计</a:t>
            </a:r>
          </a:p>
        </p:txBody>
      </p:sp>
    </p:spTree>
    <p:extLst>
      <p:ext uri="{BB962C8B-B14F-4D97-AF65-F5344CB8AC3E}">
        <p14:creationId val="285124790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sp>
        <p:nvSpPr>
          <p:cNvPr descr="68061" id="46" name="Oval 9"/>
          <p:cNvSpPr>
            <a:spLocks noChangeArrowheads="1"/>
          </p:cNvSpPr>
          <p:nvPr/>
        </p:nvSpPr>
        <p:spPr bwMode="gray">
          <a:xfrm>
            <a:off x="769611" y="1419622"/>
            <a:ext cx="1378799" cy="1368152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 algn="ctr" w="28575">
            <a:solidFill>
              <a:srgbClr val="FFFF00">
                <a:alpha val="70195"/>
              </a:srgbClr>
            </a:solidFill>
            <a:rou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descr="68001" id="49" name="Oval 12"/>
          <p:cNvSpPr>
            <a:spLocks noChangeArrowheads="1"/>
          </p:cNvSpPr>
          <p:nvPr/>
        </p:nvSpPr>
        <p:spPr bwMode="gray">
          <a:xfrm>
            <a:off x="2329614" y="1419622"/>
            <a:ext cx="1378799" cy="1368152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 algn="ctr" w="28575">
            <a:solidFill>
              <a:srgbClr val="FFFF00">
                <a:alpha val="70195"/>
              </a:srgbClr>
            </a:solidFill>
            <a:rou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descr="68020" id="52" name="Oval 15"/>
          <p:cNvSpPr>
            <a:spLocks noChangeArrowheads="1"/>
          </p:cNvSpPr>
          <p:nvPr/>
        </p:nvSpPr>
        <p:spPr bwMode="gray">
          <a:xfrm>
            <a:off x="3889617" y="1419622"/>
            <a:ext cx="1378799" cy="1368152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 algn="ctr" w="28575">
            <a:solidFill>
              <a:srgbClr val="FFFF00">
                <a:alpha val="70195"/>
              </a:srgbClr>
            </a:solidFill>
            <a:rou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descr="68059" id="55" name="Oval 18"/>
          <p:cNvSpPr>
            <a:spLocks noChangeArrowheads="1"/>
          </p:cNvSpPr>
          <p:nvPr/>
        </p:nvSpPr>
        <p:spPr bwMode="gray">
          <a:xfrm>
            <a:off x="7009625" y="1419622"/>
            <a:ext cx="1378799" cy="1368152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 algn="ctr" w="28575">
            <a:solidFill>
              <a:srgbClr val="FFFF00">
                <a:alpha val="70195"/>
              </a:srgbClr>
            </a:solidFill>
            <a:rou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descr="68083" id="58" name="Oval 21"/>
          <p:cNvSpPr>
            <a:spLocks noChangeArrowheads="1"/>
          </p:cNvSpPr>
          <p:nvPr/>
        </p:nvSpPr>
        <p:spPr bwMode="gray">
          <a:xfrm>
            <a:off x="5449620" y="1419622"/>
            <a:ext cx="1378799" cy="1368152"/>
          </a:xfrm>
          <a:prstGeom prst="ellipse">
            <a:avLst/>
          </a:prstGeom>
          <a:blipFill dpi="0" rotWithShape="1">
            <a:blip r:embed="rId6"/>
            <a:stretch>
              <a:fillRect/>
            </a:stretch>
          </a:blipFill>
          <a:ln algn="ctr" w="28575">
            <a:solidFill>
              <a:srgbClr val="FFFF00">
                <a:alpha val="70195"/>
              </a:srgbClr>
            </a:solidFill>
            <a:rou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id="68" name="TextBox 67"/>
          <p:cNvSpPr txBox="1"/>
          <p:nvPr/>
        </p:nvSpPr>
        <p:spPr>
          <a:xfrm>
            <a:off x="755576" y="2907248"/>
            <a:ext cx="12512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89074"/>
                </a:solidFill>
                <a:latin charset="-122" pitchFamily="34" typeface="微软雅黑"/>
                <a:ea charset="-122" pitchFamily="34" typeface="微软雅黑"/>
              </a:rPr>
              <a:t>Your text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5576" y="3241939"/>
            <a:ext cx="132082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上海锐普广告有限公司整合锐普PPT设计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01809" y="2907248"/>
            <a:ext cx="12512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89074"/>
                </a:solidFill>
                <a:latin charset="-122" pitchFamily="34" typeface="微软雅黑"/>
                <a:ea charset="-122" pitchFamily="34" typeface="微软雅黑"/>
              </a:rPr>
              <a:t>Your text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11901" y="3241939"/>
            <a:ext cx="1296003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上海锐普广告有限公司整合锐普PPT设计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27517" y="2907248"/>
            <a:ext cx="12512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89074"/>
                </a:solidFill>
                <a:latin charset="-122" pitchFamily="34" typeface="微软雅黑"/>
                <a:ea charset="-122" pitchFamily="34" typeface="微软雅黑"/>
              </a:rPr>
              <a:t>Your text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32746" y="3241939"/>
            <a:ext cx="128732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上海锐普广告有限公司整合锐普PPT设计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25233" y="2907248"/>
            <a:ext cx="12512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89074"/>
                </a:solidFill>
                <a:latin charset="-122" pitchFamily="34" typeface="微软雅黑"/>
                <a:ea charset="-122" pitchFamily="34" typeface="微软雅黑"/>
              </a:rPr>
              <a:t>Your text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16922" y="3241939"/>
            <a:ext cx="128732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上海锐普广告有限公司整合锐普PPT设计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15678" y="2907249"/>
            <a:ext cx="12512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89074"/>
                </a:solidFill>
                <a:latin charset="-122" pitchFamily="34" typeface="微软雅黑"/>
                <a:ea charset="-122" pitchFamily="34" typeface="微软雅黑"/>
              </a:rPr>
              <a:t>Your text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73106" y="3241939"/>
            <a:ext cx="128732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上海锐普广告有限公司整合锐普PPT设计</a:t>
            </a:r>
          </a:p>
        </p:txBody>
      </p:sp>
    </p:spTree>
    <p:extLst>
      <p:ext uri="{BB962C8B-B14F-4D97-AF65-F5344CB8AC3E}">
        <p14:creationId val="348017260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Group 5"/>
          <p:cNvGrpSpPr>
            <a:grpSpLocks noChangeAspect="1"/>
          </p:cNvGrpSpPr>
          <p:nvPr/>
        </p:nvGrpSpPr>
        <p:grpSpPr>
          <a:xfrm>
            <a:off x="5669805" y="540498"/>
            <a:ext cx="3231926" cy="4615324"/>
            <a:chOff x="2341" y="851"/>
            <a:chExt cx="1077" cy="1538"/>
          </a:xfrm>
        </p:grpSpPr>
        <p:sp>
          <p:nvSpPr>
            <p:cNvPr id="16" name="AutoShape 4"/>
            <p:cNvSpPr>
              <a:spLocks noChangeArrowheads="1" noChangeAspect="1" noTextEdit="1"/>
            </p:cNvSpPr>
            <p:nvPr/>
          </p:nvSpPr>
          <p:spPr bwMode="auto">
            <a:xfrm>
              <a:off x="2341" y="851"/>
              <a:ext cx="1077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7" name="Group 206"/>
            <p:cNvGrpSpPr/>
            <p:nvPr/>
          </p:nvGrpSpPr>
          <p:grpSpPr>
            <a:xfrm>
              <a:off x="2343" y="842"/>
              <a:ext cx="1075" cy="1563"/>
              <a:chOff x="2343" y="842"/>
              <a:chExt cx="1075" cy="1563"/>
            </a:xfrm>
          </p:grpSpPr>
          <p:sp>
            <p:nvSpPr>
              <p:cNvPr id="40" name="Freeform 6"/>
              <p:cNvSpPr/>
              <p:nvPr/>
            </p:nvSpPr>
            <p:spPr bwMode="auto">
              <a:xfrm>
                <a:off x="2913" y="1406"/>
                <a:ext cx="255" cy="255"/>
              </a:xfrm>
              <a:custGeom>
                <a:gdLst>
                  <a:gd fmla="*/ 108 w 108" name="T0"/>
                  <a:gd fmla="*/ 15 h 108" name="T1"/>
                  <a:gd fmla="*/ 45 w 108" name="T2"/>
                  <a:gd fmla="*/ 85 h 108" name="T3"/>
                  <a:gd fmla="*/ 108 w 108" name="T4"/>
                  <a:gd fmla="*/ 15 h 10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8" w="108">
                    <a:moveTo>
                      <a:pt x="108" y="15"/>
                    </a:moveTo>
                    <a:cubicBezTo>
                      <a:pt x="94" y="28"/>
                      <a:pt x="104" y="108"/>
                      <a:pt x="45" y="85"/>
                    </a:cubicBezTo>
                    <a:cubicBezTo>
                      <a:pt x="0" y="39"/>
                      <a:pt x="79" y="0"/>
                      <a:pt x="108" y="15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3000" y="1430"/>
                <a:ext cx="168" cy="182"/>
              </a:xfrm>
              <a:custGeom>
                <a:gdLst>
                  <a:gd fmla="*/ 8 w 71" name="T0"/>
                  <a:gd fmla="*/ 75 h 77" name="T1"/>
                  <a:gd fmla="*/ 7 w 71" name="T2"/>
                  <a:gd fmla="*/ 50 h 77" name="T3"/>
                  <a:gd fmla="*/ 17 w 71" name="T4"/>
                  <a:gd fmla="*/ 40 h 77" name="T5"/>
                  <a:gd fmla="*/ 31 w 71" name="T6"/>
                  <a:gd fmla="*/ 21 h 77" name="T7"/>
                  <a:gd fmla="*/ 71 w 71" name="T8"/>
                  <a:gd fmla="*/ 5 h 77" name="T9"/>
                  <a:gd fmla="*/ 40 w 71" name="T10"/>
                  <a:gd fmla="*/ 29 h 77" name="T11"/>
                  <a:gd fmla="*/ 52 w 71" name="T12"/>
                  <a:gd fmla="*/ 27 h 77" name="T13"/>
                  <a:gd fmla="*/ 50 w 71" name="T14"/>
                  <a:gd fmla="*/ 35 h 77" name="T15"/>
                  <a:gd fmla="*/ 40 w 71" name="T16"/>
                  <a:gd fmla="*/ 44 h 77" name="T17"/>
                  <a:gd fmla="*/ 27 w 71" name="T18"/>
                  <a:gd fmla="*/ 52 h 77" name="T19"/>
                  <a:gd fmla="*/ 19 w 71" name="T20"/>
                  <a:gd fmla="*/ 61 h 77" name="T21"/>
                  <a:gd fmla="*/ 32 w 71" name="T22"/>
                  <a:gd fmla="*/ 67 h 77" name="T23"/>
                  <a:gd fmla="*/ 8 w 71" name="T24"/>
                  <a:gd fmla="*/ 75 h 7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7" w="71">
                    <a:moveTo>
                      <a:pt x="8" y="75"/>
                    </a:moveTo>
                    <a:cubicBezTo>
                      <a:pt x="0" y="67"/>
                      <a:pt x="5" y="53"/>
                      <a:pt x="7" y="50"/>
                    </a:cubicBezTo>
                    <a:cubicBezTo>
                      <a:pt x="11" y="46"/>
                      <a:pt x="16" y="57"/>
                      <a:pt x="17" y="40"/>
                    </a:cubicBezTo>
                    <a:cubicBezTo>
                      <a:pt x="17" y="28"/>
                      <a:pt x="28" y="24"/>
                      <a:pt x="31" y="21"/>
                    </a:cubicBezTo>
                    <a:cubicBezTo>
                      <a:pt x="40" y="14"/>
                      <a:pt x="59" y="0"/>
                      <a:pt x="71" y="5"/>
                    </a:cubicBezTo>
                    <a:cubicBezTo>
                      <a:pt x="67" y="8"/>
                      <a:pt x="41" y="13"/>
                      <a:pt x="40" y="29"/>
                    </a:cubicBezTo>
                    <a:cubicBezTo>
                      <a:pt x="40" y="33"/>
                      <a:pt x="48" y="27"/>
                      <a:pt x="52" y="27"/>
                    </a:cubicBezTo>
                    <a:cubicBezTo>
                      <a:pt x="59" y="28"/>
                      <a:pt x="61" y="30"/>
                      <a:pt x="50" y="35"/>
                    </a:cubicBezTo>
                    <a:cubicBezTo>
                      <a:pt x="43" y="37"/>
                      <a:pt x="37" y="40"/>
                      <a:pt x="40" y="44"/>
                    </a:cubicBezTo>
                    <a:cubicBezTo>
                      <a:pt x="43" y="48"/>
                      <a:pt x="24" y="46"/>
                      <a:pt x="27" y="52"/>
                    </a:cubicBezTo>
                    <a:cubicBezTo>
                      <a:pt x="31" y="58"/>
                      <a:pt x="19" y="57"/>
                      <a:pt x="19" y="61"/>
                    </a:cubicBezTo>
                    <a:cubicBezTo>
                      <a:pt x="19" y="72"/>
                      <a:pt x="36" y="60"/>
                      <a:pt x="32" y="67"/>
                    </a:cubicBezTo>
                    <a:cubicBezTo>
                      <a:pt x="31" y="69"/>
                      <a:pt x="18" y="77"/>
                      <a:pt x="8" y="75"/>
                    </a:cubicBezTo>
                    <a:close/>
                  </a:path>
                </a:pathLst>
              </a:custGeom>
              <a:solidFill>
                <a:srgbClr val="B8BD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3047" y="1444"/>
                <a:ext cx="118" cy="189"/>
              </a:xfrm>
              <a:custGeom>
                <a:gdLst>
                  <a:gd fmla="*/ 50 w 50" name="T0"/>
                  <a:gd fmla="*/ 0 h 80" name="T1"/>
                  <a:gd fmla="*/ 0 w 50" name="T2"/>
                  <a:gd fmla="*/ 73 h 80" name="T3"/>
                  <a:gd fmla="*/ 15 w 50" name="T4"/>
                  <a:gd fmla="*/ 61 h 80" name="T5"/>
                  <a:gd fmla="*/ 23 w 50" name="T6"/>
                  <a:gd fmla="*/ 51 h 80" name="T7"/>
                  <a:gd fmla="*/ 24 w 50" name="T8"/>
                  <a:gd fmla="*/ 40 h 80" name="T9"/>
                  <a:gd fmla="*/ 41 w 50" name="T10"/>
                  <a:gd fmla="*/ 26 h 80" name="T11"/>
                  <a:gd fmla="*/ 31 w 50" name="T12"/>
                  <a:gd fmla="*/ 15 h 80" name="T13"/>
                  <a:gd fmla="*/ 50 w 50" name="T14"/>
                  <a:gd fmla="*/ 0 h 8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0" w="50">
                    <a:moveTo>
                      <a:pt x="50" y="0"/>
                    </a:moveTo>
                    <a:cubicBezTo>
                      <a:pt x="38" y="16"/>
                      <a:pt x="44" y="80"/>
                      <a:pt x="0" y="73"/>
                    </a:cubicBezTo>
                    <a:cubicBezTo>
                      <a:pt x="8" y="71"/>
                      <a:pt x="17" y="68"/>
                      <a:pt x="15" y="61"/>
                    </a:cubicBezTo>
                    <a:cubicBezTo>
                      <a:pt x="13" y="53"/>
                      <a:pt x="19" y="53"/>
                      <a:pt x="23" y="51"/>
                    </a:cubicBezTo>
                    <a:cubicBezTo>
                      <a:pt x="26" y="48"/>
                      <a:pt x="24" y="44"/>
                      <a:pt x="24" y="40"/>
                    </a:cubicBezTo>
                    <a:cubicBezTo>
                      <a:pt x="25" y="30"/>
                      <a:pt x="39" y="32"/>
                      <a:pt x="41" y="26"/>
                    </a:cubicBezTo>
                    <a:cubicBezTo>
                      <a:pt x="45" y="17"/>
                      <a:pt x="29" y="21"/>
                      <a:pt x="31" y="15"/>
                    </a:cubicBezTo>
                    <a:cubicBezTo>
                      <a:pt x="33" y="7"/>
                      <a:pt x="45" y="3"/>
                      <a:pt x="50" y="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2913" y="1406"/>
                <a:ext cx="255" cy="201"/>
              </a:xfrm>
              <a:custGeom>
                <a:gdLst>
                  <a:gd fmla="*/ 45 w 108" name="T0"/>
                  <a:gd fmla="*/ 85 h 85" name="T1"/>
                  <a:gd fmla="*/ 108 w 108" name="T2"/>
                  <a:gd fmla="*/ 15 h 85" name="T3"/>
                  <a:gd fmla="*/ 45 w 108" name="T4"/>
                  <a:gd fmla="*/ 85 h 8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5" w="108">
                    <a:moveTo>
                      <a:pt x="45" y="85"/>
                    </a:moveTo>
                    <a:cubicBezTo>
                      <a:pt x="0" y="39"/>
                      <a:pt x="79" y="0"/>
                      <a:pt x="108" y="15"/>
                    </a:cubicBezTo>
                    <a:cubicBezTo>
                      <a:pt x="60" y="20"/>
                      <a:pt x="64" y="57"/>
                      <a:pt x="45" y="85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3000" y="1430"/>
                <a:ext cx="168" cy="177"/>
              </a:xfrm>
              <a:custGeom>
                <a:gdLst>
                  <a:gd fmla="*/ 8 w 71" name="T0"/>
                  <a:gd fmla="*/ 75 h 75" name="T1"/>
                  <a:gd fmla="*/ 7 w 71" name="T2"/>
                  <a:gd fmla="*/ 50 h 75" name="T3"/>
                  <a:gd fmla="*/ 17 w 71" name="T4"/>
                  <a:gd fmla="*/ 40 h 75" name="T5"/>
                  <a:gd fmla="*/ 31 w 71" name="T6"/>
                  <a:gd fmla="*/ 21 h 75" name="T7"/>
                  <a:gd fmla="*/ 71 w 71" name="T8"/>
                  <a:gd fmla="*/ 5 h 75" name="T9"/>
                  <a:gd fmla="*/ 8 w 71" name="T10"/>
                  <a:gd fmla="*/ 7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71">
                    <a:moveTo>
                      <a:pt x="8" y="75"/>
                    </a:moveTo>
                    <a:cubicBezTo>
                      <a:pt x="0" y="67"/>
                      <a:pt x="5" y="53"/>
                      <a:pt x="7" y="50"/>
                    </a:cubicBezTo>
                    <a:cubicBezTo>
                      <a:pt x="11" y="46"/>
                      <a:pt x="16" y="57"/>
                      <a:pt x="17" y="40"/>
                    </a:cubicBezTo>
                    <a:cubicBezTo>
                      <a:pt x="17" y="28"/>
                      <a:pt x="28" y="24"/>
                      <a:pt x="31" y="21"/>
                    </a:cubicBezTo>
                    <a:cubicBezTo>
                      <a:pt x="40" y="14"/>
                      <a:pt x="59" y="0"/>
                      <a:pt x="71" y="5"/>
                    </a:cubicBezTo>
                    <a:cubicBezTo>
                      <a:pt x="23" y="10"/>
                      <a:pt x="27" y="47"/>
                      <a:pt x="8" y="75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3061" y="1130"/>
                <a:ext cx="137" cy="97"/>
              </a:xfrm>
              <a:custGeom>
                <a:gdLst>
                  <a:gd fmla="*/ 20 w 58" name="T0"/>
                  <a:gd fmla="*/ 41 h 41" name="T1"/>
                  <a:gd fmla="*/ 58 w 58" name="T2"/>
                  <a:gd fmla="*/ 10 h 41" name="T3"/>
                  <a:gd fmla="*/ 20 w 58" name="T4"/>
                  <a:gd fmla="*/ 41 h 4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1" w="57">
                    <a:moveTo>
                      <a:pt x="20" y="41"/>
                    </a:moveTo>
                    <a:cubicBezTo>
                      <a:pt x="0" y="14"/>
                      <a:pt x="44" y="0"/>
                      <a:pt x="58" y="10"/>
                    </a:cubicBezTo>
                    <a:cubicBezTo>
                      <a:pt x="33" y="9"/>
                      <a:pt x="32" y="28"/>
                      <a:pt x="20" y="41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3061" y="1130"/>
                <a:ext cx="137" cy="137"/>
              </a:xfrm>
              <a:custGeom>
                <a:gdLst>
                  <a:gd fmla="*/ 58 w 58" name="T0"/>
                  <a:gd fmla="*/ 10 h 58" name="T1"/>
                  <a:gd fmla="*/ 20 w 58" name="T2"/>
                  <a:gd fmla="*/ 41 h 58" name="T3"/>
                  <a:gd fmla="*/ 58 w 58" name="T4"/>
                  <a:gd fmla="*/ 10 h 5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7" w="57">
                    <a:moveTo>
                      <a:pt x="58" y="10"/>
                    </a:moveTo>
                    <a:cubicBezTo>
                      <a:pt x="49" y="16"/>
                      <a:pt x="49" y="58"/>
                      <a:pt x="20" y="41"/>
                    </a:cubicBezTo>
                    <a:cubicBezTo>
                      <a:pt x="0" y="14"/>
                      <a:pt x="44" y="0"/>
                      <a:pt x="58" y="10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3102" y="1146"/>
                <a:ext cx="96" cy="85"/>
              </a:xfrm>
              <a:custGeom>
                <a:gdLst>
                  <a:gd fmla="*/ 3 w 41" name="T0"/>
                  <a:gd fmla="*/ 34 h 36" name="T1"/>
                  <a:gd fmla="*/ 5 w 41" name="T2"/>
                  <a:gd fmla="*/ 21 h 36" name="T3"/>
                  <a:gd fmla="*/ 10 w 41" name="T4"/>
                  <a:gd fmla="*/ 17 h 36" name="T5"/>
                  <a:gd fmla="*/ 19 w 41" name="T6"/>
                  <a:gd fmla="*/ 8 h 36" name="T7"/>
                  <a:gd fmla="*/ 41 w 41" name="T8"/>
                  <a:gd fmla="*/ 3 h 36" name="T9"/>
                  <a:gd fmla="*/ 23 w 41" name="T10"/>
                  <a:gd fmla="*/ 13 h 36" name="T11"/>
                  <a:gd fmla="*/ 30 w 41" name="T12"/>
                  <a:gd fmla="*/ 13 h 36" name="T13"/>
                  <a:gd fmla="*/ 28 w 41" name="T14"/>
                  <a:gd fmla="*/ 16 h 36" name="T15"/>
                  <a:gd fmla="*/ 22 w 41" name="T16"/>
                  <a:gd fmla="*/ 20 h 36" name="T17"/>
                  <a:gd fmla="*/ 15 w 41" name="T18"/>
                  <a:gd fmla="*/ 24 h 36" name="T19"/>
                  <a:gd fmla="*/ 10 w 41" name="T20"/>
                  <a:gd fmla="*/ 28 h 36" name="T21"/>
                  <a:gd fmla="*/ 16 w 41" name="T22"/>
                  <a:gd fmla="*/ 32 h 36" name="T23"/>
                  <a:gd fmla="*/ 3 w 41" name="T24"/>
                  <a:gd fmla="*/ 34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41">
                    <a:moveTo>
                      <a:pt x="3" y="34"/>
                    </a:moveTo>
                    <a:cubicBezTo>
                      <a:pt x="0" y="29"/>
                      <a:pt x="3" y="23"/>
                      <a:pt x="5" y="21"/>
                    </a:cubicBezTo>
                    <a:cubicBezTo>
                      <a:pt x="7" y="19"/>
                      <a:pt x="9" y="26"/>
                      <a:pt x="10" y="17"/>
                    </a:cubicBezTo>
                    <a:cubicBezTo>
                      <a:pt x="11" y="11"/>
                      <a:pt x="17" y="9"/>
                      <a:pt x="19" y="8"/>
                    </a:cubicBezTo>
                    <a:cubicBezTo>
                      <a:pt x="24" y="5"/>
                      <a:pt x="35" y="0"/>
                      <a:pt x="41" y="3"/>
                    </a:cubicBezTo>
                    <a:cubicBezTo>
                      <a:pt x="39" y="4"/>
                      <a:pt x="25" y="5"/>
                      <a:pt x="23" y="13"/>
                    </a:cubicBezTo>
                    <a:cubicBezTo>
                      <a:pt x="23" y="15"/>
                      <a:pt x="27" y="13"/>
                      <a:pt x="30" y="13"/>
                    </a:cubicBezTo>
                    <a:cubicBezTo>
                      <a:pt x="33" y="14"/>
                      <a:pt x="34" y="15"/>
                      <a:pt x="28" y="16"/>
                    </a:cubicBezTo>
                    <a:cubicBezTo>
                      <a:pt x="24" y="17"/>
                      <a:pt x="21" y="18"/>
                      <a:pt x="22" y="20"/>
                    </a:cubicBezTo>
                    <a:cubicBezTo>
                      <a:pt x="23" y="23"/>
                      <a:pt x="13" y="20"/>
                      <a:pt x="15" y="24"/>
                    </a:cubicBezTo>
                    <a:cubicBezTo>
                      <a:pt x="16" y="27"/>
                      <a:pt x="10" y="26"/>
                      <a:pt x="10" y="28"/>
                    </a:cubicBezTo>
                    <a:cubicBezTo>
                      <a:pt x="9" y="33"/>
                      <a:pt x="19" y="28"/>
                      <a:pt x="16" y="32"/>
                    </a:cubicBezTo>
                    <a:cubicBezTo>
                      <a:pt x="15" y="33"/>
                      <a:pt x="8" y="36"/>
                      <a:pt x="3" y="34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4"/>
              <p:cNvSpPr/>
              <p:nvPr/>
            </p:nvSpPr>
            <p:spPr bwMode="auto">
              <a:xfrm>
                <a:off x="3123" y="1156"/>
                <a:ext cx="73" cy="94"/>
              </a:xfrm>
              <a:custGeom>
                <a:gdLst>
                  <a:gd fmla="*/ 31 w 31" name="T0"/>
                  <a:gd fmla="*/ 0 h 40" name="T1"/>
                  <a:gd fmla="*/ 0 w 31" name="T2"/>
                  <a:gd fmla="*/ 33 h 40" name="T3"/>
                  <a:gd fmla="*/ 9 w 31" name="T4"/>
                  <a:gd fmla="*/ 28 h 40" name="T5"/>
                  <a:gd fmla="*/ 14 w 31" name="T6"/>
                  <a:gd fmla="*/ 23 h 40" name="T7"/>
                  <a:gd fmla="*/ 15 w 31" name="T8"/>
                  <a:gd fmla="*/ 18 h 40" name="T9"/>
                  <a:gd fmla="*/ 25 w 31" name="T10"/>
                  <a:gd fmla="*/ 12 h 40" name="T11"/>
                  <a:gd fmla="*/ 20 w 31" name="T12"/>
                  <a:gd fmla="*/ 5 h 40" name="T13"/>
                  <a:gd fmla="*/ 31 w 31" name="T14"/>
                  <a:gd fmla="*/ 0 h 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" w="31">
                    <a:moveTo>
                      <a:pt x="31" y="0"/>
                    </a:moveTo>
                    <a:cubicBezTo>
                      <a:pt x="24" y="6"/>
                      <a:pt x="22" y="40"/>
                      <a:pt x="0" y="33"/>
                    </a:cubicBezTo>
                    <a:cubicBezTo>
                      <a:pt x="4" y="33"/>
                      <a:pt x="9" y="32"/>
                      <a:pt x="9" y="28"/>
                    </a:cubicBezTo>
                    <a:cubicBezTo>
                      <a:pt x="8" y="24"/>
                      <a:pt x="11" y="25"/>
                      <a:pt x="14" y="23"/>
                    </a:cubicBezTo>
                    <a:cubicBezTo>
                      <a:pt x="15" y="22"/>
                      <a:pt x="15" y="20"/>
                      <a:pt x="15" y="18"/>
                    </a:cubicBezTo>
                    <a:cubicBezTo>
                      <a:pt x="16" y="13"/>
                      <a:pt x="23" y="15"/>
                      <a:pt x="25" y="12"/>
                    </a:cubicBezTo>
                    <a:cubicBezTo>
                      <a:pt x="27" y="8"/>
                      <a:pt x="19" y="9"/>
                      <a:pt x="20" y="5"/>
                    </a:cubicBezTo>
                    <a:cubicBezTo>
                      <a:pt x="22" y="2"/>
                      <a:pt x="28" y="0"/>
                      <a:pt x="31" y="0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5"/>
              <p:cNvSpPr/>
              <p:nvPr/>
            </p:nvSpPr>
            <p:spPr bwMode="auto">
              <a:xfrm>
                <a:off x="2906" y="872"/>
                <a:ext cx="311" cy="929"/>
              </a:xfrm>
              <a:custGeom>
                <a:gdLst>
                  <a:gd fmla="*/ 63 w 132" name="T0"/>
                  <a:gd fmla="*/ 390 h 393" name="T1"/>
                  <a:gd fmla="*/ 93 w 132" name="T2"/>
                  <a:gd fmla="*/ 37 h 393" name="T3"/>
                  <a:gd fmla="*/ 39 w 132" name="T4"/>
                  <a:gd fmla="*/ 6 h 393" name="T5"/>
                  <a:gd fmla="*/ 37 w 132" name="T6"/>
                  <a:gd fmla="*/ 67 h 393" name="T7"/>
                  <a:gd fmla="*/ 40 w 132" name="T8"/>
                  <a:gd fmla="*/ 11 h 393" name="T9"/>
                  <a:gd fmla="*/ 88 w 132" name="T10"/>
                  <a:gd fmla="*/ 39 h 393" name="T11"/>
                  <a:gd fmla="*/ 61 w 132" name="T12"/>
                  <a:gd fmla="*/ 393 h 393" name="T13"/>
                  <a:gd fmla="*/ 63 w 132" name="T14"/>
                  <a:gd fmla="*/ 390 h 39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93" w="132">
                    <a:moveTo>
                      <a:pt x="63" y="390"/>
                    </a:moveTo>
                    <a:cubicBezTo>
                      <a:pt x="9" y="231"/>
                      <a:pt x="132" y="143"/>
                      <a:pt x="93" y="37"/>
                    </a:cubicBezTo>
                    <a:cubicBezTo>
                      <a:pt x="82" y="9"/>
                      <a:pt x="57" y="0"/>
                      <a:pt x="39" y="6"/>
                    </a:cubicBezTo>
                    <a:cubicBezTo>
                      <a:pt x="5" y="16"/>
                      <a:pt x="6" y="62"/>
                      <a:pt x="37" y="67"/>
                    </a:cubicBezTo>
                    <a:cubicBezTo>
                      <a:pt x="8" y="57"/>
                      <a:pt x="11" y="20"/>
                      <a:pt x="40" y="11"/>
                    </a:cubicBezTo>
                    <a:cubicBezTo>
                      <a:pt x="56" y="6"/>
                      <a:pt x="80" y="17"/>
                      <a:pt x="88" y="39"/>
                    </a:cubicBezTo>
                    <a:cubicBezTo>
                      <a:pt x="124" y="140"/>
                      <a:pt x="0" y="253"/>
                      <a:pt x="61" y="393"/>
                    </a:cubicBezTo>
                    <a:cubicBezTo>
                      <a:pt x="62" y="393"/>
                      <a:pt x="64" y="392"/>
                      <a:pt x="63" y="390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6"/>
              <p:cNvSpPr/>
              <p:nvPr/>
            </p:nvSpPr>
            <p:spPr bwMode="auto">
              <a:xfrm>
                <a:off x="2991" y="1907"/>
                <a:ext cx="160" cy="123"/>
              </a:xfrm>
              <a:custGeom>
                <a:gdLst>
                  <a:gd fmla="*/ 41 w 68" name="T0"/>
                  <a:gd fmla="*/ 52 h 52" name="T1"/>
                  <a:gd fmla="*/ 0 w 68" name="T2"/>
                  <a:gd fmla="*/ 10 h 52" name="T3"/>
                  <a:gd fmla="*/ 41 w 68" name="T4"/>
                  <a:gd fmla="*/ 52 h 5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2" w="68">
                    <a:moveTo>
                      <a:pt x="41" y="52"/>
                    </a:moveTo>
                    <a:cubicBezTo>
                      <a:pt x="68" y="22"/>
                      <a:pt x="18" y="0"/>
                      <a:pt x="0" y="10"/>
                    </a:cubicBezTo>
                    <a:cubicBezTo>
                      <a:pt x="30" y="12"/>
                      <a:pt x="29" y="35"/>
                      <a:pt x="41" y="52"/>
                    </a:cubicBezTo>
                    <a:close/>
                  </a:path>
                </a:pathLst>
              </a:custGeom>
              <a:solidFill>
                <a:srgbClr val="A3A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7"/>
              <p:cNvSpPr/>
              <p:nvPr/>
            </p:nvSpPr>
            <p:spPr bwMode="auto">
              <a:xfrm>
                <a:off x="2991" y="1907"/>
                <a:ext cx="160" cy="161"/>
              </a:xfrm>
              <a:custGeom>
                <a:gdLst>
                  <a:gd fmla="*/ 0 w 68" name="T0"/>
                  <a:gd fmla="*/ 10 h 68" name="T1"/>
                  <a:gd fmla="*/ 41 w 68" name="T2"/>
                  <a:gd fmla="*/ 52 h 68" name="T3"/>
                  <a:gd fmla="*/ 0 w 68" name="T4"/>
                  <a:gd fmla="*/ 10 h 6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8" w="68">
                    <a:moveTo>
                      <a:pt x="0" y="10"/>
                    </a:moveTo>
                    <a:cubicBezTo>
                      <a:pt x="9" y="18"/>
                      <a:pt x="5" y="68"/>
                      <a:pt x="41" y="52"/>
                    </a:cubicBezTo>
                    <a:cubicBezTo>
                      <a:pt x="68" y="22"/>
                      <a:pt x="18" y="0"/>
                      <a:pt x="0" y="10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8"/>
              <p:cNvSpPr/>
              <p:nvPr/>
            </p:nvSpPr>
            <p:spPr bwMode="auto">
              <a:xfrm>
                <a:off x="2991" y="1924"/>
                <a:ext cx="108" cy="108"/>
              </a:xfrm>
              <a:custGeom>
                <a:gdLst>
                  <a:gd fmla="*/ 41 w 46" name="T0"/>
                  <a:gd fmla="*/ 45 h 46" name="T1"/>
                  <a:gd fmla="*/ 41 w 46" name="T2"/>
                  <a:gd fmla="*/ 30 h 46" name="T3"/>
                  <a:gd fmla="*/ 35 w 46" name="T4"/>
                  <a:gd fmla="*/ 24 h 46" name="T5"/>
                  <a:gd fmla="*/ 25 w 46" name="T6"/>
                  <a:gd fmla="*/ 12 h 46" name="T7"/>
                  <a:gd fmla="*/ 0 w 46" name="T8"/>
                  <a:gd fmla="*/ 3 h 46" name="T9"/>
                  <a:gd fmla="*/ 20 w 46" name="T10"/>
                  <a:gd fmla="*/ 17 h 46" name="T11"/>
                  <a:gd fmla="*/ 12 w 46" name="T12"/>
                  <a:gd fmla="*/ 17 h 46" name="T13"/>
                  <a:gd fmla="*/ 14 w 46" name="T14"/>
                  <a:gd fmla="*/ 21 h 46" name="T15"/>
                  <a:gd fmla="*/ 20 w 46" name="T16"/>
                  <a:gd fmla="*/ 26 h 46" name="T17"/>
                  <a:gd fmla="*/ 29 w 46" name="T18"/>
                  <a:gd fmla="*/ 31 h 46" name="T19"/>
                  <a:gd fmla="*/ 34 w 46" name="T20"/>
                  <a:gd fmla="*/ 37 h 46" name="T21"/>
                  <a:gd fmla="*/ 26 w 46" name="T22"/>
                  <a:gd fmla="*/ 41 h 46" name="T23"/>
                  <a:gd fmla="*/ 41 w 46" name="T24"/>
                  <a:gd fmla="*/ 45 h 4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6" w="46">
                    <a:moveTo>
                      <a:pt x="41" y="45"/>
                    </a:moveTo>
                    <a:cubicBezTo>
                      <a:pt x="46" y="40"/>
                      <a:pt x="43" y="31"/>
                      <a:pt x="41" y="30"/>
                    </a:cubicBezTo>
                    <a:cubicBezTo>
                      <a:pt x="38" y="27"/>
                      <a:pt x="36" y="34"/>
                      <a:pt x="35" y="24"/>
                    </a:cubicBezTo>
                    <a:cubicBezTo>
                      <a:pt x="34" y="16"/>
                      <a:pt x="27" y="14"/>
                      <a:pt x="25" y="12"/>
                    </a:cubicBezTo>
                    <a:cubicBezTo>
                      <a:pt x="20" y="8"/>
                      <a:pt x="8" y="0"/>
                      <a:pt x="0" y="3"/>
                    </a:cubicBezTo>
                    <a:cubicBezTo>
                      <a:pt x="2" y="5"/>
                      <a:pt x="19" y="8"/>
                      <a:pt x="20" y="17"/>
                    </a:cubicBezTo>
                    <a:cubicBezTo>
                      <a:pt x="20" y="19"/>
                      <a:pt x="15" y="16"/>
                      <a:pt x="12" y="17"/>
                    </a:cubicBezTo>
                    <a:cubicBezTo>
                      <a:pt x="8" y="17"/>
                      <a:pt x="7" y="19"/>
                      <a:pt x="14" y="21"/>
                    </a:cubicBezTo>
                    <a:cubicBezTo>
                      <a:pt x="19" y="22"/>
                      <a:pt x="22" y="24"/>
                      <a:pt x="20" y="26"/>
                    </a:cubicBezTo>
                    <a:cubicBezTo>
                      <a:pt x="18" y="29"/>
                      <a:pt x="31" y="27"/>
                      <a:pt x="29" y="31"/>
                    </a:cubicBezTo>
                    <a:cubicBezTo>
                      <a:pt x="26" y="35"/>
                      <a:pt x="34" y="34"/>
                      <a:pt x="34" y="37"/>
                    </a:cubicBezTo>
                    <a:cubicBezTo>
                      <a:pt x="34" y="43"/>
                      <a:pt x="23" y="36"/>
                      <a:pt x="26" y="41"/>
                    </a:cubicBezTo>
                    <a:cubicBezTo>
                      <a:pt x="27" y="42"/>
                      <a:pt x="35" y="46"/>
                      <a:pt x="41" y="45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9"/>
              <p:cNvSpPr/>
              <p:nvPr/>
            </p:nvSpPr>
            <p:spPr bwMode="auto">
              <a:xfrm>
                <a:off x="2991" y="1933"/>
                <a:ext cx="80" cy="116"/>
              </a:xfrm>
              <a:custGeom>
                <a:gdLst>
                  <a:gd fmla="*/ 0 w 34" name="T0"/>
                  <a:gd fmla="*/ 0 h 49" name="T1"/>
                  <a:gd fmla="*/ 34 w 34" name="T2"/>
                  <a:gd fmla="*/ 44 h 49" name="T3"/>
                  <a:gd fmla="*/ 24 w 34" name="T4"/>
                  <a:gd fmla="*/ 37 h 49" name="T5"/>
                  <a:gd fmla="*/ 19 w 34" name="T6"/>
                  <a:gd fmla="*/ 30 h 49" name="T7"/>
                  <a:gd fmla="*/ 18 w 34" name="T8"/>
                  <a:gd fmla="*/ 24 h 49" name="T9"/>
                  <a:gd fmla="*/ 7 w 34" name="T10"/>
                  <a:gd fmla="*/ 16 h 49" name="T11"/>
                  <a:gd fmla="*/ 13 w 34" name="T12"/>
                  <a:gd fmla="*/ 8 h 49" name="T13"/>
                  <a:gd fmla="*/ 0 w 34" name="T14"/>
                  <a:gd fmla="*/ 0 h 4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" w="34">
                    <a:moveTo>
                      <a:pt x="0" y="0"/>
                    </a:moveTo>
                    <a:cubicBezTo>
                      <a:pt x="8" y="9"/>
                      <a:pt x="7" y="49"/>
                      <a:pt x="34" y="44"/>
                    </a:cubicBezTo>
                    <a:cubicBezTo>
                      <a:pt x="29" y="43"/>
                      <a:pt x="23" y="41"/>
                      <a:pt x="24" y="37"/>
                    </a:cubicBezTo>
                    <a:cubicBezTo>
                      <a:pt x="25" y="31"/>
                      <a:pt x="21" y="32"/>
                      <a:pt x="19" y="30"/>
                    </a:cubicBezTo>
                    <a:cubicBezTo>
                      <a:pt x="17" y="29"/>
                      <a:pt x="18" y="27"/>
                      <a:pt x="18" y="24"/>
                    </a:cubicBezTo>
                    <a:cubicBezTo>
                      <a:pt x="17" y="18"/>
                      <a:pt x="8" y="19"/>
                      <a:pt x="7" y="16"/>
                    </a:cubicBezTo>
                    <a:cubicBezTo>
                      <a:pt x="4" y="10"/>
                      <a:pt x="14" y="12"/>
                      <a:pt x="13" y="8"/>
                    </a:cubicBezTo>
                    <a:cubicBezTo>
                      <a:pt x="12" y="4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0"/>
              <p:cNvSpPr/>
              <p:nvPr/>
            </p:nvSpPr>
            <p:spPr bwMode="auto">
              <a:xfrm>
                <a:off x="2913" y="1647"/>
                <a:ext cx="226" cy="203"/>
              </a:xfrm>
              <a:custGeom>
                <a:gdLst>
                  <a:gd fmla="*/ 10 w 96" name="T0"/>
                  <a:gd fmla="*/ 9 h 86" name="T1"/>
                  <a:gd fmla="*/ 53 w 96" name="T2"/>
                  <a:gd fmla="*/ 76 h 86" name="T3"/>
                  <a:gd fmla="*/ 10 w 96" name="T4"/>
                  <a:gd fmla="*/ 9 h 8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6" w="96">
                    <a:moveTo>
                      <a:pt x="10" y="9"/>
                    </a:moveTo>
                    <a:cubicBezTo>
                      <a:pt x="21" y="22"/>
                      <a:pt x="0" y="86"/>
                      <a:pt x="53" y="76"/>
                    </a:cubicBezTo>
                    <a:cubicBezTo>
                      <a:pt x="96" y="44"/>
                      <a:pt x="37" y="0"/>
                      <a:pt x="10" y="9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1"/>
              <p:cNvSpPr/>
              <p:nvPr/>
            </p:nvSpPr>
            <p:spPr bwMode="auto">
              <a:xfrm>
                <a:off x="2936" y="1664"/>
                <a:ext cx="118" cy="163"/>
              </a:xfrm>
              <a:custGeom>
                <a:gdLst>
                  <a:gd fmla="*/ 43 w 50" name="T0"/>
                  <a:gd fmla="*/ 69 h 69" name="T1"/>
                  <a:gd fmla="*/ 46 w 50" name="T2"/>
                  <a:gd fmla="*/ 48 h 69" name="T3"/>
                  <a:gd fmla="*/ 40 w 50" name="T4"/>
                  <a:gd fmla="*/ 39 h 69" name="T5"/>
                  <a:gd fmla="*/ 31 w 50" name="T6"/>
                  <a:gd fmla="*/ 21 h 69" name="T7"/>
                  <a:gd fmla="*/ 0 w 50" name="T8"/>
                  <a:gd fmla="*/ 2 h 69" name="T9"/>
                  <a:gd fmla="*/ 23 w 50" name="T10"/>
                  <a:gd fmla="*/ 26 h 69" name="T11"/>
                  <a:gd fmla="*/ 13 w 50" name="T12"/>
                  <a:gd fmla="*/ 23 h 69" name="T13"/>
                  <a:gd fmla="*/ 14 w 50" name="T14"/>
                  <a:gd fmla="*/ 29 h 69" name="T15"/>
                  <a:gd fmla="*/ 21 w 50" name="T16"/>
                  <a:gd fmla="*/ 38 h 69" name="T17"/>
                  <a:gd fmla="*/ 30 w 50" name="T18"/>
                  <a:gd fmla="*/ 47 h 69" name="T19"/>
                  <a:gd fmla="*/ 36 w 50" name="T20"/>
                  <a:gd fmla="*/ 56 h 69" name="T21"/>
                  <a:gd fmla="*/ 24 w 50" name="T22"/>
                  <a:gd fmla="*/ 59 h 69" name="T23"/>
                  <a:gd fmla="*/ 43 w 50" name="T24"/>
                  <a:gd fmla="*/ 69 h 6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9" w="50">
                    <a:moveTo>
                      <a:pt x="43" y="69"/>
                    </a:moveTo>
                    <a:cubicBezTo>
                      <a:pt x="50" y="63"/>
                      <a:pt x="48" y="52"/>
                      <a:pt x="46" y="48"/>
                    </a:cubicBezTo>
                    <a:cubicBezTo>
                      <a:pt x="44" y="44"/>
                      <a:pt x="38" y="53"/>
                      <a:pt x="40" y="39"/>
                    </a:cubicBezTo>
                    <a:cubicBezTo>
                      <a:pt x="42" y="29"/>
                      <a:pt x="33" y="24"/>
                      <a:pt x="31" y="21"/>
                    </a:cubicBezTo>
                    <a:cubicBezTo>
                      <a:pt x="25" y="13"/>
                      <a:pt x="12" y="0"/>
                      <a:pt x="0" y="2"/>
                    </a:cubicBezTo>
                    <a:cubicBezTo>
                      <a:pt x="4" y="5"/>
                      <a:pt x="24" y="13"/>
                      <a:pt x="23" y="26"/>
                    </a:cubicBezTo>
                    <a:cubicBezTo>
                      <a:pt x="23" y="29"/>
                      <a:pt x="16" y="24"/>
                      <a:pt x="13" y="23"/>
                    </a:cubicBezTo>
                    <a:cubicBezTo>
                      <a:pt x="8" y="22"/>
                      <a:pt x="6" y="24"/>
                      <a:pt x="14" y="29"/>
                    </a:cubicBezTo>
                    <a:cubicBezTo>
                      <a:pt x="19" y="33"/>
                      <a:pt x="24" y="36"/>
                      <a:pt x="21" y="38"/>
                    </a:cubicBezTo>
                    <a:cubicBezTo>
                      <a:pt x="17" y="41"/>
                      <a:pt x="34" y="43"/>
                      <a:pt x="30" y="47"/>
                    </a:cubicBezTo>
                    <a:cubicBezTo>
                      <a:pt x="26" y="52"/>
                      <a:pt x="36" y="53"/>
                      <a:pt x="36" y="56"/>
                    </a:cubicBezTo>
                    <a:cubicBezTo>
                      <a:pt x="34" y="64"/>
                      <a:pt x="21" y="52"/>
                      <a:pt x="24" y="59"/>
                    </a:cubicBezTo>
                    <a:cubicBezTo>
                      <a:pt x="25" y="60"/>
                      <a:pt x="34" y="69"/>
                      <a:pt x="43" y="69"/>
                    </a:cubicBezTo>
                    <a:close/>
                  </a:path>
                </a:pathLst>
              </a:custGeom>
              <a:solidFill>
                <a:srgbClr val="B8BD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22"/>
              <p:cNvSpPr/>
              <p:nvPr/>
            </p:nvSpPr>
            <p:spPr bwMode="auto">
              <a:xfrm>
                <a:off x="2922" y="1671"/>
                <a:ext cx="90" cy="158"/>
              </a:xfrm>
              <a:custGeom>
                <a:gdLst>
                  <a:gd fmla="*/ 7 w 38" name="T0"/>
                  <a:gd fmla="*/ 0 h 67" name="T1"/>
                  <a:gd fmla="*/ 38 w 38" name="T2"/>
                  <a:gd fmla="*/ 67 h 67" name="T3"/>
                  <a:gd fmla="*/ 27 w 38" name="T4"/>
                  <a:gd fmla="*/ 55 h 67" name="T5"/>
                  <a:gd fmla="*/ 22 w 38" name="T6"/>
                  <a:gd fmla="*/ 45 h 67" name="T7"/>
                  <a:gd fmla="*/ 23 w 38" name="T8"/>
                  <a:gd fmla="*/ 37 h 67" name="T9"/>
                  <a:gd fmla="*/ 11 w 38" name="T10"/>
                  <a:gd fmla="*/ 22 h 67" name="T11"/>
                  <a:gd fmla="*/ 21 w 38" name="T12"/>
                  <a:gd fmla="*/ 15 h 67" name="T13"/>
                  <a:gd fmla="*/ 7 w 38" name="T14"/>
                  <a:gd fmla="*/ 0 h 6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7" w="38">
                    <a:moveTo>
                      <a:pt x="7" y="0"/>
                    </a:moveTo>
                    <a:cubicBezTo>
                      <a:pt x="15" y="14"/>
                      <a:pt x="0" y="67"/>
                      <a:pt x="38" y="67"/>
                    </a:cubicBezTo>
                    <a:cubicBezTo>
                      <a:pt x="32" y="64"/>
                      <a:pt x="25" y="61"/>
                      <a:pt x="27" y="55"/>
                    </a:cubicBezTo>
                    <a:cubicBezTo>
                      <a:pt x="30" y="48"/>
                      <a:pt x="25" y="48"/>
                      <a:pt x="22" y="45"/>
                    </a:cubicBezTo>
                    <a:cubicBezTo>
                      <a:pt x="20" y="43"/>
                      <a:pt x="22" y="40"/>
                      <a:pt x="23" y="37"/>
                    </a:cubicBezTo>
                    <a:cubicBezTo>
                      <a:pt x="24" y="28"/>
                      <a:pt x="12" y="28"/>
                      <a:pt x="11" y="22"/>
                    </a:cubicBezTo>
                    <a:cubicBezTo>
                      <a:pt x="9" y="15"/>
                      <a:pt x="22" y="20"/>
                      <a:pt x="21" y="15"/>
                    </a:cubicBezTo>
                    <a:cubicBezTo>
                      <a:pt x="21" y="8"/>
                      <a:pt x="12" y="3"/>
                      <a:pt x="7" y="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23"/>
              <p:cNvSpPr/>
              <p:nvPr/>
            </p:nvSpPr>
            <p:spPr bwMode="auto">
              <a:xfrm>
                <a:off x="2936" y="1647"/>
                <a:ext cx="203" cy="180"/>
              </a:xfrm>
              <a:custGeom>
                <a:gdLst>
                  <a:gd fmla="*/ 43 w 86" name="T0"/>
                  <a:gd fmla="*/ 76 h 76" name="T1"/>
                  <a:gd fmla="*/ 0 w 86" name="T2"/>
                  <a:gd fmla="*/ 9 h 76" name="T3"/>
                  <a:gd fmla="*/ 43 w 86" name="T4"/>
                  <a:gd fmla="*/ 76 h 7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6" w="86">
                    <a:moveTo>
                      <a:pt x="43" y="76"/>
                    </a:moveTo>
                    <a:cubicBezTo>
                      <a:pt x="86" y="44"/>
                      <a:pt x="27" y="0"/>
                      <a:pt x="0" y="9"/>
                    </a:cubicBezTo>
                    <a:cubicBezTo>
                      <a:pt x="40" y="20"/>
                      <a:pt x="31" y="50"/>
                      <a:pt x="43" y="76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24"/>
              <p:cNvSpPr/>
              <p:nvPr/>
            </p:nvSpPr>
            <p:spPr bwMode="auto">
              <a:xfrm>
                <a:off x="2936" y="1664"/>
                <a:ext cx="118" cy="163"/>
              </a:xfrm>
              <a:custGeom>
                <a:gdLst>
                  <a:gd fmla="*/ 43 w 50" name="T0"/>
                  <a:gd fmla="*/ 69 h 69" name="T1"/>
                  <a:gd fmla="*/ 46 w 50" name="T2"/>
                  <a:gd fmla="*/ 48 h 69" name="T3"/>
                  <a:gd fmla="*/ 40 w 50" name="T4"/>
                  <a:gd fmla="*/ 39 h 69" name="T5"/>
                  <a:gd fmla="*/ 31 w 50" name="T6"/>
                  <a:gd fmla="*/ 21 h 69" name="T7"/>
                  <a:gd fmla="*/ 0 w 50" name="T8"/>
                  <a:gd fmla="*/ 2 h 69" name="T9"/>
                  <a:gd fmla="*/ 43 w 50" name="T10"/>
                  <a:gd fmla="*/ 69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50">
                    <a:moveTo>
                      <a:pt x="43" y="69"/>
                    </a:moveTo>
                    <a:cubicBezTo>
                      <a:pt x="50" y="63"/>
                      <a:pt x="48" y="52"/>
                      <a:pt x="46" y="48"/>
                    </a:cubicBezTo>
                    <a:cubicBezTo>
                      <a:pt x="44" y="44"/>
                      <a:pt x="38" y="53"/>
                      <a:pt x="40" y="39"/>
                    </a:cubicBezTo>
                    <a:cubicBezTo>
                      <a:pt x="42" y="29"/>
                      <a:pt x="33" y="24"/>
                      <a:pt x="31" y="21"/>
                    </a:cubicBezTo>
                    <a:cubicBezTo>
                      <a:pt x="25" y="13"/>
                      <a:pt x="12" y="0"/>
                      <a:pt x="0" y="2"/>
                    </a:cubicBezTo>
                    <a:cubicBezTo>
                      <a:pt x="40" y="13"/>
                      <a:pt x="31" y="43"/>
                      <a:pt x="43" y="69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25"/>
              <p:cNvSpPr/>
              <p:nvPr/>
            </p:nvSpPr>
            <p:spPr bwMode="auto">
              <a:xfrm>
                <a:off x="3038" y="1848"/>
                <a:ext cx="68" cy="276"/>
              </a:xfrm>
              <a:custGeom>
                <a:gdLst>
                  <a:gd fmla="*/ 3 w 29" name="T0"/>
                  <a:gd fmla="*/ 0 h 117" name="T1"/>
                  <a:gd fmla="*/ 15 w 29" name="T2"/>
                  <a:gd fmla="*/ 112 h 117" name="T3"/>
                  <a:gd fmla="*/ 8 w 29" name="T4"/>
                  <a:gd fmla="*/ 114 h 117" name="T5"/>
                  <a:gd fmla="*/ 1 w 29" name="T6"/>
                  <a:gd fmla="*/ 10 h 117" name="T7"/>
                  <a:gd fmla="*/ 3 w 29" name="T8"/>
                  <a:gd fmla="*/ 0 h 1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7" w="28">
                    <a:moveTo>
                      <a:pt x="3" y="0"/>
                    </a:moveTo>
                    <a:cubicBezTo>
                      <a:pt x="29" y="46"/>
                      <a:pt x="26" y="78"/>
                      <a:pt x="15" y="112"/>
                    </a:cubicBezTo>
                    <a:cubicBezTo>
                      <a:pt x="13" y="115"/>
                      <a:pt x="9" y="117"/>
                      <a:pt x="8" y="114"/>
                    </a:cubicBezTo>
                    <a:cubicBezTo>
                      <a:pt x="26" y="81"/>
                      <a:pt x="21" y="40"/>
                      <a:pt x="1" y="10"/>
                    </a:cubicBezTo>
                    <a:cubicBezTo>
                      <a:pt x="0" y="7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26"/>
              <p:cNvSpPr/>
              <p:nvPr/>
            </p:nvSpPr>
            <p:spPr bwMode="auto">
              <a:xfrm>
                <a:off x="2872" y="1749"/>
                <a:ext cx="140" cy="97"/>
              </a:xfrm>
              <a:custGeom>
                <a:gdLst>
                  <a:gd fmla="*/ 1 w 59" name="T0"/>
                  <a:gd fmla="*/ 41 h 41" name="T1"/>
                  <a:gd fmla="*/ 19 w 59" name="T2"/>
                  <a:gd fmla="*/ 19 h 41" name="T3"/>
                  <a:gd fmla="*/ 51 w 59" name="T4"/>
                  <a:gd fmla="*/ 10 h 41" name="T5"/>
                  <a:gd fmla="*/ 59 w 59" name="T6"/>
                  <a:gd fmla="*/ 31 h 41" name="T7"/>
                  <a:gd fmla="*/ 1 w 59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59">
                    <a:moveTo>
                      <a:pt x="1" y="41"/>
                    </a:moveTo>
                    <a:cubicBezTo>
                      <a:pt x="0" y="28"/>
                      <a:pt x="16" y="22"/>
                      <a:pt x="19" y="19"/>
                    </a:cubicBezTo>
                    <a:cubicBezTo>
                      <a:pt x="28" y="14"/>
                      <a:pt x="39" y="0"/>
                      <a:pt x="51" y="10"/>
                    </a:cubicBezTo>
                    <a:cubicBezTo>
                      <a:pt x="56" y="14"/>
                      <a:pt x="49" y="21"/>
                      <a:pt x="59" y="31"/>
                    </a:cubicBezTo>
                    <a:cubicBezTo>
                      <a:pt x="36" y="32"/>
                      <a:pt x="23" y="27"/>
                      <a:pt x="1" y="41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27"/>
              <p:cNvSpPr/>
              <p:nvPr/>
            </p:nvSpPr>
            <p:spPr bwMode="auto">
              <a:xfrm>
                <a:off x="2875" y="1772"/>
                <a:ext cx="134" cy="74"/>
              </a:xfrm>
              <a:custGeom>
                <a:gdLst>
                  <a:gd fmla="*/ 54 w 57" name="T0"/>
                  <a:gd fmla="*/ 17 h 31" name="T1"/>
                  <a:gd fmla="*/ 44 w 57" name="T2"/>
                  <a:gd fmla="*/ 6 h 31" name="T3"/>
                  <a:gd fmla="*/ 37 w 57" name="T4"/>
                  <a:gd fmla="*/ 7 h 31" name="T5"/>
                  <a:gd fmla="*/ 32 w 57" name="T6"/>
                  <a:gd fmla="*/ 5 h 31" name="T7"/>
                  <a:gd fmla="*/ 20 w 57" name="T8"/>
                  <a:gd fmla="*/ 10 h 31" name="T9"/>
                  <a:gd fmla="*/ 36 w 57" name="T10"/>
                  <a:gd fmla="*/ 16 h 31" name="T11"/>
                  <a:gd fmla="*/ 39 w 57" name="T12"/>
                  <a:gd fmla="*/ 20 h 31" name="T13"/>
                  <a:gd fmla="*/ 30 w 57" name="T14"/>
                  <a:gd fmla="*/ 14 h 31" name="T15"/>
                  <a:gd fmla="*/ 19 w 57" name="T16"/>
                  <a:gd fmla="*/ 11 h 31" name="T17"/>
                  <a:gd fmla="*/ 15 w 57" name="T18"/>
                  <a:gd fmla="*/ 17 h 31" name="T19"/>
                  <a:gd fmla="*/ 0 w 57" name="T20"/>
                  <a:gd fmla="*/ 31 h 31" name="T21"/>
                  <a:gd fmla="*/ 24 w 57" name="T22"/>
                  <a:gd fmla="*/ 24 h 31" name="T23"/>
                  <a:gd fmla="*/ 54 w 57" name="T24"/>
                  <a:gd fmla="*/ 17 h 3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1" w="57">
                    <a:moveTo>
                      <a:pt x="54" y="17"/>
                    </a:moveTo>
                    <a:cubicBezTo>
                      <a:pt x="53" y="16"/>
                      <a:pt x="49" y="14"/>
                      <a:pt x="44" y="6"/>
                    </a:cubicBezTo>
                    <a:cubicBezTo>
                      <a:pt x="40" y="0"/>
                      <a:pt x="35" y="4"/>
                      <a:pt x="37" y="7"/>
                    </a:cubicBezTo>
                    <a:cubicBezTo>
                      <a:pt x="38" y="8"/>
                      <a:pt x="33" y="5"/>
                      <a:pt x="32" y="5"/>
                    </a:cubicBezTo>
                    <a:cubicBezTo>
                      <a:pt x="27" y="2"/>
                      <a:pt x="24" y="8"/>
                      <a:pt x="20" y="10"/>
                    </a:cubicBezTo>
                    <a:cubicBezTo>
                      <a:pt x="26" y="8"/>
                      <a:pt x="32" y="13"/>
                      <a:pt x="36" y="16"/>
                    </a:cubicBezTo>
                    <a:cubicBezTo>
                      <a:pt x="37" y="17"/>
                      <a:pt x="39" y="19"/>
                      <a:pt x="39" y="20"/>
                    </a:cubicBezTo>
                    <a:cubicBezTo>
                      <a:pt x="37" y="19"/>
                      <a:pt x="34" y="16"/>
                      <a:pt x="30" y="14"/>
                    </a:cubicBezTo>
                    <a:cubicBezTo>
                      <a:pt x="26" y="12"/>
                      <a:pt x="24" y="10"/>
                      <a:pt x="19" y="11"/>
                    </a:cubicBezTo>
                    <a:cubicBezTo>
                      <a:pt x="11" y="13"/>
                      <a:pt x="17" y="17"/>
                      <a:pt x="15" y="17"/>
                    </a:cubicBezTo>
                    <a:cubicBezTo>
                      <a:pt x="11" y="17"/>
                      <a:pt x="1" y="24"/>
                      <a:pt x="0" y="31"/>
                    </a:cubicBezTo>
                    <a:cubicBezTo>
                      <a:pt x="8" y="23"/>
                      <a:pt x="20" y="23"/>
                      <a:pt x="24" y="24"/>
                    </a:cubicBezTo>
                    <a:cubicBezTo>
                      <a:pt x="30" y="25"/>
                      <a:pt x="57" y="21"/>
                      <a:pt x="54" y="17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28"/>
              <p:cNvSpPr/>
              <p:nvPr/>
            </p:nvSpPr>
            <p:spPr bwMode="auto">
              <a:xfrm>
                <a:off x="2901" y="1784"/>
                <a:ext cx="101" cy="43"/>
              </a:xfrm>
              <a:custGeom>
                <a:gdLst>
                  <a:gd fmla="*/ 42 w 43" name="T0"/>
                  <a:gd fmla="*/ 12 h 18" name="T1"/>
                  <a:gd fmla="*/ 31 w 43" name="T2"/>
                  <a:gd fmla="*/ 2 h 18" name="T3"/>
                  <a:gd fmla="*/ 27 w 43" name="T4"/>
                  <a:gd fmla="*/ 4 h 18" name="T5"/>
                  <a:gd fmla="*/ 21 w 43" name="T6"/>
                  <a:gd fmla="*/ 6 h 18" name="T7"/>
                  <a:gd fmla="*/ 28 w 43" name="T8"/>
                  <a:gd fmla="*/ 14 h 18" name="T9"/>
                  <a:gd fmla="*/ 14 w 43" name="T10"/>
                  <a:gd fmla="*/ 9 h 18" name="T11"/>
                  <a:gd fmla="*/ 8 w 43" name="T12"/>
                  <a:gd fmla="*/ 16 h 18" name="T13"/>
                  <a:gd fmla="*/ 25 w 43" name="T14"/>
                  <a:gd fmla="*/ 17 h 18" name="T15"/>
                  <a:gd fmla="*/ 40 w 43" name="T16"/>
                  <a:gd fmla="*/ 15 h 18" name="T17"/>
                  <a:gd fmla="*/ 42 w 43" name="T18"/>
                  <a:gd fmla="*/ 12 h 1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" w="43">
                    <a:moveTo>
                      <a:pt x="42" y="12"/>
                    </a:moveTo>
                    <a:cubicBezTo>
                      <a:pt x="35" y="7"/>
                      <a:pt x="34" y="2"/>
                      <a:pt x="31" y="2"/>
                    </a:cubicBezTo>
                    <a:cubicBezTo>
                      <a:pt x="28" y="2"/>
                      <a:pt x="30" y="5"/>
                      <a:pt x="27" y="4"/>
                    </a:cubicBezTo>
                    <a:cubicBezTo>
                      <a:pt x="19" y="0"/>
                      <a:pt x="16" y="4"/>
                      <a:pt x="21" y="6"/>
                    </a:cubicBezTo>
                    <a:cubicBezTo>
                      <a:pt x="26" y="9"/>
                      <a:pt x="29" y="13"/>
                      <a:pt x="28" y="14"/>
                    </a:cubicBezTo>
                    <a:cubicBezTo>
                      <a:pt x="25" y="16"/>
                      <a:pt x="19" y="7"/>
                      <a:pt x="14" y="9"/>
                    </a:cubicBezTo>
                    <a:cubicBezTo>
                      <a:pt x="9" y="11"/>
                      <a:pt x="0" y="15"/>
                      <a:pt x="8" y="16"/>
                    </a:cubicBezTo>
                    <a:cubicBezTo>
                      <a:pt x="13" y="16"/>
                      <a:pt x="15" y="14"/>
                      <a:pt x="25" y="17"/>
                    </a:cubicBezTo>
                    <a:cubicBezTo>
                      <a:pt x="28" y="18"/>
                      <a:pt x="37" y="16"/>
                      <a:pt x="40" y="15"/>
                    </a:cubicBezTo>
                    <a:cubicBezTo>
                      <a:pt x="43" y="14"/>
                      <a:pt x="43" y="13"/>
                      <a:pt x="42" y="12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29"/>
              <p:cNvSpPr/>
              <p:nvPr/>
            </p:nvSpPr>
            <p:spPr bwMode="auto">
              <a:xfrm>
                <a:off x="2898" y="1805"/>
                <a:ext cx="152" cy="78"/>
              </a:xfrm>
              <a:custGeom>
                <a:gdLst>
                  <a:gd fmla="*/ 0 w 64" name="T0"/>
                  <a:gd fmla="*/ 17 h 33" name="T1"/>
                  <a:gd fmla="*/ 62 w 64" name="T2"/>
                  <a:gd fmla="*/ 33 h 33" name="T3"/>
                  <a:gd fmla="*/ 59 w 64" name="T4"/>
                  <a:gd fmla="*/ 13 h 33" name="T5"/>
                  <a:gd fmla="*/ 0 w 64" name="T6"/>
                  <a:gd fmla="*/ 17 h 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3" w="64">
                    <a:moveTo>
                      <a:pt x="0" y="17"/>
                    </a:moveTo>
                    <a:cubicBezTo>
                      <a:pt x="28" y="8"/>
                      <a:pt x="52" y="15"/>
                      <a:pt x="62" y="33"/>
                    </a:cubicBezTo>
                    <a:cubicBezTo>
                      <a:pt x="64" y="25"/>
                      <a:pt x="63" y="18"/>
                      <a:pt x="59" y="13"/>
                    </a:cubicBezTo>
                    <a:cubicBezTo>
                      <a:pt x="50" y="0"/>
                      <a:pt x="20" y="3"/>
                      <a:pt x="0" y="17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0"/>
              <p:cNvSpPr/>
              <p:nvPr/>
            </p:nvSpPr>
            <p:spPr bwMode="auto">
              <a:xfrm>
                <a:off x="2875" y="1805"/>
                <a:ext cx="163" cy="76"/>
              </a:xfrm>
              <a:custGeom>
                <a:gdLst>
                  <a:gd fmla="*/ 69 w 69" name="T0"/>
                  <a:gd fmla="*/ 13 h 32" name="T1"/>
                  <a:gd fmla="*/ 39 w 69" name="T2"/>
                  <a:gd fmla="*/ 2 h 32" name="T3"/>
                  <a:gd fmla="*/ 0 w 69" name="T4"/>
                  <a:gd fmla="*/ 17 h 32" name="T5"/>
                  <a:gd fmla="*/ 27 w 69" name="T6"/>
                  <a:gd fmla="*/ 26 h 32" name="T7"/>
                  <a:gd fmla="*/ 46 w 69" name="T8"/>
                  <a:gd fmla="*/ 13 h 32" name="T9"/>
                  <a:gd fmla="*/ 69 w 69" name="T10"/>
                  <a:gd fmla="*/ 13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69">
                    <a:moveTo>
                      <a:pt x="69" y="13"/>
                    </a:moveTo>
                    <a:cubicBezTo>
                      <a:pt x="63" y="2"/>
                      <a:pt x="57" y="0"/>
                      <a:pt x="39" y="2"/>
                    </a:cubicBezTo>
                    <a:cubicBezTo>
                      <a:pt x="31" y="3"/>
                      <a:pt x="10" y="1"/>
                      <a:pt x="0" y="17"/>
                    </a:cubicBezTo>
                    <a:cubicBezTo>
                      <a:pt x="10" y="24"/>
                      <a:pt x="19" y="32"/>
                      <a:pt x="27" y="26"/>
                    </a:cubicBezTo>
                    <a:cubicBezTo>
                      <a:pt x="35" y="21"/>
                      <a:pt x="35" y="8"/>
                      <a:pt x="46" y="13"/>
                    </a:cubicBezTo>
                    <a:cubicBezTo>
                      <a:pt x="57" y="17"/>
                      <a:pt x="54" y="2"/>
                      <a:pt x="69" y="13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2877" y="1810"/>
                <a:ext cx="161" cy="62"/>
              </a:xfrm>
              <a:custGeom>
                <a:gdLst>
                  <a:gd fmla="*/ 68 w 68" name="T0"/>
                  <a:gd fmla="*/ 11 h 26" name="T1"/>
                  <a:gd fmla="*/ 59 w 68" name="T2"/>
                  <a:gd fmla="*/ 1 h 26" name="T3"/>
                  <a:gd fmla="*/ 49 w 68" name="T4"/>
                  <a:gd fmla="*/ 5 h 26" name="T5"/>
                  <a:gd fmla="*/ 46 w 68" name="T6"/>
                  <a:gd fmla="*/ 5 h 26" name="T7"/>
                  <a:gd fmla="*/ 29 w 68" name="T8"/>
                  <a:gd fmla="*/ 7 h 26" name="T9"/>
                  <a:gd fmla="*/ 24 w 68" name="T10"/>
                  <a:gd fmla="*/ 12 h 26" name="T11"/>
                  <a:gd fmla="*/ 20 w 68" name="T12"/>
                  <a:gd fmla="*/ 15 h 26" name="T13"/>
                  <a:gd fmla="*/ 30 w 68" name="T14"/>
                  <a:gd fmla="*/ 3 h 26" name="T15"/>
                  <a:gd fmla="*/ 19 w 68" name="T16"/>
                  <a:gd fmla="*/ 3 h 26" name="T17"/>
                  <a:gd fmla="*/ 6 w 68" name="T18"/>
                  <a:gd fmla="*/ 18 h 26" name="T19"/>
                  <a:gd fmla="*/ 19 w 68" name="T20"/>
                  <a:gd fmla="*/ 26 h 26" name="T21"/>
                  <a:gd fmla="*/ 26 w 68" name="T22"/>
                  <a:gd fmla="*/ 24 h 26" name="T23"/>
                  <a:gd fmla="*/ 45 w 68" name="T24"/>
                  <a:gd fmla="*/ 11 h 26" name="T25"/>
                  <a:gd fmla="*/ 68 w 68" name="T26"/>
                  <a:gd fmla="*/ 11 h 2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6" w="68">
                    <a:moveTo>
                      <a:pt x="68" y="11"/>
                    </a:moveTo>
                    <a:cubicBezTo>
                      <a:pt x="65" y="6"/>
                      <a:pt x="63" y="3"/>
                      <a:pt x="59" y="1"/>
                    </a:cubicBezTo>
                    <a:cubicBezTo>
                      <a:pt x="55" y="0"/>
                      <a:pt x="48" y="0"/>
                      <a:pt x="49" y="5"/>
                    </a:cubicBezTo>
                    <a:cubicBezTo>
                      <a:pt x="49" y="6"/>
                      <a:pt x="48" y="8"/>
                      <a:pt x="46" y="5"/>
                    </a:cubicBezTo>
                    <a:cubicBezTo>
                      <a:pt x="41" y="0"/>
                      <a:pt x="34" y="2"/>
                      <a:pt x="29" y="7"/>
                    </a:cubicBezTo>
                    <a:cubicBezTo>
                      <a:pt x="27" y="8"/>
                      <a:pt x="25" y="10"/>
                      <a:pt x="24" y="12"/>
                    </a:cubicBezTo>
                    <a:cubicBezTo>
                      <a:pt x="24" y="16"/>
                      <a:pt x="20" y="18"/>
                      <a:pt x="20" y="15"/>
                    </a:cubicBezTo>
                    <a:cubicBezTo>
                      <a:pt x="21" y="7"/>
                      <a:pt x="28" y="7"/>
                      <a:pt x="30" y="3"/>
                    </a:cubicBezTo>
                    <a:cubicBezTo>
                      <a:pt x="30" y="1"/>
                      <a:pt x="24" y="1"/>
                      <a:pt x="19" y="3"/>
                    </a:cubicBezTo>
                    <a:cubicBezTo>
                      <a:pt x="13" y="5"/>
                      <a:pt x="0" y="14"/>
                      <a:pt x="6" y="18"/>
                    </a:cubicBezTo>
                    <a:cubicBezTo>
                      <a:pt x="12" y="23"/>
                      <a:pt x="17" y="25"/>
                      <a:pt x="19" y="26"/>
                    </a:cubicBezTo>
                    <a:cubicBezTo>
                      <a:pt x="22" y="26"/>
                      <a:pt x="24" y="25"/>
                      <a:pt x="26" y="24"/>
                    </a:cubicBezTo>
                    <a:cubicBezTo>
                      <a:pt x="34" y="19"/>
                      <a:pt x="34" y="6"/>
                      <a:pt x="45" y="11"/>
                    </a:cubicBezTo>
                    <a:cubicBezTo>
                      <a:pt x="56" y="15"/>
                      <a:pt x="53" y="0"/>
                      <a:pt x="68" y="11"/>
                    </a:cubicBezTo>
                    <a:close/>
                  </a:path>
                </a:pathLst>
              </a:custGeom>
              <a:solidFill>
                <a:srgbClr val="BFC4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2889" y="1817"/>
                <a:ext cx="50" cy="43"/>
              </a:xfrm>
              <a:custGeom>
                <a:gdLst>
                  <a:gd fmla="*/ 13 w 21" name="T0"/>
                  <a:gd fmla="*/ 12 h 18" name="T1"/>
                  <a:gd fmla="*/ 18 w 21" name="T2"/>
                  <a:gd fmla="*/ 1 h 18" name="T3"/>
                  <a:gd fmla="*/ 6 w 21" name="T4"/>
                  <a:gd fmla="*/ 12 h 18" name="T5"/>
                  <a:gd fmla="*/ 6 w 21" name="T6"/>
                  <a:gd fmla="*/ 17 h 18" name="T7"/>
                  <a:gd fmla="*/ 13 w 21" name="T8"/>
                  <a:gd fmla="*/ 12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21">
                    <a:moveTo>
                      <a:pt x="13" y="12"/>
                    </a:moveTo>
                    <a:cubicBezTo>
                      <a:pt x="11" y="7"/>
                      <a:pt x="21" y="2"/>
                      <a:pt x="18" y="1"/>
                    </a:cubicBezTo>
                    <a:cubicBezTo>
                      <a:pt x="14" y="0"/>
                      <a:pt x="0" y="6"/>
                      <a:pt x="6" y="12"/>
                    </a:cubicBezTo>
                    <a:cubicBezTo>
                      <a:pt x="5" y="13"/>
                      <a:pt x="0" y="15"/>
                      <a:pt x="6" y="17"/>
                    </a:cubicBezTo>
                    <a:cubicBezTo>
                      <a:pt x="9" y="18"/>
                      <a:pt x="14" y="14"/>
                      <a:pt x="13" y="12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33"/>
              <p:cNvSpPr/>
              <p:nvPr/>
            </p:nvSpPr>
            <p:spPr bwMode="auto">
              <a:xfrm>
                <a:off x="2922" y="1813"/>
                <a:ext cx="59" cy="56"/>
              </a:xfrm>
              <a:custGeom>
                <a:gdLst>
                  <a:gd fmla="*/ 4 w 25" name="T0"/>
                  <a:gd fmla="*/ 23 h 24" name="T1"/>
                  <a:gd fmla="*/ 14 w 25" name="T2"/>
                  <a:gd fmla="*/ 11 h 24" name="T3"/>
                  <a:gd fmla="*/ 13 w 25" name="T4"/>
                  <a:gd fmla="*/ 5 h 24" name="T5"/>
                  <a:gd fmla="*/ 3 w 25" name="T6"/>
                  <a:gd fmla="*/ 17 h 24" name="T7"/>
                  <a:gd fmla="*/ 4 w 25" name="T8"/>
                  <a:gd fmla="*/ 23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25">
                    <a:moveTo>
                      <a:pt x="4" y="23"/>
                    </a:moveTo>
                    <a:cubicBezTo>
                      <a:pt x="10" y="21"/>
                      <a:pt x="9" y="15"/>
                      <a:pt x="14" y="11"/>
                    </a:cubicBezTo>
                    <a:cubicBezTo>
                      <a:pt x="18" y="8"/>
                      <a:pt x="25" y="0"/>
                      <a:pt x="13" y="5"/>
                    </a:cubicBezTo>
                    <a:cubicBezTo>
                      <a:pt x="5" y="9"/>
                      <a:pt x="7" y="13"/>
                      <a:pt x="3" y="17"/>
                    </a:cubicBezTo>
                    <a:cubicBezTo>
                      <a:pt x="0" y="20"/>
                      <a:pt x="0" y="24"/>
                      <a:pt x="4" y="2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34"/>
              <p:cNvSpPr/>
              <p:nvPr/>
            </p:nvSpPr>
            <p:spPr bwMode="auto">
              <a:xfrm>
                <a:off x="3031" y="1673"/>
                <a:ext cx="321" cy="437"/>
              </a:xfrm>
              <a:custGeom>
                <a:gdLst>
                  <a:gd fmla="*/ 57 w 136" name="T0"/>
                  <a:gd fmla="*/ 53 h 185" name="T1"/>
                  <a:gd fmla="*/ 136 w 136" name="T2"/>
                  <a:gd fmla="*/ 0 h 185" name="T3"/>
                  <a:gd fmla="*/ 119 w 136" name="T4"/>
                  <a:gd fmla="*/ 99 h 185" name="T5"/>
                  <a:gd fmla="*/ 25 w 136" name="T6"/>
                  <a:gd fmla="*/ 141 h 185" name="T7"/>
                  <a:gd fmla="*/ 57 w 136" name="T8"/>
                  <a:gd fmla="*/ 53 h 1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5" w="136">
                    <a:moveTo>
                      <a:pt x="57" y="53"/>
                    </a:moveTo>
                    <a:cubicBezTo>
                      <a:pt x="119" y="29"/>
                      <a:pt x="83" y="4"/>
                      <a:pt x="136" y="0"/>
                    </a:cubicBezTo>
                    <a:cubicBezTo>
                      <a:pt x="117" y="28"/>
                      <a:pt x="123" y="55"/>
                      <a:pt x="119" y="99"/>
                    </a:cubicBezTo>
                    <a:cubicBezTo>
                      <a:pt x="110" y="185"/>
                      <a:pt x="0" y="184"/>
                      <a:pt x="25" y="141"/>
                    </a:cubicBezTo>
                    <a:cubicBezTo>
                      <a:pt x="12" y="120"/>
                      <a:pt x="12" y="70"/>
                      <a:pt x="57" y="53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35"/>
              <p:cNvSpPr/>
              <p:nvPr/>
            </p:nvSpPr>
            <p:spPr bwMode="auto">
              <a:xfrm>
                <a:off x="3066" y="1673"/>
                <a:ext cx="286" cy="333"/>
              </a:xfrm>
              <a:custGeom>
                <a:gdLst>
                  <a:gd fmla="*/ 10 w 121" name="T0"/>
                  <a:gd fmla="*/ 141 h 141" name="T1"/>
                  <a:gd fmla="*/ 52 w 121" name="T2"/>
                  <a:gd fmla="*/ 119 h 141" name="T3"/>
                  <a:gd fmla="*/ 80 w 121" name="T4"/>
                  <a:gd fmla="*/ 80 h 141" name="T5"/>
                  <a:gd fmla="*/ 100 w 121" name="T6"/>
                  <a:gd fmla="*/ 32 h 141" name="T7"/>
                  <a:gd fmla="*/ 121 w 121" name="T8"/>
                  <a:gd fmla="*/ 0 h 141" name="T9"/>
                  <a:gd fmla="*/ 97 w 121" name="T10"/>
                  <a:gd fmla="*/ 17 h 141" name="T11"/>
                  <a:gd fmla="*/ 85 w 121" name="T12"/>
                  <a:gd fmla="*/ 51 h 141" name="T13"/>
                  <a:gd fmla="*/ 64 w 121" name="T14"/>
                  <a:gd fmla="*/ 82 h 141" name="T15"/>
                  <a:gd fmla="*/ 52 w 121" name="T16"/>
                  <a:gd fmla="*/ 77 h 141" name="T17"/>
                  <a:gd fmla="*/ 38 w 121" name="T18"/>
                  <a:gd fmla="*/ 65 h 141" name="T19"/>
                  <a:gd fmla="*/ 8 w 121" name="T20"/>
                  <a:gd fmla="*/ 110 h 141" name="T21"/>
                  <a:gd fmla="*/ 10 w 121" name="T22"/>
                  <a:gd fmla="*/ 141 h 14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1" w="120">
                    <a:moveTo>
                      <a:pt x="10" y="141"/>
                    </a:moveTo>
                    <a:cubicBezTo>
                      <a:pt x="32" y="122"/>
                      <a:pt x="28" y="129"/>
                      <a:pt x="52" y="119"/>
                    </a:cubicBezTo>
                    <a:cubicBezTo>
                      <a:pt x="62" y="115"/>
                      <a:pt x="77" y="93"/>
                      <a:pt x="80" y="80"/>
                    </a:cubicBezTo>
                    <a:cubicBezTo>
                      <a:pt x="84" y="64"/>
                      <a:pt x="92" y="48"/>
                      <a:pt x="100" y="32"/>
                    </a:cubicBezTo>
                    <a:cubicBezTo>
                      <a:pt x="103" y="26"/>
                      <a:pt x="111" y="9"/>
                      <a:pt x="121" y="0"/>
                    </a:cubicBezTo>
                    <a:cubicBezTo>
                      <a:pt x="103" y="6"/>
                      <a:pt x="107" y="22"/>
                      <a:pt x="97" y="17"/>
                    </a:cubicBezTo>
                    <a:cubicBezTo>
                      <a:pt x="92" y="14"/>
                      <a:pt x="85" y="31"/>
                      <a:pt x="85" y="51"/>
                    </a:cubicBezTo>
                    <a:cubicBezTo>
                      <a:pt x="85" y="63"/>
                      <a:pt x="68" y="32"/>
                      <a:pt x="64" y="82"/>
                    </a:cubicBezTo>
                    <a:cubicBezTo>
                      <a:pt x="63" y="96"/>
                      <a:pt x="54" y="92"/>
                      <a:pt x="52" y="77"/>
                    </a:cubicBezTo>
                    <a:cubicBezTo>
                      <a:pt x="51" y="70"/>
                      <a:pt x="45" y="74"/>
                      <a:pt x="38" y="65"/>
                    </a:cubicBezTo>
                    <a:cubicBezTo>
                      <a:pt x="30" y="54"/>
                      <a:pt x="0" y="89"/>
                      <a:pt x="8" y="110"/>
                    </a:cubicBezTo>
                    <a:cubicBezTo>
                      <a:pt x="12" y="123"/>
                      <a:pt x="1" y="122"/>
                      <a:pt x="10" y="141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36"/>
              <p:cNvSpPr/>
              <p:nvPr/>
            </p:nvSpPr>
            <p:spPr bwMode="auto">
              <a:xfrm>
                <a:off x="3083" y="1751"/>
                <a:ext cx="229" cy="321"/>
              </a:xfrm>
              <a:custGeom>
                <a:gdLst>
                  <a:gd fmla="*/ 2 w 97" name="T0"/>
                  <a:gd fmla="*/ 116 h 136" name="T1"/>
                  <a:gd fmla="*/ 17 w 97" name="T2"/>
                  <a:gd fmla="*/ 109 h 136" name="T3"/>
                  <a:gd fmla="*/ 37 w 97" name="T4"/>
                  <a:gd fmla="*/ 106 h 136" name="T5"/>
                  <a:gd fmla="*/ 15 w 97" name="T6"/>
                  <a:gd fmla="*/ 103 h 136" name="T7"/>
                  <a:gd fmla="*/ 51 w 97" name="T8"/>
                  <a:gd fmla="*/ 87 h 136" name="T9"/>
                  <a:gd fmla="*/ 73 w 97" name="T10"/>
                  <a:gd fmla="*/ 62 h 136" name="T11"/>
                  <a:gd fmla="*/ 91 w 97" name="T12"/>
                  <a:gd fmla="*/ 52 h 136" name="T13"/>
                  <a:gd fmla="*/ 75 w 97" name="T14"/>
                  <a:gd fmla="*/ 54 h 136" name="T15"/>
                  <a:gd fmla="*/ 97 w 97" name="T16"/>
                  <a:gd fmla="*/ 0 h 136" name="T17"/>
                  <a:gd fmla="*/ 92 w 97" name="T18"/>
                  <a:gd fmla="*/ 68 h 136" name="T19"/>
                  <a:gd fmla="*/ 67 w 97" name="T20"/>
                  <a:gd fmla="*/ 122 h 136" name="T21"/>
                  <a:gd fmla="*/ 38 w 97" name="T22"/>
                  <a:gd fmla="*/ 126 h 136" name="T23"/>
                  <a:gd fmla="*/ 18 w 97" name="T24"/>
                  <a:gd fmla="*/ 133 h 136" name="T25"/>
                  <a:gd fmla="*/ 2 w 97" name="T26"/>
                  <a:gd fmla="*/ 116 h 13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6" w="97">
                    <a:moveTo>
                      <a:pt x="2" y="116"/>
                    </a:moveTo>
                    <a:cubicBezTo>
                      <a:pt x="3" y="111"/>
                      <a:pt x="5" y="106"/>
                      <a:pt x="17" y="109"/>
                    </a:cubicBezTo>
                    <a:cubicBezTo>
                      <a:pt x="22" y="110"/>
                      <a:pt x="47" y="113"/>
                      <a:pt x="37" y="106"/>
                    </a:cubicBezTo>
                    <a:cubicBezTo>
                      <a:pt x="34" y="105"/>
                      <a:pt x="11" y="108"/>
                      <a:pt x="15" y="103"/>
                    </a:cubicBezTo>
                    <a:cubicBezTo>
                      <a:pt x="22" y="94"/>
                      <a:pt x="39" y="94"/>
                      <a:pt x="51" y="87"/>
                    </a:cubicBezTo>
                    <a:cubicBezTo>
                      <a:pt x="65" y="78"/>
                      <a:pt x="64" y="65"/>
                      <a:pt x="73" y="62"/>
                    </a:cubicBezTo>
                    <a:cubicBezTo>
                      <a:pt x="79" y="60"/>
                      <a:pt x="87" y="60"/>
                      <a:pt x="91" y="52"/>
                    </a:cubicBezTo>
                    <a:cubicBezTo>
                      <a:pt x="89" y="52"/>
                      <a:pt x="72" y="59"/>
                      <a:pt x="75" y="54"/>
                    </a:cubicBezTo>
                    <a:cubicBezTo>
                      <a:pt x="79" y="46"/>
                      <a:pt x="84" y="16"/>
                      <a:pt x="97" y="0"/>
                    </a:cubicBezTo>
                    <a:cubicBezTo>
                      <a:pt x="93" y="21"/>
                      <a:pt x="95" y="60"/>
                      <a:pt x="92" y="68"/>
                    </a:cubicBezTo>
                    <a:cubicBezTo>
                      <a:pt x="90" y="78"/>
                      <a:pt x="84" y="110"/>
                      <a:pt x="67" y="122"/>
                    </a:cubicBezTo>
                    <a:cubicBezTo>
                      <a:pt x="57" y="130"/>
                      <a:pt x="31" y="121"/>
                      <a:pt x="38" y="126"/>
                    </a:cubicBezTo>
                    <a:cubicBezTo>
                      <a:pt x="49" y="135"/>
                      <a:pt x="29" y="136"/>
                      <a:pt x="18" y="133"/>
                    </a:cubicBezTo>
                    <a:cubicBezTo>
                      <a:pt x="4" y="130"/>
                      <a:pt x="0" y="122"/>
                      <a:pt x="2" y="116"/>
                    </a:cubicBezTo>
                    <a:close/>
                  </a:path>
                </a:pathLst>
              </a:custGeom>
              <a:solidFill>
                <a:srgbClr val="B8BD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37"/>
              <p:cNvSpPr/>
              <p:nvPr/>
            </p:nvSpPr>
            <p:spPr bwMode="auto">
              <a:xfrm>
                <a:off x="3241" y="1673"/>
                <a:ext cx="111" cy="366"/>
              </a:xfrm>
              <a:custGeom>
                <a:gdLst>
                  <a:gd fmla="*/ 47 w 47" name="T0"/>
                  <a:gd fmla="*/ 0 h 155" name="T1"/>
                  <a:gd fmla="*/ 30 w 47" name="T2"/>
                  <a:gd fmla="*/ 99 h 155" name="T3"/>
                  <a:gd fmla="*/ 0 w 47" name="T4"/>
                  <a:gd fmla="*/ 155 h 155" name="T5"/>
                  <a:gd fmla="*/ 24 w 47" name="T6"/>
                  <a:gd fmla="*/ 77 h 155" name="T7"/>
                  <a:gd fmla="*/ 47 w 47" name="T8"/>
                  <a:gd fmla="*/ 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47">
                    <a:moveTo>
                      <a:pt x="47" y="0"/>
                    </a:moveTo>
                    <a:cubicBezTo>
                      <a:pt x="28" y="28"/>
                      <a:pt x="34" y="55"/>
                      <a:pt x="30" y="99"/>
                    </a:cubicBezTo>
                    <a:cubicBezTo>
                      <a:pt x="27" y="125"/>
                      <a:pt x="15" y="143"/>
                      <a:pt x="0" y="155"/>
                    </a:cubicBezTo>
                    <a:cubicBezTo>
                      <a:pt x="30" y="125"/>
                      <a:pt x="8" y="80"/>
                      <a:pt x="24" y="77"/>
                    </a:cubicBezTo>
                    <a:cubicBezTo>
                      <a:pt x="14" y="50"/>
                      <a:pt x="24" y="16"/>
                      <a:pt x="47" y="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38"/>
              <p:cNvSpPr/>
              <p:nvPr/>
            </p:nvSpPr>
            <p:spPr bwMode="auto">
              <a:xfrm>
                <a:off x="2795" y="2252"/>
                <a:ext cx="198" cy="137"/>
              </a:xfrm>
              <a:custGeom>
                <a:gdLst>
                  <a:gd fmla="*/ 0 w 84" name="T0"/>
                  <a:gd fmla="*/ 58 h 58" name="T1"/>
                  <a:gd fmla="*/ 3 w 84" name="T2"/>
                  <a:gd fmla="*/ 49 h 58" name="T3"/>
                  <a:gd fmla="*/ 64 w 84" name="T4"/>
                  <a:gd fmla="*/ 38 h 58" name="T5"/>
                  <a:gd fmla="*/ 63 w 84" name="T6"/>
                  <a:gd fmla="*/ 58 h 58" name="T7"/>
                  <a:gd fmla="*/ 0 w 84" name="T8"/>
                  <a:gd fmla="*/ 58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84">
                    <a:moveTo>
                      <a:pt x="0" y="58"/>
                    </a:moveTo>
                    <a:cubicBezTo>
                      <a:pt x="1" y="55"/>
                      <a:pt x="2" y="52"/>
                      <a:pt x="3" y="49"/>
                    </a:cubicBezTo>
                    <a:cubicBezTo>
                      <a:pt x="21" y="0"/>
                      <a:pt x="84" y="17"/>
                      <a:pt x="64" y="38"/>
                    </a:cubicBezTo>
                    <a:cubicBezTo>
                      <a:pt x="65" y="43"/>
                      <a:pt x="65" y="51"/>
                      <a:pt x="63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39"/>
              <p:cNvSpPr/>
              <p:nvPr/>
            </p:nvSpPr>
            <p:spPr bwMode="auto">
              <a:xfrm>
                <a:off x="2837" y="2342"/>
                <a:ext cx="113" cy="47"/>
              </a:xfrm>
              <a:custGeom>
                <a:gdLst>
                  <a:gd fmla="*/ 46 w 48" name="T0"/>
                  <a:gd fmla="*/ 0 h 20" name="T1"/>
                  <a:gd fmla="*/ 18 w 48" name="T2"/>
                  <a:gd fmla="*/ 7 h 20" name="T3"/>
                  <a:gd fmla="*/ 0 w 48" name="T4"/>
                  <a:gd fmla="*/ 20 h 20" name="T5"/>
                  <a:gd fmla="*/ 42 w 48" name="T6"/>
                  <a:gd fmla="*/ 20 h 20" name="T7"/>
                  <a:gd fmla="*/ 42 w 48" name="T8"/>
                  <a:gd fmla="*/ 19 h 20" name="T9"/>
                  <a:gd fmla="*/ 46 w 48" name="T10"/>
                  <a:gd fmla="*/ 0 h 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" w="48">
                    <a:moveTo>
                      <a:pt x="46" y="0"/>
                    </a:moveTo>
                    <a:cubicBezTo>
                      <a:pt x="30" y="8"/>
                      <a:pt x="33" y="5"/>
                      <a:pt x="18" y="7"/>
                    </a:cubicBezTo>
                    <a:cubicBezTo>
                      <a:pt x="13" y="8"/>
                      <a:pt x="5" y="14"/>
                      <a:pt x="0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1" y="10"/>
                      <a:pt x="48" y="13"/>
                      <a:pt x="46" y="0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40"/>
              <p:cNvSpPr/>
              <p:nvPr/>
            </p:nvSpPr>
            <p:spPr bwMode="auto">
              <a:xfrm>
                <a:off x="2799" y="2290"/>
                <a:ext cx="156" cy="99"/>
              </a:xfrm>
              <a:custGeom>
                <a:gdLst>
                  <a:gd fmla="*/ 63 w 66" name="T0"/>
                  <a:gd fmla="*/ 18 h 42" name="T1"/>
                  <a:gd fmla="*/ 54 w 66" name="T2"/>
                  <a:gd fmla="*/ 20 h 42" name="T3"/>
                  <a:gd fmla="*/ 42 w 66" name="T4"/>
                  <a:gd fmla="*/ 18 h 42" name="T5"/>
                  <a:gd fmla="*/ 54 w 66" name="T6"/>
                  <a:gd fmla="*/ 24 h 42" name="T7"/>
                  <a:gd fmla="*/ 30 w 66" name="T8"/>
                  <a:gd fmla="*/ 28 h 42" name="T9"/>
                  <a:gd fmla="*/ 14 w 66" name="T10"/>
                  <a:gd fmla="*/ 39 h 42" name="T11"/>
                  <a:gd fmla="*/ 2 w 66" name="T12"/>
                  <a:gd fmla="*/ 42 h 42" name="T13"/>
                  <a:gd fmla="*/ 12 w 66" name="T14"/>
                  <a:gd fmla="*/ 42 h 42" name="T15"/>
                  <a:gd fmla="*/ 0 w 66" name="T16"/>
                  <a:gd fmla="*/ 42 h 42" name="T17"/>
                  <a:gd fmla="*/ 4 w 66" name="T18"/>
                  <a:gd fmla="*/ 32 h 42" name="T19"/>
                  <a:gd fmla="*/ 26 w 66" name="T20"/>
                  <a:gd fmla="*/ 5 h 42" name="T21"/>
                  <a:gd fmla="*/ 44 w 66" name="T22"/>
                  <a:gd fmla="*/ 6 h 42" name="T23"/>
                  <a:gd fmla="*/ 57 w 66" name="T24"/>
                  <a:gd fmla="*/ 5 h 42" name="T25"/>
                  <a:gd fmla="*/ 63 w 66" name="T26"/>
                  <a:gd fmla="*/ 18 h 4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2" w="66">
                    <a:moveTo>
                      <a:pt x="63" y="18"/>
                    </a:moveTo>
                    <a:cubicBezTo>
                      <a:pt x="62" y="20"/>
                      <a:pt x="60" y="23"/>
                      <a:pt x="54" y="20"/>
                    </a:cubicBezTo>
                    <a:cubicBezTo>
                      <a:pt x="51" y="19"/>
                      <a:pt x="37" y="13"/>
                      <a:pt x="42" y="18"/>
                    </a:cubicBezTo>
                    <a:cubicBezTo>
                      <a:pt x="43" y="20"/>
                      <a:pt x="57" y="21"/>
                      <a:pt x="54" y="24"/>
                    </a:cubicBezTo>
                    <a:cubicBezTo>
                      <a:pt x="48" y="28"/>
                      <a:pt x="39" y="25"/>
                      <a:pt x="30" y="28"/>
                    </a:cubicBezTo>
                    <a:cubicBezTo>
                      <a:pt x="21" y="30"/>
                      <a:pt x="20" y="38"/>
                      <a:pt x="14" y="39"/>
                    </a:cubicBezTo>
                    <a:cubicBezTo>
                      <a:pt x="10" y="39"/>
                      <a:pt x="6" y="38"/>
                      <a:pt x="2" y="42"/>
                    </a:cubicBezTo>
                    <a:cubicBezTo>
                      <a:pt x="3" y="42"/>
                      <a:pt x="10" y="41"/>
                      <a:pt x="12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37"/>
                      <a:pt x="3" y="34"/>
                      <a:pt x="4" y="32"/>
                    </a:cubicBezTo>
                    <a:cubicBezTo>
                      <a:pt x="7" y="27"/>
                      <a:pt x="15" y="9"/>
                      <a:pt x="26" y="5"/>
                    </a:cubicBezTo>
                    <a:cubicBezTo>
                      <a:pt x="34" y="2"/>
                      <a:pt x="47" y="10"/>
                      <a:pt x="44" y="6"/>
                    </a:cubicBezTo>
                    <a:cubicBezTo>
                      <a:pt x="39" y="0"/>
                      <a:pt x="51" y="2"/>
                      <a:pt x="57" y="5"/>
                    </a:cubicBezTo>
                    <a:cubicBezTo>
                      <a:pt x="64" y="9"/>
                      <a:pt x="66" y="14"/>
                      <a:pt x="63" y="18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41"/>
              <p:cNvSpPr/>
              <p:nvPr/>
            </p:nvSpPr>
            <p:spPr bwMode="auto">
              <a:xfrm>
                <a:off x="2795" y="2302"/>
                <a:ext cx="66" cy="87"/>
              </a:xfrm>
              <a:custGeom>
                <a:gdLst>
                  <a:gd fmla="*/ 0 w 28" name="T0"/>
                  <a:gd fmla="*/ 37 h 37" name="T1"/>
                  <a:gd fmla="*/ 3 w 28" name="T2"/>
                  <a:gd fmla="*/ 28 h 37" name="T3"/>
                  <a:gd fmla="*/ 28 w 28" name="T4"/>
                  <a:gd fmla="*/ 0 h 37" name="T5"/>
                  <a:gd fmla="*/ 8 w 28" name="T6"/>
                  <a:gd fmla="*/ 37 h 37" name="T7"/>
                  <a:gd fmla="*/ 0 w 28" name="T8"/>
                  <a:gd fmla="*/ 37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28">
                    <a:moveTo>
                      <a:pt x="0" y="37"/>
                    </a:moveTo>
                    <a:cubicBezTo>
                      <a:pt x="1" y="34"/>
                      <a:pt x="2" y="31"/>
                      <a:pt x="3" y="28"/>
                    </a:cubicBezTo>
                    <a:cubicBezTo>
                      <a:pt x="8" y="13"/>
                      <a:pt x="18" y="4"/>
                      <a:pt x="28" y="0"/>
                    </a:cubicBezTo>
                    <a:cubicBezTo>
                      <a:pt x="12" y="9"/>
                      <a:pt x="11" y="28"/>
                      <a:pt x="8" y="37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42"/>
              <p:cNvSpPr/>
              <p:nvPr/>
            </p:nvSpPr>
            <p:spPr bwMode="auto">
              <a:xfrm>
                <a:off x="3021" y="1732"/>
                <a:ext cx="111" cy="156"/>
              </a:xfrm>
              <a:custGeom>
                <a:gdLst>
                  <a:gd fmla="*/ 47 w 47" name="T0"/>
                  <a:gd fmla="*/ 33 h 66" name="T1"/>
                  <a:gd fmla="*/ 5 w 47" name="T2"/>
                  <a:gd fmla="*/ 55 h 66" name="T3"/>
                  <a:gd fmla="*/ 9 w 47" name="T4"/>
                  <a:gd fmla="*/ 33 h 66" name="T5"/>
                  <a:gd fmla="*/ 47 w 47" name="T6"/>
                  <a:gd fmla="*/ 33 h 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6" w="47">
                    <a:moveTo>
                      <a:pt x="47" y="33"/>
                    </a:moveTo>
                    <a:cubicBezTo>
                      <a:pt x="21" y="38"/>
                      <a:pt x="12" y="66"/>
                      <a:pt x="5" y="55"/>
                    </a:cubicBezTo>
                    <a:cubicBezTo>
                      <a:pt x="1" y="48"/>
                      <a:pt x="0" y="38"/>
                      <a:pt x="9" y="33"/>
                    </a:cubicBezTo>
                    <a:cubicBezTo>
                      <a:pt x="6" y="12"/>
                      <a:pt x="30" y="0"/>
                      <a:pt x="47" y="33"/>
                    </a:cubicBezTo>
                    <a:close/>
                  </a:path>
                </a:pathLst>
              </a:custGeom>
              <a:solidFill>
                <a:srgbClr val="B8BD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43"/>
              <p:cNvSpPr/>
              <p:nvPr/>
            </p:nvSpPr>
            <p:spPr bwMode="auto">
              <a:xfrm>
                <a:off x="3040" y="1772"/>
                <a:ext cx="92" cy="76"/>
              </a:xfrm>
              <a:custGeom>
                <a:gdLst>
                  <a:gd fmla="*/ 1 w 39" name="T0"/>
                  <a:gd fmla="*/ 16 h 32" name="T1"/>
                  <a:gd fmla="*/ 7 w 39" name="T2"/>
                  <a:gd fmla="*/ 10 h 32" name="T3"/>
                  <a:gd fmla="*/ 23 w 39" name="T4"/>
                  <a:gd fmla="*/ 0 h 32" name="T5"/>
                  <a:gd fmla="*/ 19 w 39" name="T6"/>
                  <a:gd fmla="*/ 4 h 32" name="T7"/>
                  <a:gd fmla="*/ 16 w 39" name="T8"/>
                  <a:gd fmla="*/ 9 h 32" name="T9"/>
                  <a:gd fmla="*/ 21 w 39" name="T10"/>
                  <a:gd fmla="*/ 10 h 32" name="T11"/>
                  <a:gd fmla="*/ 39 w 39" name="T12"/>
                  <a:gd fmla="*/ 16 h 32" name="T13"/>
                  <a:gd fmla="*/ 24 w 39" name="T14"/>
                  <a:gd fmla="*/ 14 h 32" name="T15"/>
                  <a:gd fmla="*/ 14 w 39" name="T16"/>
                  <a:gd fmla="*/ 14 h 32" name="T17"/>
                  <a:gd fmla="*/ 17 w 39" name="T18"/>
                  <a:gd fmla="*/ 25 h 32" name="T19"/>
                  <a:gd fmla="*/ 13 w 39" name="T20"/>
                  <a:gd fmla="*/ 23 h 32" name="T21"/>
                  <a:gd fmla="*/ 7 w 39" name="T22"/>
                  <a:gd fmla="*/ 19 h 32" name="T23"/>
                  <a:gd fmla="*/ 5 w 39" name="T24"/>
                  <a:gd fmla="*/ 26 h 32" name="T25"/>
                  <a:gd fmla="*/ 2 w 39" name="T26"/>
                  <a:gd fmla="*/ 27 h 32" name="T27"/>
                  <a:gd fmla="*/ 1 w 39" name="T28"/>
                  <a:gd fmla="*/ 16 h 3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2" w="39">
                    <a:moveTo>
                      <a:pt x="1" y="16"/>
                    </a:moveTo>
                    <a:cubicBezTo>
                      <a:pt x="3" y="8"/>
                      <a:pt x="5" y="14"/>
                      <a:pt x="7" y="10"/>
                    </a:cubicBezTo>
                    <a:cubicBezTo>
                      <a:pt x="10" y="6"/>
                      <a:pt x="19" y="0"/>
                      <a:pt x="23" y="0"/>
                    </a:cubicBezTo>
                    <a:cubicBezTo>
                      <a:pt x="26" y="1"/>
                      <a:pt x="22" y="2"/>
                      <a:pt x="19" y="4"/>
                    </a:cubicBezTo>
                    <a:cubicBezTo>
                      <a:pt x="15" y="6"/>
                      <a:pt x="13" y="10"/>
                      <a:pt x="16" y="9"/>
                    </a:cubicBezTo>
                    <a:cubicBezTo>
                      <a:pt x="21" y="8"/>
                      <a:pt x="18" y="12"/>
                      <a:pt x="21" y="10"/>
                    </a:cubicBezTo>
                    <a:cubicBezTo>
                      <a:pt x="22" y="9"/>
                      <a:pt x="32" y="8"/>
                      <a:pt x="39" y="16"/>
                    </a:cubicBezTo>
                    <a:cubicBezTo>
                      <a:pt x="36" y="14"/>
                      <a:pt x="29" y="11"/>
                      <a:pt x="24" y="14"/>
                    </a:cubicBezTo>
                    <a:cubicBezTo>
                      <a:pt x="20" y="18"/>
                      <a:pt x="18" y="14"/>
                      <a:pt x="14" y="14"/>
                    </a:cubicBezTo>
                    <a:cubicBezTo>
                      <a:pt x="6" y="14"/>
                      <a:pt x="17" y="18"/>
                      <a:pt x="17" y="25"/>
                    </a:cubicBezTo>
                    <a:cubicBezTo>
                      <a:pt x="18" y="27"/>
                      <a:pt x="16" y="26"/>
                      <a:pt x="13" y="23"/>
                    </a:cubicBezTo>
                    <a:cubicBezTo>
                      <a:pt x="11" y="20"/>
                      <a:pt x="9" y="19"/>
                      <a:pt x="7" y="19"/>
                    </a:cubicBezTo>
                    <a:cubicBezTo>
                      <a:pt x="4" y="20"/>
                      <a:pt x="5" y="23"/>
                      <a:pt x="5" y="26"/>
                    </a:cubicBezTo>
                    <a:cubicBezTo>
                      <a:pt x="5" y="28"/>
                      <a:pt x="4" y="32"/>
                      <a:pt x="2" y="27"/>
                    </a:cubicBezTo>
                    <a:cubicBezTo>
                      <a:pt x="1" y="22"/>
                      <a:pt x="0" y="19"/>
                      <a:pt x="1" y="16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44"/>
              <p:cNvSpPr/>
              <p:nvPr/>
            </p:nvSpPr>
            <p:spPr bwMode="auto">
              <a:xfrm>
                <a:off x="3021" y="1803"/>
                <a:ext cx="109" cy="85"/>
              </a:xfrm>
              <a:custGeom>
                <a:gdLst>
                  <a:gd fmla="*/ 46 w 46" name="T0"/>
                  <a:gd fmla="*/ 3 h 36" name="T1"/>
                  <a:gd fmla="*/ 5 w 46" name="T2"/>
                  <a:gd fmla="*/ 25 h 36" name="T3"/>
                  <a:gd fmla="*/ 9 w 46" name="T4"/>
                  <a:gd fmla="*/ 3 h 36" name="T5"/>
                  <a:gd fmla="*/ 9 w 46" name="T6"/>
                  <a:gd fmla="*/ 18 h 36" name="T7"/>
                  <a:gd fmla="*/ 15 w 46" name="T8"/>
                  <a:gd fmla="*/ 17 h 36" name="T9"/>
                  <a:gd fmla="*/ 18 w 46" name="T10"/>
                  <a:gd fmla="*/ 12 h 36" name="T11"/>
                  <a:gd fmla="*/ 22 w 46" name="T12"/>
                  <a:gd fmla="*/ 13 h 36" name="T13"/>
                  <a:gd fmla="*/ 26 w 46" name="T14"/>
                  <a:gd fmla="*/ 8 h 36" name="T15"/>
                  <a:gd fmla="*/ 32 w 46" name="T16"/>
                  <a:gd fmla="*/ 3 h 36" name="T17"/>
                  <a:gd fmla="*/ 46 w 46" name="T18"/>
                  <a:gd fmla="*/ 3 h 3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6" w="46">
                    <a:moveTo>
                      <a:pt x="46" y="3"/>
                    </a:moveTo>
                    <a:cubicBezTo>
                      <a:pt x="21" y="8"/>
                      <a:pt x="12" y="36"/>
                      <a:pt x="5" y="25"/>
                    </a:cubicBezTo>
                    <a:cubicBezTo>
                      <a:pt x="1" y="18"/>
                      <a:pt x="0" y="8"/>
                      <a:pt x="9" y="3"/>
                    </a:cubicBezTo>
                    <a:cubicBezTo>
                      <a:pt x="5" y="7"/>
                      <a:pt x="6" y="13"/>
                      <a:pt x="9" y="18"/>
                    </a:cubicBezTo>
                    <a:cubicBezTo>
                      <a:pt x="12" y="22"/>
                      <a:pt x="15" y="23"/>
                      <a:pt x="15" y="17"/>
                    </a:cubicBezTo>
                    <a:cubicBezTo>
                      <a:pt x="14" y="11"/>
                      <a:pt x="14" y="6"/>
                      <a:pt x="18" y="12"/>
                    </a:cubicBezTo>
                    <a:cubicBezTo>
                      <a:pt x="19" y="14"/>
                      <a:pt x="19" y="9"/>
                      <a:pt x="22" y="13"/>
                    </a:cubicBezTo>
                    <a:cubicBezTo>
                      <a:pt x="24" y="15"/>
                      <a:pt x="29" y="12"/>
                      <a:pt x="26" y="8"/>
                    </a:cubicBezTo>
                    <a:cubicBezTo>
                      <a:pt x="22" y="3"/>
                      <a:pt x="29" y="5"/>
                      <a:pt x="32" y="3"/>
                    </a:cubicBezTo>
                    <a:cubicBezTo>
                      <a:pt x="35" y="0"/>
                      <a:pt x="42" y="1"/>
                      <a:pt x="46" y="3"/>
                    </a:cubicBezTo>
                    <a:close/>
                  </a:path>
                </a:pathLst>
              </a:custGeom>
              <a:solidFill>
                <a:srgbClr val="BFC4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45"/>
              <p:cNvSpPr/>
              <p:nvPr/>
            </p:nvSpPr>
            <p:spPr bwMode="auto">
              <a:xfrm>
                <a:off x="3045" y="1763"/>
                <a:ext cx="45" cy="40"/>
              </a:xfrm>
              <a:custGeom>
                <a:gdLst>
                  <a:gd fmla="*/ 0 w 19" name="T0"/>
                  <a:gd fmla="*/ 13 h 17" name="T1"/>
                  <a:gd fmla="*/ 10 w 19" name="T2"/>
                  <a:gd fmla="*/ 7 h 17" name="T3"/>
                  <a:gd fmla="*/ 18 w 19" name="T4"/>
                  <a:gd fmla="*/ 2 h 17" name="T5"/>
                  <a:gd fmla="*/ 7 w 19" name="T6"/>
                  <a:gd fmla="*/ 2 h 17" name="T7"/>
                  <a:gd fmla="*/ 0 w 19" name="T8"/>
                  <a:gd fmla="*/ 13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9">
                    <a:moveTo>
                      <a:pt x="0" y="13"/>
                    </a:moveTo>
                    <a:cubicBezTo>
                      <a:pt x="0" y="17"/>
                      <a:pt x="6" y="10"/>
                      <a:pt x="10" y="7"/>
                    </a:cubicBezTo>
                    <a:cubicBezTo>
                      <a:pt x="13" y="5"/>
                      <a:pt x="19" y="3"/>
                      <a:pt x="18" y="2"/>
                    </a:cubicBezTo>
                    <a:cubicBezTo>
                      <a:pt x="15" y="0"/>
                      <a:pt x="11" y="0"/>
                      <a:pt x="7" y="2"/>
                    </a:cubicBezTo>
                    <a:cubicBezTo>
                      <a:pt x="3" y="3"/>
                      <a:pt x="0" y="7"/>
                      <a:pt x="0" y="1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46"/>
              <p:cNvSpPr/>
              <p:nvPr/>
            </p:nvSpPr>
            <p:spPr bwMode="auto">
              <a:xfrm>
                <a:off x="3076" y="1775"/>
                <a:ext cx="49" cy="26"/>
              </a:xfrm>
              <a:custGeom>
                <a:gdLst>
                  <a:gd fmla="*/ 15 w 21" name="T0"/>
                  <a:gd fmla="*/ 4 h 11" name="T1"/>
                  <a:gd fmla="*/ 18 w 21" name="T2"/>
                  <a:gd fmla="*/ 10 h 11" name="T3"/>
                  <a:gd fmla="*/ 7 w 21" name="T4"/>
                  <a:gd fmla="*/ 7 h 11" name="T5"/>
                  <a:gd fmla="*/ 3 w 21" name="T6"/>
                  <a:gd fmla="*/ 4 h 11" name="T7"/>
                  <a:gd fmla="*/ 15 w 21" name="T8"/>
                  <a:gd fmla="*/ 4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1">
                    <a:moveTo>
                      <a:pt x="15" y="4"/>
                    </a:moveTo>
                    <a:cubicBezTo>
                      <a:pt x="21" y="9"/>
                      <a:pt x="20" y="11"/>
                      <a:pt x="18" y="10"/>
                    </a:cubicBezTo>
                    <a:cubicBezTo>
                      <a:pt x="13" y="6"/>
                      <a:pt x="11" y="7"/>
                      <a:pt x="7" y="7"/>
                    </a:cubicBezTo>
                    <a:cubicBezTo>
                      <a:pt x="4" y="7"/>
                      <a:pt x="0" y="6"/>
                      <a:pt x="3" y="4"/>
                    </a:cubicBezTo>
                    <a:cubicBezTo>
                      <a:pt x="6" y="2"/>
                      <a:pt x="11" y="0"/>
                      <a:pt x="15" y="4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47"/>
              <p:cNvSpPr/>
              <p:nvPr/>
            </p:nvSpPr>
            <p:spPr bwMode="auto">
              <a:xfrm>
                <a:off x="2974" y="1368"/>
                <a:ext cx="78" cy="227"/>
              </a:xfrm>
              <a:custGeom>
                <a:gdLst>
                  <a:gd fmla="*/ 20 w 33" name="T0"/>
                  <a:gd fmla="*/ 6 h 96" name="T1"/>
                  <a:gd fmla="*/ 15 w 33" name="T2"/>
                  <a:gd fmla="*/ 12 h 96" name="T3"/>
                  <a:gd fmla="*/ 20 w 33" name="T4"/>
                  <a:gd fmla="*/ 95 h 96" name="T5"/>
                  <a:gd fmla="*/ 16 w 33" name="T6"/>
                  <a:gd fmla="*/ 93 h 96" name="T7"/>
                  <a:gd fmla="*/ 11 w 33" name="T8"/>
                  <a:gd fmla="*/ 15 h 96" name="T9"/>
                  <a:gd fmla="*/ 5 w 33" name="T10"/>
                  <a:gd fmla="*/ 13 h 96" name="T11"/>
                  <a:gd fmla="*/ 20 w 33" name="T12"/>
                  <a:gd fmla="*/ 6 h 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6" w="33">
                    <a:moveTo>
                      <a:pt x="20" y="6"/>
                    </a:moveTo>
                    <a:cubicBezTo>
                      <a:pt x="16" y="7"/>
                      <a:pt x="18" y="9"/>
                      <a:pt x="15" y="12"/>
                    </a:cubicBezTo>
                    <a:cubicBezTo>
                      <a:pt x="33" y="43"/>
                      <a:pt x="3" y="63"/>
                      <a:pt x="20" y="95"/>
                    </a:cubicBezTo>
                    <a:cubicBezTo>
                      <a:pt x="19" y="96"/>
                      <a:pt x="16" y="93"/>
                      <a:pt x="16" y="93"/>
                    </a:cubicBezTo>
                    <a:cubicBezTo>
                      <a:pt x="0" y="59"/>
                      <a:pt x="31" y="41"/>
                      <a:pt x="11" y="15"/>
                    </a:cubicBezTo>
                    <a:cubicBezTo>
                      <a:pt x="9" y="15"/>
                      <a:pt x="7" y="12"/>
                      <a:pt x="5" y="13"/>
                    </a:cubicBezTo>
                    <a:cubicBezTo>
                      <a:pt x="8" y="0"/>
                      <a:pt x="22" y="6"/>
                      <a:pt x="20" y="6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48"/>
              <p:cNvSpPr/>
              <p:nvPr/>
            </p:nvSpPr>
            <p:spPr bwMode="auto">
              <a:xfrm>
                <a:off x="2910" y="1295"/>
                <a:ext cx="102" cy="142"/>
              </a:xfrm>
              <a:custGeom>
                <a:gdLst>
                  <a:gd fmla="*/ 38 w 43" name="T0"/>
                  <a:gd fmla="*/ 2 h 60" name="T1"/>
                  <a:gd fmla="*/ 31 w 43" name="T2"/>
                  <a:gd fmla="*/ 21 h 60" name="T3"/>
                  <a:gd fmla="*/ 33 w 43" name="T4"/>
                  <a:gd fmla="*/ 31 h 60" name="T5"/>
                  <a:gd fmla="*/ 14 w 43" name="T6"/>
                  <a:gd fmla="*/ 27 h 60" name="T7"/>
                  <a:gd fmla="*/ 3 w 43" name="T8"/>
                  <a:gd fmla="*/ 32 h 60" name="T9"/>
                  <a:gd fmla="*/ 26 w 43" name="T10"/>
                  <a:gd fmla="*/ 38 h 60" name="T11"/>
                  <a:gd fmla="*/ 12 w 43" name="T12"/>
                  <a:gd fmla="*/ 44 h 60" name="T13"/>
                  <a:gd fmla="*/ 11 w 43" name="T14"/>
                  <a:gd fmla="*/ 59 h 60" name="T15"/>
                  <a:gd fmla="*/ 26 w 43" name="T16"/>
                  <a:gd fmla="*/ 44 h 60" name="T17"/>
                  <a:gd fmla="*/ 37 w 43" name="T18"/>
                  <a:gd fmla="*/ 43 h 60" name="T19"/>
                  <a:gd fmla="*/ 40 w 43" name="T20"/>
                  <a:gd fmla="*/ 42 h 60" name="T21"/>
                  <a:gd fmla="*/ 40 w 43" name="T22"/>
                  <a:gd fmla="*/ 17 h 60" name="T23"/>
                  <a:gd fmla="*/ 38 w 43" name="T24"/>
                  <a:gd fmla="*/ 2 h 6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0" w="43">
                    <a:moveTo>
                      <a:pt x="38" y="2"/>
                    </a:moveTo>
                    <a:cubicBezTo>
                      <a:pt x="32" y="6"/>
                      <a:pt x="29" y="14"/>
                      <a:pt x="31" y="21"/>
                    </a:cubicBezTo>
                    <a:cubicBezTo>
                      <a:pt x="31" y="22"/>
                      <a:pt x="33" y="31"/>
                      <a:pt x="33" y="31"/>
                    </a:cubicBezTo>
                    <a:cubicBezTo>
                      <a:pt x="25" y="31"/>
                      <a:pt x="25" y="26"/>
                      <a:pt x="14" y="27"/>
                    </a:cubicBezTo>
                    <a:cubicBezTo>
                      <a:pt x="3" y="27"/>
                      <a:pt x="0" y="31"/>
                      <a:pt x="3" y="32"/>
                    </a:cubicBezTo>
                    <a:cubicBezTo>
                      <a:pt x="14" y="37"/>
                      <a:pt x="25" y="33"/>
                      <a:pt x="26" y="38"/>
                    </a:cubicBezTo>
                    <a:cubicBezTo>
                      <a:pt x="24" y="37"/>
                      <a:pt x="17" y="39"/>
                      <a:pt x="12" y="44"/>
                    </a:cubicBezTo>
                    <a:cubicBezTo>
                      <a:pt x="9" y="49"/>
                      <a:pt x="6" y="60"/>
                      <a:pt x="11" y="59"/>
                    </a:cubicBezTo>
                    <a:cubicBezTo>
                      <a:pt x="15" y="58"/>
                      <a:pt x="21" y="48"/>
                      <a:pt x="26" y="44"/>
                    </a:cubicBezTo>
                    <a:cubicBezTo>
                      <a:pt x="28" y="42"/>
                      <a:pt x="34" y="41"/>
                      <a:pt x="37" y="43"/>
                    </a:cubicBezTo>
                    <a:cubicBezTo>
                      <a:pt x="39" y="43"/>
                      <a:pt x="40" y="42"/>
                      <a:pt x="40" y="42"/>
                    </a:cubicBezTo>
                    <a:cubicBezTo>
                      <a:pt x="42" y="40"/>
                      <a:pt x="42" y="23"/>
                      <a:pt x="40" y="17"/>
                    </a:cubicBezTo>
                    <a:cubicBezTo>
                      <a:pt x="39" y="11"/>
                      <a:pt x="43" y="0"/>
                      <a:pt x="38" y="2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49"/>
              <p:cNvSpPr/>
              <p:nvPr/>
            </p:nvSpPr>
            <p:spPr bwMode="auto">
              <a:xfrm>
                <a:off x="2924" y="1300"/>
                <a:ext cx="85" cy="130"/>
              </a:xfrm>
              <a:custGeom>
                <a:gdLst>
                  <a:gd fmla="*/ 24 w 36" name="T0"/>
                  <a:gd fmla="*/ 29 h 55" name="T1"/>
                  <a:gd fmla="*/ 3 w 36" name="T2"/>
                  <a:gd fmla="*/ 27 h 55" name="T3"/>
                  <a:gd fmla="*/ 5 w 36" name="T4"/>
                  <a:gd fmla="*/ 30 h 55" name="T5"/>
                  <a:gd fmla="*/ 19 w 36" name="T6"/>
                  <a:gd fmla="*/ 33 h 55" name="T7"/>
                  <a:gd fmla="*/ 20 w 36" name="T8"/>
                  <a:gd fmla="*/ 36 h 55" name="T9"/>
                  <a:gd fmla="*/ 15 w 36" name="T10"/>
                  <a:gd fmla="*/ 39 h 55" name="T11"/>
                  <a:gd fmla="*/ 8 w 36" name="T12"/>
                  <a:gd fmla="*/ 47 h 55" name="T13"/>
                  <a:gd fmla="*/ 11 w 36" name="T14"/>
                  <a:gd fmla="*/ 46 h 55" name="T15"/>
                  <a:gd fmla="*/ 23 w 36" name="T16"/>
                  <a:gd fmla="*/ 41 h 55" name="T17"/>
                  <a:gd fmla="*/ 31 w 36" name="T18"/>
                  <a:gd fmla="*/ 41 h 55" name="T19"/>
                  <a:gd fmla="*/ 34 w 36" name="T20"/>
                  <a:gd fmla="*/ 40 h 55" name="T21"/>
                  <a:gd fmla="*/ 35 w 36" name="T22"/>
                  <a:gd fmla="*/ 17 h 55" name="T23"/>
                  <a:gd fmla="*/ 33 w 36" name="T24"/>
                  <a:gd fmla="*/ 21 h 55" name="T25"/>
                  <a:gd fmla="*/ 31 w 36" name="T26"/>
                  <a:gd fmla="*/ 14 h 55" name="T27"/>
                  <a:gd fmla="*/ 30 w 36" name="T28"/>
                  <a:gd fmla="*/ 8 h 55" name="T29"/>
                  <a:gd fmla="*/ 29 w 36" name="T30"/>
                  <a:gd fmla="*/ 6 h 55" name="T31"/>
                  <a:gd fmla="*/ 27 w 36" name="T32"/>
                  <a:gd fmla="*/ 27 h 55" name="T33"/>
                  <a:gd fmla="*/ 24 w 36" name="T34"/>
                  <a:gd fmla="*/ 29 h 5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5" w="36">
                    <a:moveTo>
                      <a:pt x="24" y="29"/>
                    </a:moveTo>
                    <a:cubicBezTo>
                      <a:pt x="20" y="25"/>
                      <a:pt x="8" y="26"/>
                      <a:pt x="3" y="27"/>
                    </a:cubicBezTo>
                    <a:cubicBezTo>
                      <a:pt x="0" y="28"/>
                      <a:pt x="0" y="30"/>
                      <a:pt x="5" y="30"/>
                    </a:cubicBezTo>
                    <a:cubicBezTo>
                      <a:pt x="10" y="29"/>
                      <a:pt x="16" y="31"/>
                      <a:pt x="19" y="33"/>
                    </a:cubicBezTo>
                    <a:cubicBezTo>
                      <a:pt x="22" y="35"/>
                      <a:pt x="22" y="36"/>
                      <a:pt x="20" y="36"/>
                    </a:cubicBezTo>
                    <a:cubicBezTo>
                      <a:pt x="16" y="36"/>
                      <a:pt x="13" y="39"/>
                      <a:pt x="15" y="39"/>
                    </a:cubicBezTo>
                    <a:cubicBezTo>
                      <a:pt x="17" y="39"/>
                      <a:pt x="12" y="40"/>
                      <a:pt x="8" y="47"/>
                    </a:cubicBezTo>
                    <a:cubicBezTo>
                      <a:pt x="7" y="48"/>
                      <a:pt x="4" y="55"/>
                      <a:pt x="11" y="46"/>
                    </a:cubicBezTo>
                    <a:cubicBezTo>
                      <a:pt x="16" y="39"/>
                      <a:pt x="19" y="41"/>
                      <a:pt x="23" y="41"/>
                    </a:cubicBezTo>
                    <a:cubicBezTo>
                      <a:pt x="26" y="40"/>
                      <a:pt x="29" y="40"/>
                      <a:pt x="31" y="41"/>
                    </a:cubicBezTo>
                    <a:cubicBezTo>
                      <a:pt x="33" y="41"/>
                      <a:pt x="34" y="40"/>
                      <a:pt x="34" y="40"/>
                    </a:cubicBezTo>
                    <a:cubicBezTo>
                      <a:pt x="36" y="38"/>
                      <a:pt x="36" y="25"/>
                      <a:pt x="35" y="17"/>
                    </a:cubicBezTo>
                    <a:cubicBezTo>
                      <a:pt x="35" y="20"/>
                      <a:pt x="34" y="22"/>
                      <a:pt x="33" y="21"/>
                    </a:cubicBezTo>
                    <a:cubicBezTo>
                      <a:pt x="30" y="20"/>
                      <a:pt x="32" y="16"/>
                      <a:pt x="31" y="14"/>
                    </a:cubicBezTo>
                    <a:cubicBezTo>
                      <a:pt x="30" y="12"/>
                      <a:pt x="29" y="11"/>
                      <a:pt x="30" y="8"/>
                    </a:cubicBezTo>
                    <a:cubicBezTo>
                      <a:pt x="32" y="3"/>
                      <a:pt x="33" y="0"/>
                      <a:pt x="29" y="6"/>
                    </a:cubicBezTo>
                    <a:cubicBezTo>
                      <a:pt x="28" y="9"/>
                      <a:pt x="25" y="14"/>
                      <a:pt x="27" y="27"/>
                    </a:cubicBezTo>
                    <a:cubicBezTo>
                      <a:pt x="27" y="29"/>
                      <a:pt x="27" y="32"/>
                      <a:pt x="24" y="29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50"/>
              <p:cNvSpPr/>
              <p:nvPr/>
            </p:nvSpPr>
            <p:spPr bwMode="auto">
              <a:xfrm>
                <a:off x="2974" y="1350"/>
                <a:ext cx="38" cy="47"/>
              </a:xfrm>
              <a:custGeom>
                <a:gdLst>
                  <a:gd fmla="*/ 13 w 16" name="T0"/>
                  <a:gd fmla="*/ 20 h 20" name="T1"/>
                  <a:gd fmla="*/ 16 w 16" name="T2"/>
                  <a:gd fmla="*/ 13 h 20" name="T3"/>
                  <a:gd fmla="*/ 15 w 16" name="T4"/>
                  <a:gd fmla="*/ 4 h 20" name="T5"/>
                  <a:gd fmla="*/ 13 w 16" name="T6"/>
                  <a:gd fmla="*/ 10 h 20" name="T7"/>
                  <a:gd fmla="*/ 10 w 16" name="T8"/>
                  <a:gd fmla="*/ 2 h 20" name="T9"/>
                  <a:gd fmla="*/ 9 w 16" name="T10"/>
                  <a:gd fmla="*/ 2 h 20" name="T11"/>
                  <a:gd fmla="*/ 5 w 16" name="T12"/>
                  <a:gd fmla="*/ 10 h 20" name="T13"/>
                  <a:gd fmla="*/ 4 w 16" name="T14"/>
                  <a:gd fmla="*/ 14 h 20" name="T15"/>
                  <a:gd fmla="*/ 3 w 16" name="T16"/>
                  <a:gd fmla="*/ 16 h 20" name="T17"/>
                  <a:gd fmla="*/ 4 w 16" name="T18"/>
                  <a:gd fmla="*/ 19 h 20" name="T19"/>
                  <a:gd fmla="*/ 13 w 16" name="T20"/>
                  <a:gd fmla="*/ 20 h 2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0" w="16">
                    <a:moveTo>
                      <a:pt x="13" y="20"/>
                    </a:moveTo>
                    <a:cubicBezTo>
                      <a:pt x="16" y="20"/>
                      <a:pt x="16" y="15"/>
                      <a:pt x="16" y="13"/>
                    </a:cubicBezTo>
                    <a:cubicBezTo>
                      <a:pt x="15" y="10"/>
                      <a:pt x="14" y="8"/>
                      <a:pt x="15" y="4"/>
                    </a:cubicBezTo>
                    <a:cubicBezTo>
                      <a:pt x="13" y="5"/>
                      <a:pt x="13" y="9"/>
                      <a:pt x="13" y="10"/>
                    </a:cubicBezTo>
                    <a:cubicBezTo>
                      <a:pt x="13" y="7"/>
                      <a:pt x="11" y="5"/>
                      <a:pt x="10" y="2"/>
                    </a:cubicBezTo>
                    <a:cubicBezTo>
                      <a:pt x="10" y="1"/>
                      <a:pt x="9" y="0"/>
                      <a:pt x="9" y="2"/>
                    </a:cubicBezTo>
                    <a:cubicBezTo>
                      <a:pt x="8" y="5"/>
                      <a:pt x="7" y="10"/>
                      <a:pt x="5" y="10"/>
                    </a:cubicBezTo>
                    <a:cubicBezTo>
                      <a:pt x="3" y="10"/>
                      <a:pt x="5" y="13"/>
                      <a:pt x="4" y="14"/>
                    </a:cubicBezTo>
                    <a:cubicBezTo>
                      <a:pt x="3" y="15"/>
                      <a:pt x="5" y="16"/>
                      <a:pt x="3" y="16"/>
                    </a:cubicBezTo>
                    <a:cubicBezTo>
                      <a:pt x="0" y="17"/>
                      <a:pt x="0" y="19"/>
                      <a:pt x="4" y="19"/>
                    </a:cubicBezTo>
                    <a:cubicBezTo>
                      <a:pt x="8" y="19"/>
                      <a:pt x="12" y="20"/>
                      <a:pt x="13" y="20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51"/>
              <p:cNvSpPr/>
              <p:nvPr/>
            </p:nvSpPr>
            <p:spPr bwMode="auto">
              <a:xfrm>
                <a:off x="2778" y="1203"/>
                <a:ext cx="236" cy="203"/>
              </a:xfrm>
              <a:custGeom>
                <a:gdLst>
                  <a:gd fmla="*/ 95 w 100" name="T0"/>
                  <a:gd fmla="*/ 71 h 86" name="T1"/>
                  <a:gd fmla="*/ 68 w 100" name="T2"/>
                  <a:gd fmla="*/ 43 h 86" name="T3"/>
                  <a:gd fmla="*/ 46 w 100" name="T4"/>
                  <a:gd fmla="*/ 10 h 86" name="T5"/>
                  <a:gd fmla="*/ 34 w 100" name="T6"/>
                  <a:gd fmla="*/ 3 h 86" name="T7"/>
                  <a:gd fmla="*/ 27 w 100" name="T8"/>
                  <a:gd fmla="*/ 17 h 86" name="T9"/>
                  <a:gd fmla="*/ 9 w 100" name="T10"/>
                  <a:gd fmla="*/ 23 h 86" name="T11"/>
                  <a:gd fmla="*/ 4 w 100" name="T12"/>
                  <a:gd fmla="*/ 35 h 86" name="T13"/>
                  <a:gd fmla="*/ 24 w 100" name="T14"/>
                  <a:gd fmla="*/ 44 h 86" name="T15"/>
                  <a:gd fmla="*/ 88 w 100" name="T16"/>
                  <a:gd fmla="*/ 79 h 86" name="T17"/>
                  <a:gd fmla="*/ 95 w 100" name="T18"/>
                  <a:gd fmla="*/ 71 h 8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6" w="100">
                    <a:moveTo>
                      <a:pt x="95" y="71"/>
                    </a:moveTo>
                    <a:cubicBezTo>
                      <a:pt x="90" y="58"/>
                      <a:pt x="78" y="48"/>
                      <a:pt x="68" y="43"/>
                    </a:cubicBezTo>
                    <a:cubicBezTo>
                      <a:pt x="58" y="38"/>
                      <a:pt x="49" y="17"/>
                      <a:pt x="46" y="10"/>
                    </a:cubicBezTo>
                    <a:cubicBezTo>
                      <a:pt x="38" y="15"/>
                      <a:pt x="40" y="0"/>
                      <a:pt x="34" y="3"/>
                    </a:cubicBezTo>
                    <a:cubicBezTo>
                      <a:pt x="33" y="12"/>
                      <a:pt x="21" y="7"/>
                      <a:pt x="27" y="17"/>
                    </a:cubicBezTo>
                    <a:cubicBezTo>
                      <a:pt x="25" y="26"/>
                      <a:pt x="5" y="8"/>
                      <a:pt x="9" y="23"/>
                    </a:cubicBezTo>
                    <a:cubicBezTo>
                      <a:pt x="10" y="25"/>
                      <a:pt x="0" y="24"/>
                      <a:pt x="4" y="35"/>
                    </a:cubicBezTo>
                    <a:cubicBezTo>
                      <a:pt x="11" y="39"/>
                      <a:pt x="15" y="29"/>
                      <a:pt x="24" y="44"/>
                    </a:cubicBezTo>
                    <a:cubicBezTo>
                      <a:pt x="38" y="68"/>
                      <a:pt x="69" y="62"/>
                      <a:pt x="88" y="79"/>
                    </a:cubicBezTo>
                    <a:cubicBezTo>
                      <a:pt x="93" y="83"/>
                      <a:pt x="100" y="86"/>
                      <a:pt x="95" y="71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52"/>
              <p:cNvSpPr/>
              <p:nvPr/>
            </p:nvSpPr>
            <p:spPr bwMode="auto">
              <a:xfrm>
                <a:off x="2856" y="1210"/>
                <a:ext cx="90" cy="118"/>
              </a:xfrm>
              <a:custGeom>
                <a:gdLst>
                  <a:gd fmla="*/ 1 w 38" name="T0"/>
                  <a:gd fmla="*/ 0 h 50" name="T1"/>
                  <a:gd fmla="*/ 18 w 38" name="T2"/>
                  <a:gd fmla="*/ 34 h 50" name="T3"/>
                  <a:gd fmla="*/ 31 w 38" name="T4"/>
                  <a:gd fmla="*/ 41 h 50" name="T5"/>
                  <a:gd fmla="*/ 37 w 38" name="T6"/>
                  <a:gd fmla="*/ 48 h 50" name="T7"/>
                  <a:gd fmla="*/ 16 w 38" name="T8"/>
                  <a:gd fmla="*/ 39 h 50" name="T9"/>
                  <a:gd fmla="*/ 2 w 38" name="T10"/>
                  <a:gd fmla="*/ 21 h 50" name="T11"/>
                  <a:gd fmla="*/ 1 w 38" name="T12"/>
                  <a:gd fmla="*/ 0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38">
                    <a:moveTo>
                      <a:pt x="1" y="0"/>
                    </a:moveTo>
                    <a:cubicBezTo>
                      <a:pt x="8" y="1"/>
                      <a:pt x="6" y="26"/>
                      <a:pt x="18" y="34"/>
                    </a:cubicBezTo>
                    <a:cubicBezTo>
                      <a:pt x="24" y="38"/>
                      <a:pt x="25" y="39"/>
                      <a:pt x="31" y="41"/>
                    </a:cubicBezTo>
                    <a:cubicBezTo>
                      <a:pt x="33" y="43"/>
                      <a:pt x="38" y="47"/>
                      <a:pt x="37" y="48"/>
                    </a:cubicBezTo>
                    <a:cubicBezTo>
                      <a:pt x="34" y="49"/>
                      <a:pt x="26" y="50"/>
                      <a:pt x="16" y="39"/>
                    </a:cubicBezTo>
                    <a:cubicBezTo>
                      <a:pt x="9" y="31"/>
                      <a:pt x="4" y="32"/>
                      <a:pt x="2" y="21"/>
                    </a:cubicBezTo>
                    <a:cubicBezTo>
                      <a:pt x="0" y="12"/>
                      <a:pt x="6" y="9"/>
                      <a:pt x="1" y="0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53"/>
              <p:cNvSpPr/>
              <p:nvPr/>
            </p:nvSpPr>
            <p:spPr bwMode="auto">
              <a:xfrm>
                <a:off x="2778" y="1222"/>
                <a:ext cx="99" cy="111"/>
              </a:xfrm>
              <a:custGeom>
                <a:gdLst>
                  <a:gd fmla="*/ 27 w 42" name="T0"/>
                  <a:gd fmla="*/ 9 h 47" name="T1"/>
                  <a:gd fmla="*/ 9 w 42" name="T2"/>
                  <a:gd fmla="*/ 15 h 47" name="T3"/>
                  <a:gd fmla="*/ 4 w 42" name="T4"/>
                  <a:gd fmla="*/ 27 h 47" name="T5"/>
                  <a:gd fmla="*/ 23 w 42" name="T6"/>
                  <a:gd fmla="*/ 34 h 47" name="T7"/>
                  <a:gd fmla="*/ 42 w 42" name="T8"/>
                  <a:gd fmla="*/ 45 h 47" name="T9"/>
                  <a:gd fmla="*/ 30 w 42" name="T10"/>
                  <a:gd fmla="*/ 27 h 47" name="T11"/>
                  <a:gd fmla="*/ 22 w 42" name="T12"/>
                  <a:gd fmla="*/ 22 h 47" name="T13"/>
                  <a:gd fmla="*/ 30 w 42" name="T14"/>
                  <a:gd fmla="*/ 18 h 47" name="T15"/>
                  <a:gd fmla="*/ 32 w 42" name="T16"/>
                  <a:gd fmla="*/ 11 h 47" name="T17"/>
                  <a:gd fmla="*/ 31 w 42" name="T18"/>
                  <a:gd fmla="*/ 3 h 47" name="T19"/>
                  <a:gd fmla="*/ 27 w 42" name="T20"/>
                  <a:gd fmla="*/ 9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42">
                    <a:moveTo>
                      <a:pt x="27" y="9"/>
                    </a:moveTo>
                    <a:cubicBezTo>
                      <a:pt x="25" y="18"/>
                      <a:pt x="5" y="0"/>
                      <a:pt x="9" y="15"/>
                    </a:cubicBezTo>
                    <a:cubicBezTo>
                      <a:pt x="10" y="17"/>
                      <a:pt x="0" y="16"/>
                      <a:pt x="4" y="27"/>
                    </a:cubicBezTo>
                    <a:cubicBezTo>
                      <a:pt x="11" y="31"/>
                      <a:pt x="15" y="22"/>
                      <a:pt x="23" y="34"/>
                    </a:cubicBezTo>
                    <a:cubicBezTo>
                      <a:pt x="33" y="47"/>
                      <a:pt x="39" y="45"/>
                      <a:pt x="42" y="45"/>
                    </a:cubicBezTo>
                    <a:cubicBezTo>
                      <a:pt x="34" y="37"/>
                      <a:pt x="35" y="32"/>
                      <a:pt x="30" y="27"/>
                    </a:cubicBezTo>
                    <a:cubicBezTo>
                      <a:pt x="28" y="25"/>
                      <a:pt x="23" y="27"/>
                      <a:pt x="22" y="22"/>
                    </a:cubicBezTo>
                    <a:cubicBezTo>
                      <a:pt x="21" y="13"/>
                      <a:pt x="31" y="24"/>
                      <a:pt x="30" y="18"/>
                    </a:cubicBezTo>
                    <a:cubicBezTo>
                      <a:pt x="33" y="18"/>
                      <a:pt x="33" y="13"/>
                      <a:pt x="32" y="11"/>
                    </a:cubicBezTo>
                    <a:cubicBezTo>
                      <a:pt x="29" y="6"/>
                      <a:pt x="34" y="2"/>
                      <a:pt x="31" y="3"/>
                    </a:cubicBezTo>
                    <a:cubicBezTo>
                      <a:pt x="28" y="4"/>
                      <a:pt x="27" y="7"/>
                      <a:pt x="27" y="9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54"/>
              <p:cNvSpPr/>
              <p:nvPr/>
            </p:nvSpPr>
            <p:spPr bwMode="auto">
              <a:xfrm>
                <a:off x="2821" y="1231"/>
                <a:ext cx="193" cy="175"/>
              </a:xfrm>
              <a:custGeom>
                <a:gdLst>
                  <a:gd fmla="*/ 77 w 82" name="T0"/>
                  <a:gd fmla="*/ 59 h 74" name="T1"/>
                  <a:gd fmla="*/ 50 w 82" name="T2"/>
                  <a:gd fmla="*/ 31 h 74" name="T3"/>
                  <a:gd fmla="*/ 29 w 82" name="T4"/>
                  <a:gd fmla="*/ 0 h 74" name="T5"/>
                  <a:gd fmla="*/ 43 w 82" name="T6"/>
                  <a:gd fmla="*/ 30 h 74" name="T7"/>
                  <a:gd fmla="*/ 47 w 82" name="T8"/>
                  <a:gd fmla="*/ 40 h 74" name="T9"/>
                  <a:gd fmla="*/ 28 w 82" name="T10"/>
                  <a:gd fmla="*/ 33 h 74" name="T11"/>
                  <a:gd fmla="*/ 22 w 82" name="T12"/>
                  <a:gd fmla="*/ 39 h 74" name="T13"/>
                  <a:gd fmla="*/ 0 w 82" name="T14"/>
                  <a:gd fmla="*/ 24 h 74" name="T15"/>
                  <a:gd fmla="*/ 6 w 82" name="T16"/>
                  <a:gd fmla="*/ 32 h 74" name="T17"/>
                  <a:gd fmla="*/ 70 w 82" name="T18"/>
                  <a:gd fmla="*/ 67 h 74" name="T19"/>
                  <a:gd fmla="*/ 77 w 82" name="T20"/>
                  <a:gd fmla="*/ 59 h 7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4" w="82">
                    <a:moveTo>
                      <a:pt x="77" y="59"/>
                    </a:moveTo>
                    <a:cubicBezTo>
                      <a:pt x="72" y="46"/>
                      <a:pt x="60" y="36"/>
                      <a:pt x="50" y="31"/>
                    </a:cubicBezTo>
                    <a:cubicBezTo>
                      <a:pt x="40" y="27"/>
                      <a:pt x="32" y="8"/>
                      <a:pt x="29" y="0"/>
                    </a:cubicBezTo>
                    <a:cubicBezTo>
                      <a:pt x="29" y="5"/>
                      <a:pt x="31" y="20"/>
                      <a:pt x="43" y="30"/>
                    </a:cubicBezTo>
                    <a:cubicBezTo>
                      <a:pt x="45" y="31"/>
                      <a:pt x="61" y="41"/>
                      <a:pt x="47" y="40"/>
                    </a:cubicBezTo>
                    <a:cubicBezTo>
                      <a:pt x="35" y="39"/>
                      <a:pt x="29" y="24"/>
                      <a:pt x="28" y="33"/>
                    </a:cubicBezTo>
                    <a:cubicBezTo>
                      <a:pt x="28" y="34"/>
                      <a:pt x="29" y="47"/>
                      <a:pt x="22" y="39"/>
                    </a:cubicBezTo>
                    <a:cubicBezTo>
                      <a:pt x="18" y="34"/>
                      <a:pt x="7" y="25"/>
                      <a:pt x="0" y="24"/>
                    </a:cubicBezTo>
                    <a:cubicBezTo>
                      <a:pt x="2" y="25"/>
                      <a:pt x="4" y="28"/>
                      <a:pt x="6" y="32"/>
                    </a:cubicBezTo>
                    <a:cubicBezTo>
                      <a:pt x="20" y="56"/>
                      <a:pt x="51" y="50"/>
                      <a:pt x="70" y="67"/>
                    </a:cubicBezTo>
                    <a:cubicBezTo>
                      <a:pt x="75" y="71"/>
                      <a:pt x="82" y="74"/>
                      <a:pt x="77" y="59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55"/>
              <p:cNvSpPr/>
              <p:nvPr/>
            </p:nvSpPr>
            <p:spPr bwMode="auto">
              <a:xfrm>
                <a:off x="2821" y="1231"/>
                <a:ext cx="193" cy="175"/>
              </a:xfrm>
              <a:custGeom>
                <a:gdLst>
                  <a:gd fmla="*/ 77 w 82" name="T0"/>
                  <a:gd fmla="*/ 59 h 74" name="T1"/>
                  <a:gd fmla="*/ 50 w 82" name="T2"/>
                  <a:gd fmla="*/ 31 h 74" name="T3"/>
                  <a:gd fmla="*/ 29 w 82" name="T4"/>
                  <a:gd fmla="*/ 0 h 74" name="T5"/>
                  <a:gd fmla="*/ 47 w 82" name="T6"/>
                  <a:gd fmla="*/ 31 h 74" name="T7"/>
                  <a:gd fmla="*/ 50 w 82" name="T8"/>
                  <a:gd fmla="*/ 43 h 74" name="T9"/>
                  <a:gd fmla="*/ 33 w 82" name="T10"/>
                  <a:gd fmla="*/ 40 h 74" name="T11"/>
                  <a:gd fmla="*/ 20 w 82" name="T12"/>
                  <a:gd fmla="*/ 42 h 74" name="T13"/>
                  <a:gd fmla="*/ 0 w 82" name="T14"/>
                  <a:gd fmla="*/ 24 h 74" name="T15"/>
                  <a:gd fmla="*/ 6 w 82" name="T16"/>
                  <a:gd fmla="*/ 32 h 74" name="T17"/>
                  <a:gd fmla="*/ 70 w 82" name="T18"/>
                  <a:gd fmla="*/ 67 h 74" name="T19"/>
                  <a:gd fmla="*/ 77 w 82" name="T20"/>
                  <a:gd fmla="*/ 59 h 7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4" w="82">
                    <a:moveTo>
                      <a:pt x="77" y="59"/>
                    </a:moveTo>
                    <a:cubicBezTo>
                      <a:pt x="72" y="46"/>
                      <a:pt x="60" y="36"/>
                      <a:pt x="50" y="31"/>
                    </a:cubicBezTo>
                    <a:cubicBezTo>
                      <a:pt x="40" y="27"/>
                      <a:pt x="32" y="8"/>
                      <a:pt x="29" y="0"/>
                    </a:cubicBezTo>
                    <a:cubicBezTo>
                      <a:pt x="29" y="5"/>
                      <a:pt x="36" y="22"/>
                      <a:pt x="47" y="31"/>
                    </a:cubicBezTo>
                    <a:cubicBezTo>
                      <a:pt x="49" y="33"/>
                      <a:pt x="69" y="46"/>
                      <a:pt x="50" y="43"/>
                    </a:cubicBezTo>
                    <a:cubicBezTo>
                      <a:pt x="39" y="42"/>
                      <a:pt x="39" y="51"/>
                      <a:pt x="33" y="40"/>
                    </a:cubicBezTo>
                    <a:cubicBezTo>
                      <a:pt x="28" y="33"/>
                      <a:pt x="32" y="48"/>
                      <a:pt x="20" y="42"/>
                    </a:cubicBezTo>
                    <a:cubicBezTo>
                      <a:pt x="11" y="38"/>
                      <a:pt x="5" y="25"/>
                      <a:pt x="0" y="24"/>
                    </a:cubicBezTo>
                    <a:cubicBezTo>
                      <a:pt x="2" y="25"/>
                      <a:pt x="4" y="28"/>
                      <a:pt x="6" y="32"/>
                    </a:cubicBezTo>
                    <a:cubicBezTo>
                      <a:pt x="20" y="56"/>
                      <a:pt x="51" y="50"/>
                      <a:pt x="70" y="67"/>
                    </a:cubicBezTo>
                    <a:cubicBezTo>
                      <a:pt x="75" y="71"/>
                      <a:pt x="82" y="74"/>
                      <a:pt x="77" y="59"/>
                    </a:cubicBezTo>
                    <a:close/>
                  </a:path>
                </a:pathLst>
              </a:custGeom>
              <a:solidFill>
                <a:srgbClr val="C7C0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56"/>
              <p:cNvSpPr/>
              <p:nvPr/>
            </p:nvSpPr>
            <p:spPr bwMode="auto">
              <a:xfrm>
                <a:off x="2870" y="1305"/>
                <a:ext cx="144" cy="101"/>
              </a:xfrm>
              <a:custGeom>
                <a:gdLst>
                  <a:gd fmla="*/ 56 w 61" name="T0"/>
                  <a:gd fmla="*/ 28 h 43" name="T1"/>
                  <a:gd fmla="*/ 29 w 61" name="T2"/>
                  <a:gd fmla="*/ 0 h 43" name="T3"/>
                  <a:gd fmla="*/ 28 w 61" name="T4"/>
                  <a:gd fmla="*/ 0 h 43" name="T5"/>
                  <a:gd fmla="*/ 43 w 61" name="T6"/>
                  <a:gd fmla="*/ 13 h 43" name="T7"/>
                  <a:gd fmla="*/ 34 w 61" name="T8"/>
                  <a:gd fmla="*/ 15 h 43" name="T9"/>
                  <a:gd fmla="*/ 31 w 61" name="T10"/>
                  <a:gd fmla="*/ 18 h 43" name="T11"/>
                  <a:gd fmla="*/ 42 w 61" name="T12"/>
                  <a:gd fmla="*/ 25 h 43" name="T13"/>
                  <a:gd fmla="*/ 29 w 61" name="T14"/>
                  <a:gd fmla="*/ 21 h 43" name="T15"/>
                  <a:gd fmla="*/ 0 w 61" name="T16"/>
                  <a:gd fmla="*/ 15 h 43" name="T17"/>
                  <a:gd fmla="*/ 49 w 61" name="T18"/>
                  <a:gd fmla="*/ 36 h 43" name="T19"/>
                  <a:gd fmla="*/ 56 w 61" name="T20"/>
                  <a:gd fmla="*/ 28 h 4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3" w="61">
                    <a:moveTo>
                      <a:pt x="56" y="28"/>
                    </a:moveTo>
                    <a:cubicBezTo>
                      <a:pt x="51" y="15"/>
                      <a:pt x="39" y="5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33" y="4"/>
                      <a:pt x="41" y="9"/>
                      <a:pt x="43" y="13"/>
                    </a:cubicBezTo>
                    <a:cubicBezTo>
                      <a:pt x="47" y="20"/>
                      <a:pt x="37" y="16"/>
                      <a:pt x="34" y="15"/>
                    </a:cubicBezTo>
                    <a:cubicBezTo>
                      <a:pt x="27" y="13"/>
                      <a:pt x="21" y="14"/>
                      <a:pt x="31" y="18"/>
                    </a:cubicBezTo>
                    <a:cubicBezTo>
                      <a:pt x="34" y="20"/>
                      <a:pt x="43" y="25"/>
                      <a:pt x="42" y="25"/>
                    </a:cubicBezTo>
                    <a:cubicBezTo>
                      <a:pt x="38" y="26"/>
                      <a:pt x="37" y="21"/>
                      <a:pt x="29" y="21"/>
                    </a:cubicBezTo>
                    <a:cubicBezTo>
                      <a:pt x="22" y="20"/>
                      <a:pt x="12" y="20"/>
                      <a:pt x="0" y="15"/>
                    </a:cubicBezTo>
                    <a:cubicBezTo>
                      <a:pt x="15" y="23"/>
                      <a:pt x="35" y="24"/>
                      <a:pt x="49" y="36"/>
                    </a:cubicBezTo>
                    <a:cubicBezTo>
                      <a:pt x="54" y="40"/>
                      <a:pt x="61" y="43"/>
                      <a:pt x="56" y="28"/>
                    </a:cubicBezTo>
                    <a:close/>
                  </a:path>
                </a:pathLst>
              </a:custGeom>
              <a:solidFill>
                <a:srgbClr val="BFB8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57"/>
              <p:cNvSpPr/>
              <p:nvPr/>
            </p:nvSpPr>
            <p:spPr bwMode="auto">
              <a:xfrm>
                <a:off x="2967" y="1387"/>
                <a:ext cx="38" cy="50"/>
              </a:xfrm>
              <a:custGeom>
                <a:gdLst>
                  <a:gd fmla="*/ 16 w 16" name="T0"/>
                  <a:gd fmla="*/ 3 h 21" name="T1"/>
                  <a:gd fmla="*/ 10 w 16" name="T2"/>
                  <a:gd fmla="*/ 19 h 21" name="T3"/>
                  <a:gd fmla="*/ 3 w 16" name="T4"/>
                  <a:gd fmla="*/ 17 h 21" name="T5"/>
                  <a:gd fmla="*/ 5 w 16" name="T6"/>
                  <a:gd fmla="*/ 4 h 21" name="T7"/>
                  <a:gd fmla="*/ 10 w 16" name="T8"/>
                  <a:gd fmla="*/ 2 h 21" name="T9"/>
                  <a:gd fmla="*/ 16 w 16" name="T10"/>
                  <a:gd fmla="*/ 3 h 2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1" w="16">
                    <a:moveTo>
                      <a:pt x="16" y="3"/>
                    </a:moveTo>
                    <a:cubicBezTo>
                      <a:pt x="14" y="12"/>
                      <a:pt x="9" y="9"/>
                      <a:pt x="10" y="19"/>
                    </a:cubicBezTo>
                    <a:cubicBezTo>
                      <a:pt x="11" y="21"/>
                      <a:pt x="6" y="21"/>
                      <a:pt x="3" y="17"/>
                    </a:cubicBezTo>
                    <a:cubicBezTo>
                      <a:pt x="0" y="13"/>
                      <a:pt x="2" y="7"/>
                      <a:pt x="5" y="4"/>
                    </a:cubicBezTo>
                    <a:cubicBezTo>
                      <a:pt x="7" y="2"/>
                      <a:pt x="9" y="1"/>
                      <a:pt x="10" y="2"/>
                    </a:cubicBezTo>
                    <a:cubicBezTo>
                      <a:pt x="14" y="0"/>
                      <a:pt x="16" y="2"/>
                      <a:pt x="16" y="3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58"/>
              <p:cNvSpPr/>
              <p:nvPr/>
            </p:nvSpPr>
            <p:spPr bwMode="auto">
              <a:xfrm>
                <a:off x="3000" y="1333"/>
                <a:ext cx="61" cy="61"/>
              </a:xfrm>
              <a:custGeom>
                <a:gdLst>
                  <a:gd fmla="*/ 2 w 26" name="T0"/>
                  <a:gd fmla="*/ 26 h 26" name="T1"/>
                  <a:gd fmla="*/ 4 w 26" name="T2"/>
                  <a:gd fmla="*/ 19 h 26" name="T3"/>
                  <a:gd fmla="*/ 3 w 26" name="T4"/>
                  <a:gd fmla="*/ 10 h 26" name="T5"/>
                  <a:gd fmla="*/ 25 w 26" name="T6"/>
                  <a:gd fmla="*/ 4 h 26" name="T7"/>
                  <a:gd fmla="*/ 16 w 26" name="T8"/>
                  <a:gd fmla="*/ 17 h 26" name="T9"/>
                  <a:gd fmla="*/ 2 w 26" name="T10"/>
                  <a:gd fmla="*/ 26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26">
                    <a:moveTo>
                      <a:pt x="2" y="26"/>
                    </a:moveTo>
                    <a:cubicBezTo>
                      <a:pt x="1" y="24"/>
                      <a:pt x="2" y="21"/>
                      <a:pt x="4" y="19"/>
                    </a:cubicBezTo>
                    <a:cubicBezTo>
                      <a:pt x="3" y="18"/>
                      <a:pt x="0" y="14"/>
                      <a:pt x="3" y="10"/>
                    </a:cubicBezTo>
                    <a:cubicBezTo>
                      <a:pt x="8" y="4"/>
                      <a:pt x="25" y="0"/>
                      <a:pt x="25" y="4"/>
                    </a:cubicBezTo>
                    <a:cubicBezTo>
                      <a:pt x="26" y="7"/>
                      <a:pt x="19" y="8"/>
                      <a:pt x="16" y="17"/>
                    </a:cubicBezTo>
                    <a:cubicBezTo>
                      <a:pt x="14" y="24"/>
                      <a:pt x="7" y="18"/>
                      <a:pt x="2" y="26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59"/>
              <p:cNvSpPr/>
              <p:nvPr/>
            </p:nvSpPr>
            <p:spPr bwMode="auto">
              <a:xfrm>
                <a:off x="2972" y="1387"/>
                <a:ext cx="33" cy="50"/>
              </a:xfrm>
              <a:custGeom>
                <a:gdLst>
                  <a:gd fmla="*/ 14 w 14" name="T0"/>
                  <a:gd fmla="*/ 3 h 21" name="T1"/>
                  <a:gd fmla="*/ 14 w 14" name="T2"/>
                  <a:gd fmla="*/ 5 h 21" name="T3"/>
                  <a:gd fmla="*/ 8 w 14" name="T4"/>
                  <a:gd fmla="*/ 13 h 21" name="T5"/>
                  <a:gd fmla="*/ 6 w 14" name="T6"/>
                  <a:gd fmla="*/ 18 h 21" name="T7"/>
                  <a:gd fmla="*/ 4 w 14" name="T8"/>
                  <a:gd fmla="*/ 12 h 21" name="T9"/>
                  <a:gd fmla="*/ 7 w 14" name="T10"/>
                  <a:gd fmla="*/ 4 h 21" name="T11"/>
                  <a:gd fmla="*/ 7 w 14" name="T12"/>
                  <a:gd fmla="*/ 4 h 21" name="T13"/>
                  <a:gd fmla="*/ 3 w 14" name="T14"/>
                  <a:gd fmla="*/ 13 h 21" name="T15"/>
                  <a:gd fmla="*/ 1 w 14" name="T16"/>
                  <a:gd fmla="*/ 15 h 21" name="T17"/>
                  <a:gd fmla="*/ 3 w 14" name="T18"/>
                  <a:gd fmla="*/ 4 h 21" name="T19"/>
                  <a:gd fmla="*/ 8 w 14" name="T20"/>
                  <a:gd fmla="*/ 2 h 21" name="T21"/>
                  <a:gd fmla="*/ 14 w 14" name="T22"/>
                  <a:gd fmla="*/ 3 h 2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1" w="14">
                    <a:moveTo>
                      <a:pt x="14" y="3"/>
                    </a:moveTo>
                    <a:cubicBezTo>
                      <a:pt x="14" y="4"/>
                      <a:pt x="14" y="4"/>
                      <a:pt x="14" y="5"/>
                    </a:cubicBezTo>
                    <a:cubicBezTo>
                      <a:pt x="12" y="10"/>
                      <a:pt x="9" y="8"/>
                      <a:pt x="8" y="13"/>
                    </a:cubicBezTo>
                    <a:cubicBezTo>
                      <a:pt x="7" y="17"/>
                      <a:pt x="10" y="21"/>
                      <a:pt x="6" y="18"/>
                    </a:cubicBezTo>
                    <a:cubicBezTo>
                      <a:pt x="5" y="17"/>
                      <a:pt x="4" y="15"/>
                      <a:pt x="4" y="12"/>
                    </a:cubicBezTo>
                    <a:cubicBezTo>
                      <a:pt x="4" y="8"/>
                      <a:pt x="6" y="6"/>
                      <a:pt x="7" y="4"/>
                    </a:cubicBezTo>
                    <a:cubicBezTo>
                      <a:pt x="9" y="2"/>
                      <a:pt x="8" y="2"/>
                      <a:pt x="7" y="4"/>
                    </a:cubicBezTo>
                    <a:cubicBezTo>
                      <a:pt x="5" y="6"/>
                      <a:pt x="3" y="9"/>
                      <a:pt x="3" y="13"/>
                    </a:cubicBezTo>
                    <a:cubicBezTo>
                      <a:pt x="4" y="18"/>
                      <a:pt x="2" y="17"/>
                      <a:pt x="1" y="15"/>
                    </a:cubicBezTo>
                    <a:cubicBezTo>
                      <a:pt x="0" y="14"/>
                      <a:pt x="0" y="8"/>
                      <a:pt x="3" y="4"/>
                    </a:cubicBezTo>
                    <a:cubicBezTo>
                      <a:pt x="5" y="2"/>
                      <a:pt x="7" y="1"/>
                      <a:pt x="8" y="2"/>
                    </a:cubicBezTo>
                    <a:cubicBezTo>
                      <a:pt x="12" y="0"/>
                      <a:pt x="14" y="1"/>
                      <a:pt x="14" y="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60"/>
              <p:cNvSpPr/>
              <p:nvPr/>
            </p:nvSpPr>
            <p:spPr bwMode="auto">
              <a:xfrm>
                <a:off x="3005" y="1338"/>
                <a:ext cx="56" cy="49"/>
              </a:xfrm>
              <a:custGeom>
                <a:gdLst>
                  <a:gd fmla="*/ 0 w 24" name="T0"/>
                  <a:gd fmla="*/ 21 h 21" name="T1"/>
                  <a:gd fmla="*/ 2 w 24" name="T2"/>
                  <a:gd fmla="*/ 17 h 21" name="T3"/>
                  <a:gd fmla="*/ 6 w 24" name="T4"/>
                  <a:gd fmla="*/ 11 h 21" name="T5"/>
                  <a:gd fmla="*/ 12 w 24" name="T6"/>
                  <a:gd fmla="*/ 5 h 21" name="T7"/>
                  <a:gd fmla="*/ 6 w 24" name="T8"/>
                  <a:gd fmla="*/ 9 h 21" name="T9"/>
                  <a:gd fmla="*/ 13 w 24" name="T10"/>
                  <a:gd fmla="*/ 2 h 21" name="T11"/>
                  <a:gd fmla="*/ 22 w 24" name="T12"/>
                  <a:gd fmla="*/ 1 h 21" name="T13"/>
                  <a:gd fmla="*/ 19 w 24" name="T14"/>
                  <a:gd fmla="*/ 5 h 21" name="T15"/>
                  <a:gd fmla="*/ 16 w 24" name="T16"/>
                  <a:gd fmla="*/ 8 h 21" name="T17"/>
                  <a:gd fmla="*/ 8 w 24" name="T18"/>
                  <a:gd fmla="*/ 17 h 21" name="T19"/>
                  <a:gd fmla="*/ 0 w 24" name="T20"/>
                  <a:gd fmla="*/ 21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4">
                    <a:moveTo>
                      <a:pt x="0" y="21"/>
                    </a:moveTo>
                    <a:cubicBezTo>
                      <a:pt x="0" y="20"/>
                      <a:pt x="1" y="18"/>
                      <a:pt x="2" y="17"/>
                    </a:cubicBezTo>
                    <a:cubicBezTo>
                      <a:pt x="3" y="13"/>
                      <a:pt x="6" y="12"/>
                      <a:pt x="6" y="11"/>
                    </a:cubicBezTo>
                    <a:cubicBezTo>
                      <a:pt x="9" y="10"/>
                      <a:pt x="15" y="4"/>
                      <a:pt x="12" y="5"/>
                    </a:cubicBezTo>
                    <a:cubicBezTo>
                      <a:pt x="11" y="5"/>
                      <a:pt x="6" y="11"/>
                      <a:pt x="6" y="9"/>
                    </a:cubicBezTo>
                    <a:cubicBezTo>
                      <a:pt x="6" y="4"/>
                      <a:pt x="12" y="3"/>
                      <a:pt x="13" y="2"/>
                    </a:cubicBezTo>
                    <a:cubicBezTo>
                      <a:pt x="19" y="0"/>
                      <a:pt x="21" y="1"/>
                      <a:pt x="22" y="1"/>
                    </a:cubicBezTo>
                    <a:cubicBezTo>
                      <a:pt x="24" y="1"/>
                      <a:pt x="23" y="4"/>
                      <a:pt x="19" y="5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3" y="10"/>
                      <a:pt x="15" y="17"/>
                      <a:pt x="8" y="17"/>
                    </a:cubicBezTo>
                    <a:cubicBezTo>
                      <a:pt x="2" y="18"/>
                      <a:pt x="2" y="17"/>
                      <a:pt x="0" y="21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61"/>
              <p:cNvSpPr/>
              <p:nvPr/>
            </p:nvSpPr>
            <p:spPr bwMode="auto">
              <a:xfrm>
                <a:off x="2783" y="1239"/>
                <a:ext cx="68" cy="51"/>
              </a:xfrm>
              <a:custGeom>
                <a:gdLst>
                  <a:gd fmla="*/ 27 w 29" name="T0"/>
                  <a:gd fmla="*/ 4 h 22" name="T1"/>
                  <a:gd fmla="*/ 17 w 29" name="T2"/>
                  <a:gd fmla="*/ 5 h 22" name="T3"/>
                  <a:gd fmla="*/ 9 w 29" name="T4"/>
                  <a:gd fmla="*/ 7 h 22" name="T5"/>
                  <a:gd fmla="*/ 2 w 29" name="T6"/>
                  <a:gd fmla="*/ 20 h 22" name="T7"/>
                  <a:gd fmla="*/ 11 w 29" name="T8"/>
                  <a:gd fmla="*/ 17 h 22" name="T9"/>
                  <a:gd fmla="*/ 16 w 29" name="T10"/>
                  <a:gd fmla="*/ 16 h 22" name="T11"/>
                  <a:gd fmla="*/ 19 w 29" name="T12"/>
                  <a:gd fmla="*/ 16 h 22" name="T13"/>
                  <a:gd fmla="*/ 20 w 29" name="T14"/>
                  <a:gd fmla="*/ 10 h 22" name="T15"/>
                  <a:gd fmla="*/ 26 w 29" name="T16"/>
                  <a:gd fmla="*/ 9 h 22" name="T17"/>
                  <a:gd fmla="*/ 29 w 29" name="T18"/>
                  <a:gd fmla="*/ 6 h 22" name="T19"/>
                  <a:gd fmla="*/ 27 w 29" name="T20"/>
                  <a:gd fmla="*/ 4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8">
                    <a:moveTo>
                      <a:pt x="27" y="4"/>
                    </a:moveTo>
                    <a:cubicBezTo>
                      <a:pt x="27" y="7"/>
                      <a:pt x="20" y="6"/>
                      <a:pt x="17" y="5"/>
                    </a:cubicBezTo>
                    <a:cubicBezTo>
                      <a:pt x="13" y="3"/>
                      <a:pt x="8" y="3"/>
                      <a:pt x="9" y="7"/>
                    </a:cubicBezTo>
                    <a:cubicBezTo>
                      <a:pt x="11" y="12"/>
                      <a:pt x="0" y="9"/>
                      <a:pt x="2" y="20"/>
                    </a:cubicBezTo>
                    <a:cubicBezTo>
                      <a:pt x="6" y="13"/>
                      <a:pt x="8" y="22"/>
                      <a:pt x="11" y="17"/>
                    </a:cubicBezTo>
                    <a:cubicBezTo>
                      <a:pt x="13" y="14"/>
                      <a:pt x="16" y="13"/>
                      <a:pt x="16" y="16"/>
                    </a:cubicBezTo>
                    <a:cubicBezTo>
                      <a:pt x="16" y="18"/>
                      <a:pt x="17" y="19"/>
                      <a:pt x="19" y="16"/>
                    </a:cubicBezTo>
                    <a:cubicBezTo>
                      <a:pt x="20" y="13"/>
                      <a:pt x="16" y="11"/>
                      <a:pt x="20" y="10"/>
                    </a:cubicBezTo>
                    <a:cubicBezTo>
                      <a:pt x="23" y="9"/>
                      <a:pt x="27" y="13"/>
                      <a:pt x="26" y="9"/>
                    </a:cubicBezTo>
                    <a:cubicBezTo>
                      <a:pt x="25" y="8"/>
                      <a:pt x="29" y="9"/>
                      <a:pt x="29" y="6"/>
                    </a:cubicBezTo>
                    <a:cubicBezTo>
                      <a:pt x="29" y="2"/>
                      <a:pt x="26" y="0"/>
                      <a:pt x="27" y="4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62"/>
              <p:cNvSpPr/>
              <p:nvPr/>
            </p:nvSpPr>
            <p:spPr bwMode="auto">
              <a:xfrm>
                <a:off x="2568" y="1465"/>
                <a:ext cx="191" cy="168"/>
              </a:xfrm>
              <a:custGeom>
                <a:gdLst>
                  <a:gd fmla="*/ 70 w 81" name="T0"/>
                  <a:gd fmla="*/ 6 h 71" name="T1"/>
                  <a:gd fmla="*/ 37 w 81" name="T2"/>
                  <a:gd fmla="*/ 64 h 71" name="T3"/>
                  <a:gd fmla="*/ 70 w 81" name="T4"/>
                  <a:gd fmla="*/ 6 h 7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1" w="81">
                    <a:moveTo>
                      <a:pt x="70" y="6"/>
                    </a:moveTo>
                    <a:cubicBezTo>
                      <a:pt x="62" y="18"/>
                      <a:pt x="81" y="71"/>
                      <a:pt x="37" y="64"/>
                    </a:cubicBezTo>
                    <a:cubicBezTo>
                      <a:pt x="0" y="39"/>
                      <a:pt x="48" y="0"/>
                      <a:pt x="70" y="6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63"/>
              <p:cNvSpPr/>
              <p:nvPr/>
            </p:nvSpPr>
            <p:spPr bwMode="auto">
              <a:xfrm>
                <a:off x="2641" y="1477"/>
                <a:ext cx="92" cy="139"/>
              </a:xfrm>
              <a:custGeom>
                <a:gdLst>
                  <a:gd fmla="*/ 6 w 39" name="T0"/>
                  <a:gd fmla="*/ 59 h 59" name="T1"/>
                  <a:gd fmla="*/ 2 w 39" name="T2"/>
                  <a:gd fmla="*/ 42 h 59" name="T3"/>
                  <a:gd fmla="*/ 7 w 39" name="T4"/>
                  <a:gd fmla="*/ 33 h 59" name="T5"/>
                  <a:gd fmla="*/ 14 w 39" name="T6"/>
                  <a:gd fmla="*/ 18 h 59" name="T7"/>
                  <a:gd fmla="*/ 39 w 39" name="T8"/>
                  <a:gd fmla="*/ 1 h 59" name="T9"/>
                  <a:gd fmla="*/ 21 w 39" name="T10"/>
                  <a:gd fmla="*/ 22 h 59" name="T11"/>
                  <a:gd fmla="*/ 30 w 39" name="T12"/>
                  <a:gd fmla="*/ 19 h 59" name="T13"/>
                  <a:gd fmla="*/ 29 w 39" name="T14"/>
                  <a:gd fmla="*/ 25 h 59" name="T15"/>
                  <a:gd fmla="*/ 24 w 39" name="T16"/>
                  <a:gd fmla="*/ 32 h 59" name="T17"/>
                  <a:gd fmla="*/ 16 w 39" name="T18"/>
                  <a:gd fmla="*/ 40 h 59" name="T19"/>
                  <a:gd fmla="*/ 12 w 39" name="T20"/>
                  <a:gd fmla="*/ 48 h 59" name="T21"/>
                  <a:gd fmla="*/ 21 w 39" name="T22"/>
                  <a:gd fmla="*/ 49 h 59" name="T23"/>
                  <a:gd fmla="*/ 6 w 39" name="T24"/>
                  <a:gd fmla="*/ 59 h 5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9" w="39">
                    <a:moveTo>
                      <a:pt x="6" y="59"/>
                    </a:moveTo>
                    <a:cubicBezTo>
                      <a:pt x="0" y="54"/>
                      <a:pt x="1" y="44"/>
                      <a:pt x="2" y="42"/>
                    </a:cubicBezTo>
                    <a:cubicBezTo>
                      <a:pt x="4" y="38"/>
                      <a:pt x="9" y="45"/>
                      <a:pt x="7" y="33"/>
                    </a:cubicBezTo>
                    <a:cubicBezTo>
                      <a:pt x="6" y="25"/>
                      <a:pt x="13" y="21"/>
                      <a:pt x="14" y="18"/>
                    </a:cubicBezTo>
                    <a:cubicBezTo>
                      <a:pt x="19" y="12"/>
                      <a:pt x="30" y="0"/>
                      <a:pt x="39" y="1"/>
                    </a:cubicBezTo>
                    <a:cubicBezTo>
                      <a:pt x="37" y="4"/>
                      <a:pt x="20" y="11"/>
                      <a:pt x="21" y="22"/>
                    </a:cubicBezTo>
                    <a:cubicBezTo>
                      <a:pt x="22" y="25"/>
                      <a:pt x="27" y="20"/>
                      <a:pt x="30" y="19"/>
                    </a:cubicBezTo>
                    <a:cubicBezTo>
                      <a:pt x="34" y="18"/>
                      <a:pt x="36" y="20"/>
                      <a:pt x="29" y="25"/>
                    </a:cubicBezTo>
                    <a:cubicBezTo>
                      <a:pt x="24" y="28"/>
                      <a:pt x="21" y="30"/>
                      <a:pt x="24" y="32"/>
                    </a:cubicBezTo>
                    <a:cubicBezTo>
                      <a:pt x="27" y="35"/>
                      <a:pt x="13" y="36"/>
                      <a:pt x="16" y="40"/>
                    </a:cubicBezTo>
                    <a:cubicBezTo>
                      <a:pt x="20" y="44"/>
                      <a:pt x="11" y="45"/>
                      <a:pt x="12" y="48"/>
                    </a:cubicBezTo>
                    <a:cubicBezTo>
                      <a:pt x="13" y="54"/>
                      <a:pt x="23" y="44"/>
                      <a:pt x="21" y="49"/>
                    </a:cubicBezTo>
                    <a:cubicBezTo>
                      <a:pt x="21" y="51"/>
                      <a:pt x="14" y="58"/>
                      <a:pt x="6" y="59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64"/>
              <p:cNvSpPr/>
              <p:nvPr/>
            </p:nvSpPr>
            <p:spPr bwMode="auto">
              <a:xfrm>
                <a:off x="2676" y="1482"/>
                <a:ext cx="74" cy="134"/>
              </a:xfrm>
              <a:custGeom>
                <a:gdLst>
                  <a:gd fmla="*/ 24 w 31" name="T0"/>
                  <a:gd fmla="*/ 0 h 57" name="T1"/>
                  <a:gd fmla="*/ 0 w 31" name="T2"/>
                  <a:gd fmla="*/ 57 h 57" name="T3"/>
                  <a:gd fmla="*/ 9 w 31" name="T4"/>
                  <a:gd fmla="*/ 47 h 57" name="T5"/>
                  <a:gd fmla="*/ 13 w 31" name="T6"/>
                  <a:gd fmla="*/ 39 h 57" name="T7"/>
                  <a:gd fmla="*/ 12 w 31" name="T8"/>
                  <a:gd fmla="*/ 31 h 57" name="T9"/>
                  <a:gd fmla="*/ 22 w 31" name="T10"/>
                  <a:gd fmla="*/ 19 h 57" name="T11"/>
                  <a:gd fmla="*/ 13 w 31" name="T12"/>
                  <a:gd fmla="*/ 13 h 57" name="T13"/>
                  <a:gd fmla="*/ 24 w 31" name="T14"/>
                  <a:gd fmla="*/ 0 h 5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7" w="31">
                    <a:moveTo>
                      <a:pt x="24" y="0"/>
                    </a:moveTo>
                    <a:cubicBezTo>
                      <a:pt x="18" y="13"/>
                      <a:pt x="31" y="56"/>
                      <a:pt x="0" y="57"/>
                    </a:cubicBezTo>
                    <a:cubicBezTo>
                      <a:pt x="5" y="55"/>
                      <a:pt x="11" y="51"/>
                      <a:pt x="9" y="47"/>
                    </a:cubicBezTo>
                    <a:cubicBezTo>
                      <a:pt x="6" y="41"/>
                      <a:pt x="10" y="41"/>
                      <a:pt x="13" y="39"/>
                    </a:cubicBezTo>
                    <a:cubicBezTo>
                      <a:pt x="15" y="37"/>
                      <a:pt x="13" y="34"/>
                      <a:pt x="12" y="31"/>
                    </a:cubicBezTo>
                    <a:cubicBezTo>
                      <a:pt x="11" y="25"/>
                      <a:pt x="21" y="24"/>
                      <a:pt x="22" y="19"/>
                    </a:cubicBezTo>
                    <a:cubicBezTo>
                      <a:pt x="23" y="13"/>
                      <a:pt x="12" y="18"/>
                      <a:pt x="13" y="13"/>
                    </a:cubicBezTo>
                    <a:cubicBezTo>
                      <a:pt x="13" y="8"/>
                      <a:pt x="20" y="3"/>
                      <a:pt x="24" y="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65"/>
              <p:cNvSpPr/>
              <p:nvPr/>
            </p:nvSpPr>
            <p:spPr bwMode="auto">
              <a:xfrm>
                <a:off x="2568" y="1465"/>
                <a:ext cx="165" cy="151"/>
              </a:xfrm>
              <a:custGeom>
                <a:gdLst>
                  <a:gd fmla="*/ 37 w 70" name="T0"/>
                  <a:gd fmla="*/ 64 h 64" name="T1"/>
                  <a:gd fmla="*/ 70 w 70" name="T2"/>
                  <a:gd fmla="*/ 6 h 64" name="T3"/>
                  <a:gd fmla="*/ 37 w 70" name="T4"/>
                  <a:gd fmla="*/ 64 h 6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4" w="70">
                    <a:moveTo>
                      <a:pt x="37" y="64"/>
                    </a:moveTo>
                    <a:cubicBezTo>
                      <a:pt x="0" y="39"/>
                      <a:pt x="48" y="0"/>
                      <a:pt x="70" y="6"/>
                    </a:cubicBezTo>
                    <a:cubicBezTo>
                      <a:pt x="38" y="17"/>
                      <a:pt x="46" y="41"/>
                      <a:pt x="37" y="64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66"/>
              <p:cNvSpPr/>
              <p:nvPr/>
            </p:nvSpPr>
            <p:spPr bwMode="auto">
              <a:xfrm>
                <a:off x="2641" y="1477"/>
                <a:ext cx="92" cy="139"/>
              </a:xfrm>
              <a:custGeom>
                <a:gdLst>
                  <a:gd fmla="*/ 6 w 39" name="T0"/>
                  <a:gd fmla="*/ 59 h 59" name="T1"/>
                  <a:gd fmla="*/ 2 w 39" name="T2"/>
                  <a:gd fmla="*/ 42 h 59" name="T3"/>
                  <a:gd fmla="*/ 7 w 39" name="T4"/>
                  <a:gd fmla="*/ 33 h 59" name="T5"/>
                  <a:gd fmla="*/ 14 w 39" name="T6"/>
                  <a:gd fmla="*/ 18 h 59" name="T7"/>
                  <a:gd fmla="*/ 39 w 39" name="T8"/>
                  <a:gd fmla="*/ 1 h 59" name="T9"/>
                  <a:gd fmla="*/ 6 w 39" name="T10"/>
                  <a:gd fmla="*/ 59 h 5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9" w="39">
                    <a:moveTo>
                      <a:pt x="6" y="59"/>
                    </a:moveTo>
                    <a:cubicBezTo>
                      <a:pt x="0" y="54"/>
                      <a:pt x="1" y="44"/>
                      <a:pt x="2" y="42"/>
                    </a:cubicBezTo>
                    <a:cubicBezTo>
                      <a:pt x="4" y="38"/>
                      <a:pt x="9" y="45"/>
                      <a:pt x="7" y="33"/>
                    </a:cubicBezTo>
                    <a:cubicBezTo>
                      <a:pt x="6" y="25"/>
                      <a:pt x="13" y="21"/>
                      <a:pt x="14" y="18"/>
                    </a:cubicBezTo>
                    <a:cubicBezTo>
                      <a:pt x="19" y="12"/>
                      <a:pt x="30" y="0"/>
                      <a:pt x="39" y="1"/>
                    </a:cubicBezTo>
                    <a:cubicBezTo>
                      <a:pt x="7" y="12"/>
                      <a:pt x="15" y="36"/>
                      <a:pt x="6" y="59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67"/>
              <p:cNvSpPr/>
              <p:nvPr/>
            </p:nvSpPr>
            <p:spPr bwMode="auto">
              <a:xfrm>
                <a:off x="2601" y="1633"/>
                <a:ext cx="57" cy="232"/>
              </a:xfrm>
              <a:custGeom>
                <a:gdLst>
                  <a:gd fmla="*/ 21 w 24" name="T0"/>
                  <a:gd fmla="*/ 0 h 98" name="T1"/>
                  <a:gd fmla="*/ 14 w 24" name="T2"/>
                  <a:gd fmla="*/ 94 h 98" name="T3"/>
                  <a:gd fmla="*/ 20 w 24" name="T4"/>
                  <a:gd fmla="*/ 95 h 98" name="T5"/>
                  <a:gd fmla="*/ 23 w 24" name="T6"/>
                  <a:gd fmla="*/ 9 h 98" name="T7"/>
                  <a:gd fmla="*/ 21 w 24" name="T8"/>
                  <a:gd fmla="*/ 0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24">
                    <a:moveTo>
                      <a:pt x="21" y="0"/>
                    </a:moveTo>
                    <a:cubicBezTo>
                      <a:pt x="0" y="39"/>
                      <a:pt x="3" y="66"/>
                      <a:pt x="14" y="94"/>
                    </a:cubicBezTo>
                    <a:cubicBezTo>
                      <a:pt x="16" y="96"/>
                      <a:pt x="19" y="98"/>
                      <a:pt x="20" y="95"/>
                    </a:cubicBezTo>
                    <a:cubicBezTo>
                      <a:pt x="4" y="68"/>
                      <a:pt x="7" y="34"/>
                      <a:pt x="23" y="9"/>
                    </a:cubicBezTo>
                    <a:cubicBezTo>
                      <a:pt x="23" y="6"/>
                      <a:pt x="24" y="1"/>
                      <a:pt x="21" y="0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68"/>
              <p:cNvSpPr/>
              <p:nvPr/>
            </p:nvSpPr>
            <p:spPr bwMode="auto">
              <a:xfrm>
                <a:off x="2471" y="1664"/>
                <a:ext cx="182" cy="189"/>
              </a:xfrm>
              <a:custGeom>
                <a:gdLst>
                  <a:gd fmla="*/ 39 w 77" name="T0"/>
                  <a:gd fmla="*/ 18 h 80" name="T1"/>
                  <a:gd fmla="*/ 0 w 77" name="T2"/>
                  <a:gd fmla="*/ 5 h 80" name="T3"/>
                  <a:gd fmla="*/ 18 w 77" name="T4"/>
                  <a:gd fmla="*/ 44 h 80" name="T5"/>
                  <a:gd fmla="*/ 62 w 77" name="T6"/>
                  <a:gd fmla="*/ 52 h 80" name="T7"/>
                  <a:gd fmla="*/ 39 w 77" name="T8"/>
                  <a:gd fmla="*/ 18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77">
                    <a:moveTo>
                      <a:pt x="39" y="18"/>
                    </a:moveTo>
                    <a:cubicBezTo>
                      <a:pt x="10" y="15"/>
                      <a:pt x="22" y="0"/>
                      <a:pt x="0" y="5"/>
                    </a:cubicBezTo>
                    <a:cubicBezTo>
                      <a:pt x="11" y="14"/>
                      <a:pt x="11" y="26"/>
                      <a:pt x="18" y="44"/>
                    </a:cubicBezTo>
                    <a:cubicBezTo>
                      <a:pt x="31" y="80"/>
                      <a:pt x="77" y="67"/>
                      <a:pt x="62" y="52"/>
                    </a:cubicBezTo>
                    <a:cubicBezTo>
                      <a:pt x="65" y="41"/>
                      <a:pt x="60" y="20"/>
                      <a:pt x="39" y="18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69"/>
              <p:cNvSpPr/>
              <p:nvPr/>
            </p:nvSpPr>
            <p:spPr bwMode="auto">
              <a:xfrm>
                <a:off x="2471" y="1676"/>
                <a:ext cx="151" cy="111"/>
              </a:xfrm>
              <a:custGeom>
                <a:gdLst>
                  <a:gd fmla="*/ 62 w 64" name="T0"/>
                  <a:gd fmla="*/ 47 h 47" name="T1"/>
                  <a:gd fmla="*/ 42 w 64" name="T2"/>
                  <a:gd fmla="*/ 42 h 47" name="T3"/>
                  <a:gd fmla="*/ 26 w 64" name="T4"/>
                  <a:gd fmla="*/ 29 h 47" name="T5"/>
                  <a:gd fmla="*/ 12 w 64" name="T6"/>
                  <a:gd fmla="*/ 11 h 47" name="T7"/>
                  <a:gd fmla="*/ 0 w 64" name="T8"/>
                  <a:gd fmla="*/ 0 h 47" name="T9"/>
                  <a:gd fmla="*/ 12 w 64" name="T10"/>
                  <a:gd fmla="*/ 4 h 47" name="T11"/>
                  <a:gd fmla="*/ 21 w 64" name="T12"/>
                  <a:gd fmla="*/ 17 h 47" name="T13"/>
                  <a:gd fmla="*/ 33 w 64" name="T14"/>
                  <a:gd fmla="*/ 28 h 47" name="T15"/>
                  <a:gd fmla="*/ 37 w 64" name="T16"/>
                  <a:gd fmla="*/ 24 h 47" name="T17"/>
                  <a:gd fmla="*/ 42 w 64" name="T18"/>
                  <a:gd fmla="*/ 18 h 47" name="T19"/>
                  <a:gd fmla="*/ 60 w 64" name="T20"/>
                  <a:gd fmla="*/ 33 h 47" name="T21"/>
                  <a:gd fmla="*/ 62 w 64" name="T22"/>
                  <a:gd fmla="*/ 47 h 4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7" w="64">
                    <a:moveTo>
                      <a:pt x="62" y="47"/>
                    </a:moveTo>
                    <a:cubicBezTo>
                      <a:pt x="51" y="41"/>
                      <a:pt x="53" y="43"/>
                      <a:pt x="42" y="42"/>
                    </a:cubicBezTo>
                    <a:cubicBezTo>
                      <a:pt x="37" y="41"/>
                      <a:pt x="29" y="34"/>
                      <a:pt x="26" y="29"/>
                    </a:cubicBezTo>
                    <a:cubicBezTo>
                      <a:pt x="22" y="22"/>
                      <a:pt x="17" y="16"/>
                      <a:pt x="12" y="11"/>
                    </a:cubicBezTo>
                    <a:cubicBezTo>
                      <a:pt x="10" y="8"/>
                      <a:pt x="5" y="2"/>
                      <a:pt x="0" y="0"/>
                    </a:cubicBezTo>
                    <a:cubicBezTo>
                      <a:pt x="8" y="0"/>
                      <a:pt x="8" y="7"/>
                      <a:pt x="12" y="4"/>
                    </a:cubicBezTo>
                    <a:cubicBezTo>
                      <a:pt x="14" y="2"/>
                      <a:pt x="19" y="8"/>
                      <a:pt x="21" y="17"/>
                    </a:cubicBezTo>
                    <a:cubicBezTo>
                      <a:pt x="22" y="22"/>
                      <a:pt x="26" y="7"/>
                      <a:pt x="33" y="28"/>
                    </a:cubicBezTo>
                    <a:cubicBezTo>
                      <a:pt x="35" y="33"/>
                      <a:pt x="38" y="31"/>
                      <a:pt x="37" y="24"/>
                    </a:cubicBezTo>
                    <a:cubicBezTo>
                      <a:pt x="37" y="21"/>
                      <a:pt x="40" y="22"/>
                      <a:pt x="42" y="18"/>
                    </a:cubicBezTo>
                    <a:cubicBezTo>
                      <a:pt x="44" y="12"/>
                      <a:pt x="61" y="23"/>
                      <a:pt x="60" y="33"/>
                    </a:cubicBezTo>
                    <a:cubicBezTo>
                      <a:pt x="59" y="39"/>
                      <a:pt x="64" y="38"/>
                      <a:pt x="62" y="47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70"/>
              <p:cNvSpPr/>
              <p:nvPr/>
            </p:nvSpPr>
            <p:spPr bwMode="auto">
              <a:xfrm>
                <a:off x="2497" y="1704"/>
                <a:ext cx="127" cy="120"/>
              </a:xfrm>
              <a:custGeom>
                <a:gdLst>
                  <a:gd fmla="*/ 53 w 54" name="T0"/>
                  <a:gd fmla="*/ 38 h 51" name="T1"/>
                  <a:gd fmla="*/ 45 w 54" name="T2"/>
                  <a:gd fmla="*/ 36 h 51" name="T3"/>
                  <a:gd fmla="*/ 37 w 54" name="T4"/>
                  <a:gd fmla="*/ 37 h 51" name="T5"/>
                  <a:gd fmla="*/ 46 w 54" name="T6"/>
                  <a:gd fmla="*/ 34 h 51" name="T7"/>
                  <a:gd fmla="*/ 28 w 54" name="T8"/>
                  <a:gd fmla="*/ 31 h 51" name="T9"/>
                  <a:gd fmla="*/ 17 w 54" name="T10"/>
                  <a:gd fmla="*/ 23 h 51" name="T11"/>
                  <a:gd fmla="*/ 8 w 54" name="T12"/>
                  <a:gd fmla="*/ 21 h 51" name="T13"/>
                  <a:gd fmla="*/ 15 w 54" name="T14"/>
                  <a:gd fmla="*/ 20 h 51" name="T15"/>
                  <a:gd fmla="*/ 0 w 54" name="T16"/>
                  <a:gd fmla="*/ 0 h 51" name="T17"/>
                  <a:gd fmla="*/ 9 w 54" name="T18"/>
                  <a:gd fmla="*/ 28 h 51" name="T19"/>
                  <a:gd fmla="*/ 26 w 54" name="T20"/>
                  <a:gd fmla="*/ 47 h 51" name="T21"/>
                  <a:gd fmla="*/ 39 w 54" name="T22"/>
                  <a:gd fmla="*/ 46 h 51" name="T23"/>
                  <a:gd fmla="*/ 48 w 54" name="T24"/>
                  <a:gd fmla="*/ 47 h 51" name="T25"/>
                  <a:gd fmla="*/ 53 w 54" name="T26"/>
                  <a:gd fmla="*/ 38 h 5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1" w="54">
                    <a:moveTo>
                      <a:pt x="53" y="38"/>
                    </a:moveTo>
                    <a:cubicBezTo>
                      <a:pt x="52" y="36"/>
                      <a:pt x="50" y="34"/>
                      <a:pt x="45" y="36"/>
                    </a:cubicBezTo>
                    <a:cubicBezTo>
                      <a:pt x="44" y="37"/>
                      <a:pt x="33" y="41"/>
                      <a:pt x="37" y="37"/>
                    </a:cubicBezTo>
                    <a:cubicBezTo>
                      <a:pt x="38" y="37"/>
                      <a:pt x="48" y="35"/>
                      <a:pt x="46" y="34"/>
                    </a:cubicBezTo>
                    <a:cubicBezTo>
                      <a:pt x="41" y="31"/>
                      <a:pt x="35" y="33"/>
                      <a:pt x="28" y="31"/>
                    </a:cubicBezTo>
                    <a:cubicBezTo>
                      <a:pt x="22" y="29"/>
                      <a:pt x="21" y="23"/>
                      <a:pt x="17" y="23"/>
                    </a:cubicBezTo>
                    <a:cubicBezTo>
                      <a:pt x="14" y="23"/>
                      <a:pt x="10" y="24"/>
                      <a:pt x="8" y="21"/>
                    </a:cubicBezTo>
                    <a:cubicBezTo>
                      <a:pt x="9" y="21"/>
                      <a:pt x="17" y="22"/>
                      <a:pt x="15" y="20"/>
                    </a:cubicBezTo>
                    <a:cubicBezTo>
                      <a:pt x="12" y="17"/>
                      <a:pt x="7" y="5"/>
                      <a:pt x="0" y="0"/>
                    </a:cubicBezTo>
                    <a:cubicBezTo>
                      <a:pt x="4" y="8"/>
                      <a:pt x="7" y="24"/>
                      <a:pt x="9" y="28"/>
                    </a:cubicBezTo>
                    <a:cubicBezTo>
                      <a:pt x="11" y="32"/>
                      <a:pt x="17" y="44"/>
                      <a:pt x="26" y="47"/>
                    </a:cubicBezTo>
                    <a:cubicBezTo>
                      <a:pt x="31" y="50"/>
                      <a:pt x="41" y="43"/>
                      <a:pt x="39" y="46"/>
                    </a:cubicBezTo>
                    <a:cubicBezTo>
                      <a:pt x="35" y="51"/>
                      <a:pt x="43" y="49"/>
                      <a:pt x="48" y="47"/>
                    </a:cubicBezTo>
                    <a:cubicBezTo>
                      <a:pt x="53" y="44"/>
                      <a:pt x="54" y="40"/>
                      <a:pt x="53" y="38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71"/>
              <p:cNvSpPr/>
              <p:nvPr/>
            </p:nvSpPr>
            <p:spPr bwMode="auto">
              <a:xfrm>
                <a:off x="2471" y="1676"/>
                <a:ext cx="87" cy="139"/>
              </a:xfrm>
              <a:custGeom>
                <a:gdLst>
                  <a:gd fmla="*/ 0 w 37" name="T0"/>
                  <a:gd fmla="*/ 0 h 59" name="T1"/>
                  <a:gd fmla="*/ 18 w 37" name="T2"/>
                  <a:gd fmla="*/ 39 h 59" name="T3"/>
                  <a:gd fmla="*/ 37 w 37" name="T4"/>
                  <a:gd fmla="*/ 59 h 59" name="T5"/>
                  <a:gd fmla="*/ 18 w 37" name="T6"/>
                  <a:gd fmla="*/ 30 h 59" name="T7"/>
                  <a:gd fmla="*/ 0 w 37" name="T8"/>
                  <a:gd fmla="*/ 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37">
                    <a:moveTo>
                      <a:pt x="0" y="0"/>
                    </a:moveTo>
                    <a:cubicBezTo>
                      <a:pt x="11" y="9"/>
                      <a:pt x="11" y="21"/>
                      <a:pt x="18" y="39"/>
                    </a:cubicBezTo>
                    <a:cubicBezTo>
                      <a:pt x="22" y="50"/>
                      <a:pt x="29" y="56"/>
                      <a:pt x="37" y="59"/>
                    </a:cubicBezTo>
                    <a:cubicBezTo>
                      <a:pt x="21" y="50"/>
                      <a:pt x="25" y="29"/>
                      <a:pt x="18" y="30"/>
                    </a:cubicBezTo>
                    <a:cubicBezTo>
                      <a:pt x="19" y="17"/>
                      <a:pt x="11" y="4"/>
                      <a:pt x="0" y="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72"/>
              <p:cNvSpPr/>
              <p:nvPr/>
            </p:nvSpPr>
            <p:spPr bwMode="auto">
              <a:xfrm>
                <a:off x="2679" y="1546"/>
                <a:ext cx="116" cy="78"/>
              </a:xfrm>
              <a:custGeom>
                <a:gdLst>
                  <a:gd fmla="*/ 48 w 49" name="T0"/>
                  <a:gd fmla="*/ 33 h 33" name="T1"/>
                  <a:gd fmla="*/ 32 w 49" name="T2"/>
                  <a:gd fmla="*/ 16 h 33" name="T3"/>
                  <a:gd fmla="*/ 5 w 49" name="T4"/>
                  <a:gd fmla="*/ 9 h 33" name="T5"/>
                  <a:gd fmla="*/ 0 w 49" name="T6"/>
                  <a:gd fmla="*/ 27 h 33" name="T7"/>
                  <a:gd fmla="*/ 48 w 49" name="T8"/>
                  <a:gd fmla="*/ 33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9">
                    <a:moveTo>
                      <a:pt x="48" y="33"/>
                    </a:moveTo>
                    <a:cubicBezTo>
                      <a:pt x="49" y="23"/>
                      <a:pt x="35" y="18"/>
                      <a:pt x="32" y="16"/>
                    </a:cubicBezTo>
                    <a:cubicBezTo>
                      <a:pt x="25" y="12"/>
                      <a:pt x="15" y="0"/>
                      <a:pt x="5" y="9"/>
                    </a:cubicBezTo>
                    <a:cubicBezTo>
                      <a:pt x="1" y="13"/>
                      <a:pt x="8" y="18"/>
                      <a:pt x="0" y="27"/>
                    </a:cubicBezTo>
                    <a:cubicBezTo>
                      <a:pt x="18" y="27"/>
                      <a:pt x="29" y="23"/>
                      <a:pt x="48" y="3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73"/>
              <p:cNvSpPr/>
              <p:nvPr/>
            </p:nvSpPr>
            <p:spPr bwMode="auto">
              <a:xfrm>
                <a:off x="2679" y="1567"/>
                <a:ext cx="113" cy="57"/>
              </a:xfrm>
              <a:custGeom>
                <a:gdLst>
                  <a:gd fmla="*/ 3 w 48" name="T0"/>
                  <a:gd fmla="*/ 15 h 24" name="T1"/>
                  <a:gd fmla="*/ 11 w 48" name="T2"/>
                  <a:gd fmla="*/ 5 h 24" name="T3"/>
                  <a:gd fmla="*/ 16 w 48" name="T4"/>
                  <a:gd fmla="*/ 6 h 24" name="T5"/>
                  <a:gd fmla="*/ 20 w 48" name="T6"/>
                  <a:gd fmla="*/ 4 h 24" name="T7"/>
                  <a:gd fmla="*/ 31 w 48" name="T8"/>
                  <a:gd fmla="*/ 7 h 24" name="T9"/>
                  <a:gd fmla="*/ 18 w 48" name="T10"/>
                  <a:gd fmla="*/ 13 h 24" name="T11"/>
                  <a:gd fmla="*/ 15 w 48" name="T12"/>
                  <a:gd fmla="*/ 17 h 24" name="T13"/>
                  <a:gd fmla="*/ 23 w 48" name="T14"/>
                  <a:gd fmla="*/ 11 h 24" name="T15"/>
                  <a:gd fmla="*/ 32 w 48" name="T16"/>
                  <a:gd fmla="*/ 8 h 24" name="T17"/>
                  <a:gd fmla="*/ 35 w 48" name="T18"/>
                  <a:gd fmla="*/ 14 h 24" name="T19"/>
                  <a:gd fmla="*/ 48 w 48" name="T20"/>
                  <a:gd fmla="*/ 24 h 24" name="T21"/>
                  <a:gd fmla="*/ 28 w 48" name="T22"/>
                  <a:gd fmla="*/ 19 h 24" name="T23"/>
                  <a:gd fmla="*/ 3 w 48" name="T24"/>
                  <a:gd fmla="*/ 15 h 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4" w="48">
                    <a:moveTo>
                      <a:pt x="3" y="15"/>
                    </a:moveTo>
                    <a:cubicBezTo>
                      <a:pt x="4" y="13"/>
                      <a:pt x="6" y="12"/>
                      <a:pt x="11" y="5"/>
                    </a:cubicBezTo>
                    <a:cubicBezTo>
                      <a:pt x="14" y="0"/>
                      <a:pt x="18" y="3"/>
                      <a:pt x="16" y="6"/>
                    </a:cubicBezTo>
                    <a:cubicBezTo>
                      <a:pt x="16" y="7"/>
                      <a:pt x="20" y="4"/>
                      <a:pt x="20" y="4"/>
                    </a:cubicBezTo>
                    <a:cubicBezTo>
                      <a:pt x="25" y="1"/>
                      <a:pt x="28" y="6"/>
                      <a:pt x="31" y="7"/>
                    </a:cubicBezTo>
                    <a:cubicBezTo>
                      <a:pt x="26" y="6"/>
                      <a:pt x="21" y="10"/>
                      <a:pt x="18" y="13"/>
                    </a:cubicBezTo>
                    <a:cubicBezTo>
                      <a:pt x="17" y="14"/>
                      <a:pt x="15" y="15"/>
                      <a:pt x="15" y="17"/>
                    </a:cubicBezTo>
                    <a:cubicBezTo>
                      <a:pt x="17" y="16"/>
                      <a:pt x="19" y="13"/>
                      <a:pt x="23" y="11"/>
                    </a:cubicBezTo>
                    <a:cubicBezTo>
                      <a:pt x="26" y="9"/>
                      <a:pt x="28" y="8"/>
                      <a:pt x="32" y="8"/>
                    </a:cubicBezTo>
                    <a:cubicBezTo>
                      <a:pt x="38" y="10"/>
                      <a:pt x="33" y="14"/>
                      <a:pt x="35" y="14"/>
                    </a:cubicBezTo>
                    <a:cubicBezTo>
                      <a:pt x="39" y="14"/>
                      <a:pt x="47" y="19"/>
                      <a:pt x="48" y="24"/>
                    </a:cubicBezTo>
                    <a:cubicBezTo>
                      <a:pt x="41" y="18"/>
                      <a:pt x="31" y="18"/>
                      <a:pt x="28" y="19"/>
                    </a:cubicBezTo>
                    <a:cubicBezTo>
                      <a:pt x="23" y="21"/>
                      <a:pt x="0" y="18"/>
                      <a:pt x="3" y="15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74"/>
              <p:cNvSpPr/>
              <p:nvPr/>
            </p:nvSpPr>
            <p:spPr bwMode="auto">
              <a:xfrm>
                <a:off x="2686" y="1576"/>
                <a:ext cx="85" cy="36"/>
              </a:xfrm>
              <a:custGeom>
                <a:gdLst>
                  <a:gd fmla="*/ 1 w 36" name="T0"/>
                  <a:gd fmla="*/ 10 h 15" name="T1"/>
                  <a:gd fmla="*/ 9 w 36" name="T2"/>
                  <a:gd fmla="*/ 2 h 15" name="T3"/>
                  <a:gd fmla="*/ 13 w 36" name="T4"/>
                  <a:gd fmla="*/ 3 h 15" name="T5"/>
                  <a:gd fmla="*/ 18 w 36" name="T6"/>
                  <a:gd fmla="*/ 5 h 15" name="T7"/>
                  <a:gd fmla="*/ 12 w 36" name="T8"/>
                  <a:gd fmla="*/ 12 h 15" name="T9"/>
                  <a:gd fmla="*/ 24 w 36" name="T10"/>
                  <a:gd fmla="*/ 7 h 15" name="T11"/>
                  <a:gd fmla="*/ 29 w 36" name="T12"/>
                  <a:gd fmla="*/ 12 h 15" name="T13"/>
                  <a:gd fmla="*/ 15 w 36" name="T14"/>
                  <a:gd fmla="*/ 14 h 15" name="T15"/>
                  <a:gd fmla="*/ 2 w 36" name="T16"/>
                  <a:gd fmla="*/ 13 h 15" name="T17"/>
                  <a:gd fmla="*/ 1 w 36" name="T18"/>
                  <a:gd fmla="*/ 10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36">
                    <a:moveTo>
                      <a:pt x="1" y="10"/>
                    </a:moveTo>
                    <a:cubicBezTo>
                      <a:pt x="6" y="6"/>
                      <a:pt x="7" y="2"/>
                      <a:pt x="9" y="2"/>
                    </a:cubicBezTo>
                    <a:cubicBezTo>
                      <a:pt x="12" y="2"/>
                      <a:pt x="10" y="4"/>
                      <a:pt x="13" y="3"/>
                    </a:cubicBezTo>
                    <a:cubicBezTo>
                      <a:pt x="20" y="0"/>
                      <a:pt x="22" y="3"/>
                      <a:pt x="18" y="5"/>
                    </a:cubicBezTo>
                    <a:cubicBezTo>
                      <a:pt x="14" y="7"/>
                      <a:pt x="11" y="11"/>
                      <a:pt x="12" y="12"/>
                    </a:cubicBezTo>
                    <a:cubicBezTo>
                      <a:pt x="15" y="13"/>
                      <a:pt x="19" y="6"/>
                      <a:pt x="24" y="7"/>
                    </a:cubicBezTo>
                    <a:cubicBezTo>
                      <a:pt x="28" y="9"/>
                      <a:pt x="36" y="12"/>
                      <a:pt x="29" y="12"/>
                    </a:cubicBezTo>
                    <a:cubicBezTo>
                      <a:pt x="25" y="13"/>
                      <a:pt x="23" y="12"/>
                      <a:pt x="15" y="14"/>
                    </a:cubicBezTo>
                    <a:cubicBezTo>
                      <a:pt x="12" y="15"/>
                      <a:pt x="5" y="14"/>
                      <a:pt x="2" y="13"/>
                    </a:cubicBezTo>
                    <a:cubicBezTo>
                      <a:pt x="0" y="12"/>
                      <a:pt x="0" y="11"/>
                      <a:pt x="1" y="10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75"/>
              <p:cNvSpPr/>
              <p:nvPr/>
            </p:nvSpPr>
            <p:spPr bwMode="auto">
              <a:xfrm>
                <a:off x="2648" y="1595"/>
                <a:ext cx="125" cy="66"/>
              </a:xfrm>
              <a:custGeom>
                <a:gdLst>
                  <a:gd fmla="*/ 53 w 53" name="T0"/>
                  <a:gd fmla="*/ 13 h 28" name="T1"/>
                  <a:gd fmla="*/ 1 w 53" name="T2"/>
                  <a:gd fmla="*/ 28 h 28" name="T3"/>
                  <a:gd fmla="*/ 3 w 53" name="T4"/>
                  <a:gd fmla="*/ 11 h 28" name="T5"/>
                  <a:gd fmla="*/ 53 w 53" name="T6"/>
                  <a:gd fmla="*/ 13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52">
                    <a:moveTo>
                      <a:pt x="53" y="13"/>
                    </a:moveTo>
                    <a:cubicBezTo>
                      <a:pt x="29" y="6"/>
                      <a:pt x="9" y="13"/>
                      <a:pt x="1" y="28"/>
                    </a:cubicBezTo>
                    <a:cubicBezTo>
                      <a:pt x="0" y="22"/>
                      <a:pt x="0" y="15"/>
                      <a:pt x="3" y="11"/>
                    </a:cubicBezTo>
                    <a:cubicBezTo>
                      <a:pt x="11" y="0"/>
                      <a:pt x="35" y="2"/>
                      <a:pt x="53" y="13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76"/>
              <p:cNvSpPr/>
              <p:nvPr/>
            </p:nvSpPr>
            <p:spPr bwMode="auto">
              <a:xfrm>
                <a:off x="2655" y="1593"/>
                <a:ext cx="137" cy="61"/>
              </a:xfrm>
              <a:custGeom>
                <a:gdLst>
                  <a:gd fmla="*/ 0 w 58" name="T0"/>
                  <a:gd fmla="*/ 12 h 26" name="T1"/>
                  <a:gd fmla="*/ 25 w 58" name="T2"/>
                  <a:gd fmla="*/ 3 h 26" name="T3"/>
                  <a:gd fmla="*/ 58 w 58" name="T4"/>
                  <a:gd fmla="*/ 13 h 26" name="T5"/>
                  <a:gd fmla="*/ 35 w 58" name="T6"/>
                  <a:gd fmla="*/ 22 h 26" name="T7"/>
                  <a:gd fmla="*/ 20 w 58" name="T8"/>
                  <a:gd fmla="*/ 11 h 26" name="T9"/>
                  <a:gd fmla="*/ 0 w 58" name="T10"/>
                  <a:gd fmla="*/ 12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57">
                    <a:moveTo>
                      <a:pt x="0" y="12"/>
                    </a:moveTo>
                    <a:cubicBezTo>
                      <a:pt x="5" y="3"/>
                      <a:pt x="10" y="1"/>
                      <a:pt x="25" y="3"/>
                    </a:cubicBezTo>
                    <a:cubicBezTo>
                      <a:pt x="32" y="3"/>
                      <a:pt x="49" y="0"/>
                      <a:pt x="58" y="13"/>
                    </a:cubicBezTo>
                    <a:cubicBezTo>
                      <a:pt x="50" y="20"/>
                      <a:pt x="43" y="26"/>
                      <a:pt x="35" y="22"/>
                    </a:cubicBezTo>
                    <a:cubicBezTo>
                      <a:pt x="29" y="18"/>
                      <a:pt x="29" y="7"/>
                      <a:pt x="20" y="11"/>
                    </a:cubicBezTo>
                    <a:cubicBezTo>
                      <a:pt x="11" y="16"/>
                      <a:pt x="13" y="3"/>
                      <a:pt x="0" y="12"/>
                    </a:cubicBezTo>
                    <a:close/>
                  </a:path>
                </a:pathLst>
              </a:custGeom>
              <a:solidFill>
                <a:srgbClr val="B3B8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77"/>
              <p:cNvSpPr/>
              <p:nvPr/>
            </p:nvSpPr>
            <p:spPr bwMode="auto">
              <a:xfrm>
                <a:off x="2655" y="1600"/>
                <a:ext cx="135" cy="47"/>
              </a:xfrm>
              <a:custGeom>
                <a:gdLst>
                  <a:gd fmla="*/ 0 w 57" name="T0"/>
                  <a:gd fmla="*/ 9 h 20" name="T1"/>
                  <a:gd fmla="*/ 8 w 57" name="T2"/>
                  <a:gd fmla="*/ 1 h 20" name="T3"/>
                  <a:gd fmla="*/ 16 w 57" name="T4"/>
                  <a:gd fmla="*/ 4 h 20" name="T5"/>
                  <a:gd fmla="*/ 19 w 57" name="T6"/>
                  <a:gd fmla="*/ 4 h 20" name="T7"/>
                  <a:gd fmla="*/ 33 w 57" name="T8"/>
                  <a:gd fmla="*/ 4 h 20" name="T9"/>
                  <a:gd fmla="*/ 37 w 57" name="T10"/>
                  <a:gd fmla="*/ 9 h 20" name="T11"/>
                  <a:gd fmla="*/ 40 w 57" name="T12"/>
                  <a:gd fmla="*/ 11 h 20" name="T13"/>
                  <a:gd fmla="*/ 32 w 57" name="T14"/>
                  <a:gd fmla="*/ 2 h 20" name="T15"/>
                  <a:gd fmla="*/ 41 w 57" name="T16"/>
                  <a:gd fmla="*/ 1 h 20" name="T17"/>
                  <a:gd fmla="*/ 53 w 57" name="T18"/>
                  <a:gd fmla="*/ 13 h 20" name="T19"/>
                  <a:gd fmla="*/ 41 w 57" name="T20"/>
                  <a:gd fmla="*/ 20 h 20" name="T21"/>
                  <a:gd fmla="*/ 35 w 57" name="T22"/>
                  <a:gd fmla="*/ 19 h 20" name="T23"/>
                  <a:gd fmla="*/ 20 w 57" name="T24"/>
                  <a:gd fmla="*/ 8 h 20" name="T25"/>
                  <a:gd fmla="*/ 0 w 57" name="T26"/>
                  <a:gd fmla="*/ 9 h 2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0" w="57">
                    <a:moveTo>
                      <a:pt x="0" y="9"/>
                    </a:moveTo>
                    <a:cubicBezTo>
                      <a:pt x="2" y="5"/>
                      <a:pt x="5" y="3"/>
                      <a:pt x="8" y="1"/>
                    </a:cubicBezTo>
                    <a:cubicBezTo>
                      <a:pt x="11" y="0"/>
                      <a:pt x="16" y="0"/>
                      <a:pt x="16" y="4"/>
                    </a:cubicBezTo>
                    <a:cubicBezTo>
                      <a:pt x="16" y="5"/>
                      <a:pt x="17" y="6"/>
                      <a:pt x="19" y="4"/>
                    </a:cubicBezTo>
                    <a:cubicBezTo>
                      <a:pt x="23" y="0"/>
                      <a:pt x="29" y="1"/>
                      <a:pt x="33" y="4"/>
                    </a:cubicBezTo>
                    <a:cubicBezTo>
                      <a:pt x="35" y="6"/>
                      <a:pt x="37" y="7"/>
                      <a:pt x="37" y="9"/>
                    </a:cubicBezTo>
                    <a:cubicBezTo>
                      <a:pt x="37" y="12"/>
                      <a:pt x="41" y="13"/>
                      <a:pt x="40" y="11"/>
                    </a:cubicBezTo>
                    <a:cubicBezTo>
                      <a:pt x="40" y="5"/>
                      <a:pt x="33" y="4"/>
                      <a:pt x="32" y="2"/>
                    </a:cubicBezTo>
                    <a:cubicBezTo>
                      <a:pt x="32" y="0"/>
                      <a:pt x="37" y="0"/>
                      <a:pt x="41" y="1"/>
                    </a:cubicBezTo>
                    <a:cubicBezTo>
                      <a:pt x="46" y="3"/>
                      <a:pt x="57" y="10"/>
                      <a:pt x="53" y="13"/>
                    </a:cubicBezTo>
                    <a:cubicBezTo>
                      <a:pt x="47" y="18"/>
                      <a:pt x="44" y="20"/>
                      <a:pt x="41" y="20"/>
                    </a:cubicBezTo>
                    <a:cubicBezTo>
                      <a:pt x="39" y="20"/>
                      <a:pt x="37" y="20"/>
                      <a:pt x="35" y="19"/>
                    </a:cubicBezTo>
                    <a:cubicBezTo>
                      <a:pt x="29" y="15"/>
                      <a:pt x="29" y="4"/>
                      <a:pt x="20" y="8"/>
                    </a:cubicBezTo>
                    <a:cubicBezTo>
                      <a:pt x="11" y="13"/>
                      <a:pt x="13" y="0"/>
                      <a:pt x="0" y="9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78"/>
              <p:cNvSpPr/>
              <p:nvPr/>
            </p:nvSpPr>
            <p:spPr bwMode="auto">
              <a:xfrm>
                <a:off x="2738" y="1602"/>
                <a:ext cx="42" cy="36"/>
              </a:xfrm>
              <a:custGeom>
                <a:gdLst>
                  <a:gd fmla="*/ 7 w 18" name="T0"/>
                  <a:gd fmla="*/ 10 h 15" name="T1"/>
                  <a:gd fmla="*/ 3 w 18" name="T2"/>
                  <a:gd fmla="*/ 1 h 15" name="T3"/>
                  <a:gd fmla="*/ 13 w 18" name="T4"/>
                  <a:gd fmla="*/ 10 h 15" name="T5"/>
                  <a:gd fmla="*/ 13 w 18" name="T6"/>
                  <a:gd fmla="*/ 14 h 15" name="T7"/>
                  <a:gd fmla="*/ 7 w 18" name="T8"/>
                  <a:gd fmla="*/ 1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8">
                    <a:moveTo>
                      <a:pt x="7" y="10"/>
                    </a:moveTo>
                    <a:cubicBezTo>
                      <a:pt x="9" y="6"/>
                      <a:pt x="0" y="2"/>
                      <a:pt x="3" y="1"/>
                    </a:cubicBezTo>
                    <a:cubicBezTo>
                      <a:pt x="6" y="0"/>
                      <a:pt x="18" y="5"/>
                      <a:pt x="13" y="10"/>
                    </a:cubicBezTo>
                    <a:cubicBezTo>
                      <a:pt x="14" y="11"/>
                      <a:pt x="18" y="12"/>
                      <a:pt x="13" y="14"/>
                    </a:cubicBezTo>
                    <a:cubicBezTo>
                      <a:pt x="11" y="15"/>
                      <a:pt x="6" y="12"/>
                      <a:pt x="7" y="1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79"/>
              <p:cNvSpPr/>
              <p:nvPr/>
            </p:nvSpPr>
            <p:spPr bwMode="auto">
              <a:xfrm>
                <a:off x="2702" y="1600"/>
                <a:ext cx="52" cy="47"/>
              </a:xfrm>
              <a:custGeom>
                <a:gdLst>
                  <a:gd fmla="*/ 18 w 22" name="T0"/>
                  <a:gd fmla="*/ 19 h 20" name="T1"/>
                  <a:gd fmla="*/ 9 w 22" name="T2"/>
                  <a:gd fmla="*/ 9 h 20" name="T3"/>
                  <a:gd fmla="*/ 11 w 22" name="T4"/>
                  <a:gd fmla="*/ 4 h 20" name="T5"/>
                  <a:gd fmla="*/ 19 w 22" name="T6"/>
                  <a:gd fmla="*/ 14 h 20" name="T7"/>
                  <a:gd fmla="*/ 18 w 22" name="T8"/>
                  <a:gd fmla="*/ 19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22">
                    <a:moveTo>
                      <a:pt x="18" y="19"/>
                    </a:moveTo>
                    <a:cubicBezTo>
                      <a:pt x="13" y="18"/>
                      <a:pt x="14" y="12"/>
                      <a:pt x="9" y="9"/>
                    </a:cubicBezTo>
                    <a:cubicBezTo>
                      <a:pt x="6" y="7"/>
                      <a:pt x="0" y="0"/>
                      <a:pt x="11" y="4"/>
                    </a:cubicBezTo>
                    <a:cubicBezTo>
                      <a:pt x="17" y="7"/>
                      <a:pt x="15" y="11"/>
                      <a:pt x="19" y="14"/>
                    </a:cubicBezTo>
                    <a:cubicBezTo>
                      <a:pt x="22" y="17"/>
                      <a:pt x="21" y="20"/>
                      <a:pt x="18" y="19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80"/>
              <p:cNvSpPr/>
              <p:nvPr/>
            </p:nvSpPr>
            <p:spPr bwMode="auto">
              <a:xfrm>
                <a:off x="2577" y="1539"/>
                <a:ext cx="92" cy="129"/>
              </a:xfrm>
              <a:custGeom>
                <a:gdLst>
                  <a:gd fmla="*/ 0 w 39" name="T0"/>
                  <a:gd fmla="*/ 28 h 55" name="T1"/>
                  <a:gd fmla="*/ 35 w 39" name="T2"/>
                  <a:gd fmla="*/ 45 h 55" name="T3"/>
                  <a:gd fmla="*/ 31 w 39" name="T4"/>
                  <a:gd fmla="*/ 27 h 55" name="T5"/>
                  <a:gd fmla="*/ 0 w 39" name="T6"/>
                  <a:gd fmla="*/ 28 h 5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5" w="39">
                    <a:moveTo>
                      <a:pt x="0" y="28"/>
                    </a:moveTo>
                    <a:cubicBezTo>
                      <a:pt x="21" y="31"/>
                      <a:pt x="30" y="55"/>
                      <a:pt x="35" y="45"/>
                    </a:cubicBezTo>
                    <a:cubicBezTo>
                      <a:pt x="38" y="39"/>
                      <a:pt x="39" y="31"/>
                      <a:pt x="31" y="27"/>
                    </a:cubicBezTo>
                    <a:cubicBezTo>
                      <a:pt x="33" y="9"/>
                      <a:pt x="13" y="0"/>
                      <a:pt x="0" y="28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81"/>
              <p:cNvSpPr/>
              <p:nvPr/>
            </p:nvSpPr>
            <p:spPr bwMode="auto">
              <a:xfrm>
                <a:off x="2577" y="1572"/>
                <a:ext cx="76" cy="61"/>
              </a:xfrm>
              <a:custGeom>
                <a:gdLst>
                  <a:gd fmla="*/ 31 w 32" name="T0"/>
                  <a:gd fmla="*/ 13 h 26" name="T1"/>
                  <a:gd fmla="*/ 26 w 32" name="T2"/>
                  <a:gd fmla="*/ 8 h 26" name="T3"/>
                  <a:gd fmla="*/ 12 w 32" name="T4"/>
                  <a:gd fmla="*/ 0 h 26" name="T5"/>
                  <a:gd fmla="*/ 15 w 32" name="T6"/>
                  <a:gd fmla="*/ 3 h 26" name="T7"/>
                  <a:gd fmla="*/ 19 w 32" name="T8"/>
                  <a:gd fmla="*/ 7 h 26" name="T9"/>
                  <a:gd fmla="*/ 14 w 32" name="T10"/>
                  <a:gd fmla="*/ 8 h 26" name="T11"/>
                  <a:gd fmla="*/ 0 w 32" name="T12"/>
                  <a:gd fmla="*/ 14 h 26" name="T13"/>
                  <a:gd fmla="*/ 11 w 32" name="T14"/>
                  <a:gd fmla="*/ 12 h 26" name="T15"/>
                  <a:gd fmla="*/ 20 w 32" name="T16"/>
                  <a:gd fmla="*/ 11 h 26" name="T17"/>
                  <a:gd fmla="*/ 18 w 32" name="T18"/>
                  <a:gd fmla="*/ 20 h 26" name="T19"/>
                  <a:gd fmla="*/ 21 w 32" name="T20"/>
                  <a:gd fmla="*/ 19 h 26" name="T21"/>
                  <a:gd fmla="*/ 26 w 32" name="T22"/>
                  <a:gd fmla="*/ 16 h 26" name="T23"/>
                  <a:gd fmla="*/ 28 w 32" name="T24"/>
                  <a:gd fmla="*/ 21 h 26" name="T25"/>
                  <a:gd fmla="*/ 30 w 32" name="T26"/>
                  <a:gd fmla="*/ 22 h 26" name="T27"/>
                  <a:gd fmla="*/ 31 w 32" name="T28"/>
                  <a:gd fmla="*/ 13 h 2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6" w="32">
                    <a:moveTo>
                      <a:pt x="31" y="13"/>
                    </a:moveTo>
                    <a:cubicBezTo>
                      <a:pt x="29" y="6"/>
                      <a:pt x="28" y="12"/>
                      <a:pt x="26" y="8"/>
                    </a:cubicBezTo>
                    <a:cubicBezTo>
                      <a:pt x="24" y="4"/>
                      <a:pt x="16" y="0"/>
                      <a:pt x="12" y="0"/>
                    </a:cubicBezTo>
                    <a:cubicBezTo>
                      <a:pt x="9" y="1"/>
                      <a:pt x="14" y="2"/>
                      <a:pt x="15" y="3"/>
                    </a:cubicBezTo>
                    <a:cubicBezTo>
                      <a:pt x="19" y="5"/>
                      <a:pt x="21" y="8"/>
                      <a:pt x="19" y="7"/>
                    </a:cubicBezTo>
                    <a:cubicBezTo>
                      <a:pt x="14" y="7"/>
                      <a:pt x="17" y="10"/>
                      <a:pt x="14" y="8"/>
                    </a:cubicBezTo>
                    <a:cubicBezTo>
                      <a:pt x="13" y="8"/>
                      <a:pt x="5" y="7"/>
                      <a:pt x="0" y="14"/>
                    </a:cubicBezTo>
                    <a:cubicBezTo>
                      <a:pt x="2" y="13"/>
                      <a:pt x="8" y="10"/>
                      <a:pt x="11" y="12"/>
                    </a:cubicBezTo>
                    <a:cubicBezTo>
                      <a:pt x="15" y="15"/>
                      <a:pt x="17" y="11"/>
                      <a:pt x="20" y="11"/>
                    </a:cubicBezTo>
                    <a:cubicBezTo>
                      <a:pt x="27" y="11"/>
                      <a:pt x="18" y="15"/>
                      <a:pt x="18" y="20"/>
                    </a:cubicBezTo>
                    <a:cubicBezTo>
                      <a:pt x="18" y="23"/>
                      <a:pt x="19" y="22"/>
                      <a:pt x="21" y="19"/>
                    </a:cubicBezTo>
                    <a:cubicBezTo>
                      <a:pt x="22" y="17"/>
                      <a:pt x="25" y="15"/>
                      <a:pt x="26" y="16"/>
                    </a:cubicBezTo>
                    <a:cubicBezTo>
                      <a:pt x="29" y="16"/>
                      <a:pt x="28" y="19"/>
                      <a:pt x="28" y="21"/>
                    </a:cubicBezTo>
                    <a:cubicBezTo>
                      <a:pt x="28" y="23"/>
                      <a:pt x="29" y="26"/>
                      <a:pt x="30" y="22"/>
                    </a:cubicBezTo>
                    <a:cubicBezTo>
                      <a:pt x="31" y="18"/>
                      <a:pt x="32" y="15"/>
                      <a:pt x="31" y="13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82"/>
              <p:cNvSpPr/>
              <p:nvPr/>
            </p:nvSpPr>
            <p:spPr bwMode="auto">
              <a:xfrm>
                <a:off x="2580" y="1598"/>
                <a:ext cx="89" cy="70"/>
              </a:xfrm>
              <a:custGeom>
                <a:gdLst>
                  <a:gd fmla="*/ 0 w 38" name="T0"/>
                  <a:gd fmla="*/ 3 h 30" name="T1"/>
                  <a:gd fmla="*/ 34 w 38" name="T2"/>
                  <a:gd fmla="*/ 20 h 30" name="T3"/>
                  <a:gd fmla="*/ 30 w 38" name="T4"/>
                  <a:gd fmla="*/ 2 h 30" name="T5"/>
                  <a:gd fmla="*/ 31 w 38" name="T6"/>
                  <a:gd fmla="*/ 14 h 30" name="T7"/>
                  <a:gd fmla="*/ 26 w 38" name="T8"/>
                  <a:gd fmla="*/ 14 h 30" name="T9"/>
                  <a:gd fmla="*/ 23 w 38" name="T10"/>
                  <a:gd fmla="*/ 9 h 30" name="T11"/>
                  <a:gd fmla="*/ 19 w 38" name="T12"/>
                  <a:gd fmla="*/ 10 h 30" name="T13"/>
                  <a:gd fmla="*/ 16 w 38" name="T14"/>
                  <a:gd fmla="*/ 7 h 30" name="T15"/>
                  <a:gd fmla="*/ 11 w 38" name="T16"/>
                  <a:gd fmla="*/ 2 h 30" name="T17"/>
                  <a:gd fmla="*/ 0 w 38" name="T18"/>
                  <a:gd fmla="*/ 3 h 3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" w="38">
                    <a:moveTo>
                      <a:pt x="0" y="3"/>
                    </a:moveTo>
                    <a:cubicBezTo>
                      <a:pt x="20" y="7"/>
                      <a:pt x="29" y="30"/>
                      <a:pt x="34" y="20"/>
                    </a:cubicBezTo>
                    <a:cubicBezTo>
                      <a:pt x="37" y="14"/>
                      <a:pt x="38" y="6"/>
                      <a:pt x="30" y="2"/>
                    </a:cubicBezTo>
                    <a:cubicBezTo>
                      <a:pt x="33" y="5"/>
                      <a:pt x="33" y="10"/>
                      <a:pt x="31" y="14"/>
                    </a:cubicBezTo>
                    <a:cubicBezTo>
                      <a:pt x="29" y="18"/>
                      <a:pt x="25" y="18"/>
                      <a:pt x="26" y="14"/>
                    </a:cubicBezTo>
                    <a:cubicBezTo>
                      <a:pt x="26" y="9"/>
                      <a:pt x="26" y="4"/>
                      <a:pt x="23" y="9"/>
                    </a:cubicBezTo>
                    <a:cubicBezTo>
                      <a:pt x="22" y="11"/>
                      <a:pt x="22" y="7"/>
                      <a:pt x="19" y="10"/>
                    </a:cubicBezTo>
                    <a:cubicBezTo>
                      <a:pt x="18" y="13"/>
                      <a:pt x="13" y="10"/>
                      <a:pt x="16" y="7"/>
                    </a:cubicBezTo>
                    <a:cubicBezTo>
                      <a:pt x="19" y="2"/>
                      <a:pt x="13" y="4"/>
                      <a:pt x="11" y="2"/>
                    </a:cubicBezTo>
                    <a:cubicBezTo>
                      <a:pt x="8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83"/>
              <p:cNvSpPr/>
              <p:nvPr/>
            </p:nvSpPr>
            <p:spPr bwMode="auto">
              <a:xfrm>
                <a:off x="2610" y="1562"/>
                <a:ext cx="38" cy="33"/>
              </a:xfrm>
              <a:custGeom>
                <a:gdLst>
                  <a:gd fmla="*/ 16 w 16" name="T0"/>
                  <a:gd fmla="*/ 11 h 14" name="T1"/>
                  <a:gd fmla="*/ 8 w 16" name="T2"/>
                  <a:gd fmla="*/ 6 h 14" name="T3"/>
                  <a:gd fmla="*/ 1 w 16" name="T4"/>
                  <a:gd fmla="*/ 3 h 14" name="T5"/>
                  <a:gd fmla="*/ 10 w 16" name="T6"/>
                  <a:gd fmla="*/ 2 h 14" name="T7"/>
                  <a:gd fmla="*/ 16 w 16" name="T8"/>
                  <a:gd fmla="*/ 11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6">
                    <a:moveTo>
                      <a:pt x="16" y="11"/>
                    </a:moveTo>
                    <a:cubicBezTo>
                      <a:pt x="16" y="14"/>
                      <a:pt x="11" y="9"/>
                      <a:pt x="8" y="6"/>
                    </a:cubicBezTo>
                    <a:cubicBezTo>
                      <a:pt x="5" y="5"/>
                      <a:pt x="0" y="3"/>
                      <a:pt x="1" y="3"/>
                    </a:cubicBezTo>
                    <a:cubicBezTo>
                      <a:pt x="3" y="1"/>
                      <a:pt x="6" y="0"/>
                      <a:pt x="10" y="2"/>
                    </a:cubicBezTo>
                    <a:cubicBezTo>
                      <a:pt x="13" y="3"/>
                      <a:pt x="16" y="6"/>
                      <a:pt x="16" y="11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84"/>
              <p:cNvSpPr/>
              <p:nvPr/>
            </p:nvSpPr>
            <p:spPr bwMode="auto">
              <a:xfrm>
                <a:off x="2582" y="1574"/>
                <a:ext cx="40" cy="24"/>
              </a:xfrm>
              <a:custGeom>
                <a:gdLst>
                  <a:gd fmla="*/ 4 w 17" name="T0"/>
                  <a:gd fmla="*/ 3 h 10" name="T1"/>
                  <a:gd fmla="*/ 2 w 17" name="T2"/>
                  <a:gd fmla="*/ 8 h 10" name="T3"/>
                  <a:gd fmla="*/ 11 w 17" name="T4"/>
                  <a:gd fmla="*/ 6 h 10" name="T5"/>
                  <a:gd fmla="*/ 14 w 17" name="T6"/>
                  <a:gd fmla="*/ 3 h 10" name="T7"/>
                  <a:gd fmla="*/ 4 w 17" name="T8"/>
                  <a:gd fmla="*/ 3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7">
                    <a:moveTo>
                      <a:pt x="4" y="3"/>
                    </a:moveTo>
                    <a:cubicBezTo>
                      <a:pt x="0" y="8"/>
                      <a:pt x="0" y="10"/>
                      <a:pt x="2" y="8"/>
                    </a:cubicBezTo>
                    <a:cubicBezTo>
                      <a:pt x="6" y="5"/>
                      <a:pt x="8" y="6"/>
                      <a:pt x="11" y="6"/>
                    </a:cubicBezTo>
                    <a:cubicBezTo>
                      <a:pt x="14" y="6"/>
                      <a:pt x="17" y="5"/>
                      <a:pt x="14" y="3"/>
                    </a:cubicBezTo>
                    <a:cubicBezTo>
                      <a:pt x="12" y="2"/>
                      <a:pt x="8" y="0"/>
                      <a:pt x="4" y="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85"/>
              <p:cNvSpPr/>
              <p:nvPr/>
            </p:nvSpPr>
            <p:spPr bwMode="auto">
              <a:xfrm>
                <a:off x="2920" y="929"/>
                <a:ext cx="106" cy="158"/>
              </a:xfrm>
              <a:custGeom>
                <a:gdLst>
                  <a:gd fmla="*/ 45 w 45" name="T0"/>
                  <a:gd fmla="*/ 46 h 67" name="T1"/>
                  <a:gd fmla="*/ 18 w 45" name="T2"/>
                  <a:gd fmla="*/ 7 h 67" name="T3"/>
                  <a:gd fmla="*/ 12 w 45" name="T4"/>
                  <a:gd fmla="*/ 28 h 67" name="T5"/>
                  <a:gd fmla="*/ 45 w 45" name="T6"/>
                  <a:gd fmla="*/ 46 h 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7" w="45">
                    <a:moveTo>
                      <a:pt x="45" y="46"/>
                    </a:moveTo>
                    <a:cubicBezTo>
                      <a:pt x="25" y="30"/>
                      <a:pt x="29" y="0"/>
                      <a:pt x="18" y="7"/>
                    </a:cubicBezTo>
                    <a:cubicBezTo>
                      <a:pt x="11" y="11"/>
                      <a:pt x="6" y="20"/>
                      <a:pt x="12" y="28"/>
                    </a:cubicBezTo>
                    <a:cubicBezTo>
                      <a:pt x="0" y="46"/>
                      <a:pt x="15" y="67"/>
                      <a:pt x="45" y="46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86"/>
              <p:cNvSpPr/>
              <p:nvPr/>
            </p:nvSpPr>
            <p:spPr bwMode="auto">
              <a:xfrm>
                <a:off x="2943" y="964"/>
                <a:ext cx="83" cy="90"/>
              </a:xfrm>
              <a:custGeom>
                <a:gdLst>
                  <a:gd fmla="*/ 2 w 35" name="T0"/>
                  <a:gd fmla="*/ 13 h 38" name="T1"/>
                  <a:gd fmla="*/ 5 w 35" name="T2"/>
                  <a:gd fmla="*/ 22 h 38" name="T3"/>
                  <a:gd fmla="*/ 14 w 35" name="T4"/>
                  <a:gd fmla="*/ 37 h 38" name="T5"/>
                  <a:gd fmla="*/ 13 w 35" name="T6"/>
                  <a:gd fmla="*/ 33 h 38" name="T7"/>
                  <a:gd fmla="*/ 12 w 35" name="T8"/>
                  <a:gd fmla="*/ 26 h 38" name="T9"/>
                  <a:gd fmla="*/ 17 w 35" name="T10"/>
                  <a:gd fmla="*/ 28 h 38" name="T11"/>
                  <a:gd fmla="*/ 35 w 35" name="T12"/>
                  <a:gd fmla="*/ 31 h 38" name="T13"/>
                  <a:gd fmla="*/ 22 w 35" name="T14"/>
                  <a:gd fmla="*/ 25 h 38" name="T15"/>
                  <a:gd fmla="*/ 12 w 35" name="T16"/>
                  <a:gd fmla="*/ 21 h 38" name="T17"/>
                  <a:gd fmla="*/ 20 w 35" name="T18"/>
                  <a:gd fmla="*/ 13 h 38" name="T19"/>
                  <a:gd fmla="*/ 16 w 35" name="T20"/>
                  <a:gd fmla="*/ 13 h 38" name="T21"/>
                  <a:gd fmla="*/ 8 w 35" name="T22"/>
                  <a:gd fmla="*/ 13 h 38" name="T23"/>
                  <a:gd fmla="*/ 10 w 35" name="T24"/>
                  <a:gd fmla="*/ 6 h 38" name="T25"/>
                  <a:gd fmla="*/ 8 w 35" name="T26"/>
                  <a:gd fmla="*/ 4 h 38" name="T27"/>
                  <a:gd fmla="*/ 2 w 35" name="T28"/>
                  <a:gd fmla="*/ 13 h 3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8" w="35">
                    <a:moveTo>
                      <a:pt x="2" y="13"/>
                    </a:moveTo>
                    <a:cubicBezTo>
                      <a:pt x="0" y="22"/>
                      <a:pt x="4" y="16"/>
                      <a:pt x="5" y="22"/>
                    </a:cubicBezTo>
                    <a:cubicBezTo>
                      <a:pt x="5" y="26"/>
                      <a:pt x="10" y="36"/>
                      <a:pt x="14" y="37"/>
                    </a:cubicBezTo>
                    <a:cubicBezTo>
                      <a:pt x="18" y="38"/>
                      <a:pt x="14" y="35"/>
                      <a:pt x="13" y="33"/>
                    </a:cubicBezTo>
                    <a:cubicBezTo>
                      <a:pt x="10" y="28"/>
                      <a:pt x="10" y="24"/>
                      <a:pt x="12" y="26"/>
                    </a:cubicBezTo>
                    <a:cubicBezTo>
                      <a:pt x="16" y="29"/>
                      <a:pt x="15" y="25"/>
                      <a:pt x="17" y="28"/>
                    </a:cubicBezTo>
                    <a:cubicBezTo>
                      <a:pt x="18" y="29"/>
                      <a:pt x="26" y="34"/>
                      <a:pt x="35" y="31"/>
                    </a:cubicBezTo>
                    <a:cubicBezTo>
                      <a:pt x="33" y="30"/>
                      <a:pt x="24" y="30"/>
                      <a:pt x="22" y="25"/>
                    </a:cubicBezTo>
                    <a:cubicBezTo>
                      <a:pt x="19" y="20"/>
                      <a:pt x="16" y="23"/>
                      <a:pt x="12" y="21"/>
                    </a:cubicBezTo>
                    <a:cubicBezTo>
                      <a:pt x="5" y="17"/>
                      <a:pt x="17" y="19"/>
                      <a:pt x="20" y="13"/>
                    </a:cubicBezTo>
                    <a:cubicBezTo>
                      <a:pt x="22" y="11"/>
                      <a:pt x="20" y="11"/>
                      <a:pt x="16" y="13"/>
                    </a:cubicBezTo>
                    <a:cubicBezTo>
                      <a:pt x="13" y="14"/>
                      <a:pt x="10" y="14"/>
                      <a:pt x="8" y="13"/>
                    </a:cubicBezTo>
                    <a:cubicBezTo>
                      <a:pt x="6" y="11"/>
                      <a:pt x="8" y="8"/>
                      <a:pt x="10" y="6"/>
                    </a:cubicBezTo>
                    <a:cubicBezTo>
                      <a:pt x="11" y="4"/>
                      <a:pt x="12" y="0"/>
                      <a:pt x="8" y="4"/>
                    </a:cubicBezTo>
                    <a:cubicBezTo>
                      <a:pt x="4" y="8"/>
                      <a:pt x="2" y="10"/>
                      <a:pt x="2" y="13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87"/>
              <p:cNvSpPr/>
              <p:nvPr/>
            </p:nvSpPr>
            <p:spPr bwMode="auto">
              <a:xfrm>
                <a:off x="2934" y="929"/>
                <a:ext cx="90" cy="106"/>
              </a:xfrm>
              <a:custGeom>
                <a:gdLst>
                  <a:gd fmla="*/ 38 w 38" name="T0"/>
                  <a:gd fmla="*/ 45 h 45" name="T1"/>
                  <a:gd fmla="*/ 12 w 38" name="T2"/>
                  <a:gd fmla="*/ 7 h 45" name="T3"/>
                  <a:gd fmla="*/ 6 w 38" name="T4"/>
                  <a:gd fmla="*/ 28 h 45" name="T5"/>
                  <a:gd fmla="*/ 12 w 38" name="T6"/>
                  <a:gd fmla="*/ 15 h 45" name="T7"/>
                  <a:gd fmla="*/ 17 w 38" name="T8"/>
                  <a:gd fmla="*/ 18 h 45" name="T9"/>
                  <a:gd fmla="*/ 18 w 38" name="T10"/>
                  <a:gd fmla="*/ 24 h 45" name="T11"/>
                  <a:gd fmla="*/ 22 w 38" name="T12"/>
                  <a:gd fmla="*/ 25 h 45" name="T13"/>
                  <a:gd fmla="*/ 23 w 38" name="T14"/>
                  <a:gd fmla="*/ 31 h 45" name="T15"/>
                  <a:gd fmla="*/ 26 w 38" name="T16"/>
                  <a:gd fmla="*/ 39 h 45" name="T17"/>
                  <a:gd fmla="*/ 38 w 38" name="T18"/>
                  <a:gd fmla="*/ 45 h 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" w="38">
                    <a:moveTo>
                      <a:pt x="38" y="45"/>
                    </a:moveTo>
                    <a:cubicBezTo>
                      <a:pt x="19" y="29"/>
                      <a:pt x="23" y="0"/>
                      <a:pt x="12" y="7"/>
                    </a:cubicBezTo>
                    <a:cubicBezTo>
                      <a:pt x="5" y="11"/>
                      <a:pt x="0" y="20"/>
                      <a:pt x="6" y="28"/>
                    </a:cubicBezTo>
                    <a:cubicBezTo>
                      <a:pt x="4" y="23"/>
                      <a:pt x="7" y="18"/>
                      <a:pt x="12" y="15"/>
                    </a:cubicBezTo>
                    <a:cubicBezTo>
                      <a:pt x="16" y="13"/>
                      <a:pt x="20" y="13"/>
                      <a:pt x="17" y="18"/>
                    </a:cubicBezTo>
                    <a:cubicBezTo>
                      <a:pt x="14" y="23"/>
                      <a:pt x="11" y="28"/>
                      <a:pt x="18" y="24"/>
                    </a:cubicBezTo>
                    <a:cubicBezTo>
                      <a:pt x="20" y="23"/>
                      <a:pt x="18" y="27"/>
                      <a:pt x="22" y="25"/>
                    </a:cubicBezTo>
                    <a:cubicBezTo>
                      <a:pt x="24" y="24"/>
                      <a:pt x="28" y="29"/>
                      <a:pt x="23" y="31"/>
                    </a:cubicBezTo>
                    <a:cubicBezTo>
                      <a:pt x="17" y="34"/>
                      <a:pt x="25" y="35"/>
                      <a:pt x="26" y="39"/>
                    </a:cubicBezTo>
                    <a:cubicBezTo>
                      <a:pt x="28" y="43"/>
                      <a:pt x="34" y="45"/>
                      <a:pt x="38" y="45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88"/>
              <p:cNvSpPr/>
              <p:nvPr/>
            </p:nvSpPr>
            <p:spPr bwMode="auto">
              <a:xfrm>
                <a:off x="2936" y="1002"/>
                <a:ext cx="36" cy="52"/>
              </a:xfrm>
              <a:custGeom>
                <a:gdLst>
                  <a:gd fmla="*/ 2 w 15" name="T0"/>
                  <a:gd fmla="*/ 3 h 22" name="T1"/>
                  <a:gd fmla="*/ 9 w 15" name="T2"/>
                  <a:gd fmla="*/ 13 h 22" name="T3"/>
                  <a:gd fmla="*/ 14 w 15" name="T4"/>
                  <a:gd fmla="*/ 22 h 22" name="T5"/>
                  <a:gd fmla="*/ 4 w 15" name="T6"/>
                  <a:gd fmla="*/ 17 h 22" name="T7"/>
                  <a:gd fmla="*/ 2 w 15" name="T8"/>
                  <a:gd fmla="*/ 3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15">
                    <a:moveTo>
                      <a:pt x="2" y="3"/>
                    </a:moveTo>
                    <a:cubicBezTo>
                      <a:pt x="4" y="0"/>
                      <a:pt x="6" y="9"/>
                      <a:pt x="9" y="13"/>
                    </a:cubicBezTo>
                    <a:cubicBezTo>
                      <a:pt x="10" y="16"/>
                      <a:pt x="15" y="21"/>
                      <a:pt x="14" y="22"/>
                    </a:cubicBezTo>
                    <a:cubicBezTo>
                      <a:pt x="10" y="22"/>
                      <a:pt x="6" y="21"/>
                      <a:pt x="4" y="17"/>
                    </a:cubicBezTo>
                    <a:cubicBezTo>
                      <a:pt x="1" y="14"/>
                      <a:pt x="0" y="9"/>
                      <a:pt x="2" y="3"/>
                    </a:cubicBezTo>
                    <a:close/>
                  </a:path>
                </a:pathLst>
              </a:custGeom>
              <a:solidFill>
                <a:srgbClr val="BFC4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89"/>
              <p:cNvSpPr/>
              <p:nvPr/>
            </p:nvSpPr>
            <p:spPr bwMode="auto">
              <a:xfrm>
                <a:off x="2967" y="1028"/>
                <a:ext cx="50" cy="26"/>
              </a:xfrm>
              <a:custGeom>
                <a:gdLst>
                  <a:gd fmla="*/ 13 w 21" name="T0"/>
                  <a:gd fmla="*/ 9 h 11" name="T1"/>
                  <a:gd fmla="*/ 18 w 21" name="T2"/>
                  <a:gd fmla="*/ 5 h 11" name="T3"/>
                  <a:gd fmla="*/ 7 w 21" name="T4"/>
                  <a:gd fmla="*/ 3 h 11" name="T5"/>
                  <a:gd fmla="*/ 2 w 21" name="T6"/>
                  <a:gd fmla="*/ 4 h 11" name="T7"/>
                  <a:gd fmla="*/ 13 w 21" name="T8"/>
                  <a:gd fmla="*/ 9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1">
                    <a:moveTo>
                      <a:pt x="13" y="9"/>
                    </a:moveTo>
                    <a:cubicBezTo>
                      <a:pt x="20" y="7"/>
                      <a:pt x="21" y="5"/>
                      <a:pt x="18" y="5"/>
                    </a:cubicBezTo>
                    <a:cubicBezTo>
                      <a:pt x="12" y="7"/>
                      <a:pt x="11" y="5"/>
                      <a:pt x="7" y="3"/>
                    </a:cubicBezTo>
                    <a:cubicBezTo>
                      <a:pt x="4" y="1"/>
                      <a:pt x="0" y="0"/>
                      <a:pt x="2" y="4"/>
                    </a:cubicBezTo>
                    <a:cubicBezTo>
                      <a:pt x="4" y="7"/>
                      <a:pt x="7" y="11"/>
                      <a:pt x="13" y="9"/>
                    </a:cubicBezTo>
                    <a:close/>
                  </a:path>
                </a:pathLst>
              </a:custGeom>
              <a:solidFill>
                <a:srgbClr val="BFC4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90"/>
              <p:cNvSpPr/>
              <p:nvPr/>
            </p:nvSpPr>
            <p:spPr bwMode="auto">
              <a:xfrm>
                <a:off x="2358" y="2037"/>
                <a:ext cx="70" cy="78"/>
              </a:xfrm>
              <a:custGeom>
                <a:gdLst>
                  <a:gd fmla="*/ 0 w 30" name="T0"/>
                  <a:gd fmla="*/ 26 h 33" name="T1"/>
                  <a:gd fmla="*/ 26 w 30" name="T2"/>
                  <a:gd fmla="*/ 33 h 33" name="T3"/>
                  <a:gd fmla="*/ 0 w 30" name="T4"/>
                  <a:gd fmla="*/ 26 h 3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3" w="30">
                    <a:moveTo>
                      <a:pt x="0" y="26"/>
                    </a:moveTo>
                    <a:cubicBezTo>
                      <a:pt x="9" y="28"/>
                      <a:pt x="24" y="30"/>
                      <a:pt x="26" y="33"/>
                    </a:cubicBezTo>
                    <a:cubicBezTo>
                      <a:pt x="30" y="32"/>
                      <a:pt x="26" y="0"/>
                      <a:pt x="0" y="26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91"/>
              <p:cNvSpPr/>
              <p:nvPr/>
            </p:nvSpPr>
            <p:spPr bwMode="auto">
              <a:xfrm>
                <a:off x="2620" y="1772"/>
                <a:ext cx="82" cy="90"/>
              </a:xfrm>
              <a:custGeom>
                <a:gdLst>
                  <a:gd fmla="*/ 4 w 35" name="T0"/>
                  <a:gd fmla="*/ 1 h 38" name="T1"/>
                  <a:gd fmla="*/ 17 w 35" name="T2"/>
                  <a:gd fmla="*/ 38 h 38" name="T3"/>
                  <a:gd fmla="*/ 12 w 35" name="T4"/>
                  <a:gd fmla="*/ 13 h 38" name="T5"/>
                  <a:gd fmla="*/ 4 w 35" name="T6"/>
                  <a:gd fmla="*/ 1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35">
                    <a:moveTo>
                      <a:pt x="4" y="1"/>
                    </a:moveTo>
                    <a:cubicBezTo>
                      <a:pt x="0" y="19"/>
                      <a:pt x="16" y="31"/>
                      <a:pt x="17" y="38"/>
                    </a:cubicBezTo>
                    <a:cubicBezTo>
                      <a:pt x="35" y="23"/>
                      <a:pt x="21" y="19"/>
                      <a:pt x="12" y="13"/>
                    </a:cubicBezTo>
                    <a:cubicBezTo>
                      <a:pt x="5" y="8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92"/>
              <p:cNvSpPr/>
              <p:nvPr/>
            </p:nvSpPr>
            <p:spPr bwMode="auto">
              <a:xfrm>
                <a:off x="2343" y="1645"/>
                <a:ext cx="749" cy="749"/>
              </a:xfrm>
              <a:custGeom>
                <a:gdLst>
                  <a:gd fmla="*/ 317 w 317" name="T0"/>
                  <a:gd fmla="*/ 200 h 317" name="T1"/>
                  <a:gd fmla="*/ 295 w 317" name="T2"/>
                  <a:gd fmla="*/ 248 h 317" name="T3"/>
                  <a:gd fmla="*/ 239 w 317" name="T4"/>
                  <a:gd fmla="*/ 267 h 317" name="T5"/>
                  <a:gd fmla="*/ 219 w 317" name="T6"/>
                  <a:gd fmla="*/ 257 h 317" name="T7"/>
                  <a:gd fmla="*/ 227 w 317" name="T8"/>
                  <a:gd fmla="*/ 271 h 317" name="T9"/>
                  <a:gd fmla="*/ 188 w 317" name="T10"/>
                  <a:gd fmla="*/ 315 h 317" name="T11"/>
                  <a:gd fmla="*/ 76 w 317" name="T12"/>
                  <a:gd fmla="*/ 315 h 317" name="T13"/>
                  <a:gd fmla="*/ 80 w 317" name="T14"/>
                  <a:gd fmla="*/ 309 h 317" name="T15"/>
                  <a:gd fmla="*/ 29 w 317" name="T16"/>
                  <a:gd fmla="*/ 307 h 317" name="T17"/>
                  <a:gd fmla="*/ 7 w 317" name="T18"/>
                  <a:gd fmla="*/ 293 h 317" name="T19"/>
                  <a:gd fmla="*/ 0 w 317" name="T20"/>
                  <a:gd fmla="*/ 266 h 317" name="T21"/>
                  <a:gd fmla="*/ 0 w 317" name="T22"/>
                  <a:gd fmla="*/ 207 h 317" name="T23"/>
                  <a:gd fmla="*/ 29 w 317" name="T24"/>
                  <a:gd fmla="*/ 194 h 317" name="T25"/>
                  <a:gd fmla="*/ 11 w 317" name="T26"/>
                  <a:gd fmla="*/ 192 h 317" name="T27"/>
                  <a:gd fmla="*/ 0 w 317" name="T28"/>
                  <a:gd fmla="*/ 190 h 317" name="T29"/>
                  <a:gd fmla="*/ 0 w 317" name="T30"/>
                  <a:gd fmla="*/ 105 h 317" name="T31"/>
                  <a:gd fmla="*/ 0 w 317" name="T32"/>
                  <a:gd fmla="*/ 95 h 317" name="T33"/>
                  <a:gd fmla="*/ 0 w 317" name="T34"/>
                  <a:gd fmla="*/ 82 h 317" name="T35"/>
                  <a:gd fmla="*/ 72 w 317" name="T36"/>
                  <a:gd fmla="*/ 59 h 317" name="T37"/>
                  <a:gd fmla="*/ 137 w 317" name="T38"/>
                  <a:gd fmla="*/ 77 h 317" name="T39"/>
                  <a:gd fmla="*/ 124 w 317" name="T40"/>
                  <a:gd fmla="*/ 70 h 317" name="T41"/>
                  <a:gd fmla="*/ 130 w 317" name="T42"/>
                  <a:gd fmla="*/ 38 h 317" name="T43"/>
                  <a:gd fmla="*/ 237 w 317" name="T44"/>
                  <a:gd fmla="*/ 18 h 317" name="T45"/>
                  <a:gd fmla="*/ 238 w 317" name="T46"/>
                  <a:gd fmla="*/ 105 h 317" name="T47"/>
                  <a:gd fmla="*/ 229 w 317" name="T48"/>
                  <a:gd fmla="*/ 127 h 317" name="T49"/>
                  <a:gd fmla="*/ 237 w 317" name="T50"/>
                  <a:gd fmla="*/ 115 h 317" name="T51"/>
                  <a:gd fmla="*/ 274 w 317" name="T52"/>
                  <a:gd fmla="*/ 119 h 317" name="T53"/>
                  <a:gd fmla="*/ 293 w 317" name="T54"/>
                  <a:gd fmla="*/ 155 h 317" name="T55"/>
                  <a:gd fmla="*/ 317 w 317" name="T56"/>
                  <a:gd fmla="*/ 200 h 317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17" w="317">
                    <a:moveTo>
                      <a:pt x="317" y="200"/>
                    </a:moveTo>
                    <a:cubicBezTo>
                      <a:pt x="311" y="205"/>
                      <a:pt x="313" y="228"/>
                      <a:pt x="295" y="248"/>
                    </a:cubicBezTo>
                    <a:cubicBezTo>
                      <a:pt x="282" y="262"/>
                      <a:pt x="257" y="280"/>
                      <a:pt x="239" y="267"/>
                    </a:cubicBezTo>
                    <a:cubicBezTo>
                      <a:pt x="233" y="263"/>
                      <a:pt x="226" y="253"/>
                      <a:pt x="219" y="257"/>
                    </a:cubicBezTo>
                    <a:cubicBezTo>
                      <a:pt x="221" y="260"/>
                      <a:pt x="216" y="260"/>
                      <a:pt x="227" y="271"/>
                    </a:cubicBezTo>
                    <a:cubicBezTo>
                      <a:pt x="244" y="289"/>
                      <a:pt x="203" y="289"/>
                      <a:pt x="188" y="315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77" y="312"/>
                      <a:pt x="78" y="309"/>
                      <a:pt x="80" y="309"/>
                    </a:cubicBezTo>
                    <a:cubicBezTo>
                      <a:pt x="67" y="307"/>
                      <a:pt x="54" y="317"/>
                      <a:pt x="29" y="307"/>
                    </a:cubicBezTo>
                    <a:cubicBezTo>
                      <a:pt x="19" y="303"/>
                      <a:pt x="12" y="298"/>
                      <a:pt x="7" y="293"/>
                    </a:cubicBezTo>
                    <a:cubicBezTo>
                      <a:pt x="3" y="285"/>
                      <a:pt x="0" y="276"/>
                      <a:pt x="0" y="266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1" y="196"/>
                      <a:pt x="22" y="191"/>
                      <a:pt x="29" y="194"/>
                    </a:cubicBezTo>
                    <a:cubicBezTo>
                      <a:pt x="32" y="189"/>
                      <a:pt x="25" y="188"/>
                      <a:pt x="11" y="192"/>
                    </a:cubicBezTo>
                    <a:cubicBezTo>
                      <a:pt x="7" y="193"/>
                      <a:pt x="4" y="192"/>
                      <a:pt x="0" y="190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" y="101"/>
                      <a:pt x="1" y="98"/>
                      <a:pt x="0" y="95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20" y="67"/>
                      <a:pt x="57" y="60"/>
                      <a:pt x="72" y="59"/>
                    </a:cubicBezTo>
                    <a:cubicBezTo>
                      <a:pt x="124" y="58"/>
                      <a:pt x="121" y="87"/>
                      <a:pt x="137" y="77"/>
                    </a:cubicBezTo>
                    <a:cubicBezTo>
                      <a:pt x="142" y="73"/>
                      <a:pt x="130" y="75"/>
                      <a:pt x="124" y="70"/>
                    </a:cubicBezTo>
                    <a:cubicBezTo>
                      <a:pt x="118" y="64"/>
                      <a:pt x="120" y="47"/>
                      <a:pt x="130" y="38"/>
                    </a:cubicBezTo>
                    <a:cubicBezTo>
                      <a:pt x="174" y="0"/>
                      <a:pt x="185" y="38"/>
                      <a:pt x="237" y="18"/>
                    </a:cubicBezTo>
                    <a:cubicBezTo>
                      <a:pt x="235" y="43"/>
                      <a:pt x="275" y="71"/>
                      <a:pt x="238" y="105"/>
                    </a:cubicBezTo>
                    <a:cubicBezTo>
                      <a:pt x="226" y="116"/>
                      <a:pt x="225" y="128"/>
                      <a:pt x="229" y="127"/>
                    </a:cubicBezTo>
                    <a:cubicBezTo>
                      <a:pt x="234" y="127"/>
                      <a:pt x="231" y="123"/>
                      <a:pt x="237" y="115"/>
                    </a:cubicBezTo>
                    <a:cubicBezTo>
                      <a:pt x="243" y="110"/>
                      <a:pt x="262" y="109"/>
                      <a:pt x="274" y="119"/>
                    </a:cubicBezTo>
                    <a:cubicBezTo>
                      <a:pt x="276" y="121"/>
                      <a:pt x="292" y="133"/>
                      <a:pt x="293" y="155"/>
                    </a:cubicBezTo>
                    <a:cubicBezTo>
                      <a:pt x="294" y="178"/>
                      <a:pt x="310" y="182"/>
                      <a:pt x="317" y="200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93"/>
              <p:cNvSpPr/>
              <p:nvPr/>
            </p:nvSpPr>
            <p:spPr bwMode="auto">
              <a:xfrm>
                <a:off x="2346" y="2233"/>
                <a:ext cx="323" cy="161"/>
              </a:xfrm>
              <a:custGeom>
                <a:gdLst>
                  <a:gd fmla="*/ 75 w 137" name="T0"/>
                  <a:gd fmla="*/ 66 h 68" name="T1"/>
                  <a:gd fmla="*/ 79 w 137" name="T2"/>
                  <a:gd fmla="*/ 60 h 68" name="T3"/>
                  <a:gd fmla="*/ 28 w 137" name="T4"/>
                  <a:gd fmla="*/ 58 h 68" name="T5"/>
                  <a:gd fmla="*/ 6 w 137" name="T6"/>
                  <a:gd fmla="*/ 44 h 68" name="T7"/>
                  <a:gd fmla="*/ 0 w 137" name="T8"/>
                  <a:gd fmla="*/ 22 h 68" name="T9"/>
                  <a:gd fmla="*/ 56 w 137" name="T10"/>
                  <a:gd fmla="*/ 25 h 68" name="T11"/>
                  <a:gd fmla="*/ 94 w 137" name="T12"/>
                  <a:gd fmla="*/ 16 h 68" name="T13"/>
                  <a:gd fmla="*/ 122 w 137" name="T14"/>
                  <a:gd fmla="*/ 14 h 68" name="T15"/>
                  <a:gd fmla="*/ 130 w 137" name="T16"/>
                  <a:gd fmla="*/ 47 h 68" name="T17"/>
                  <a:gd fmla="*/ 132 w 137" name="T18"/>
                  <a:gd fmla="*/ 66 h 68" name="T19"/>
                  <a:gd fmla="*/ 75 w 137" name="T20"/>
                  <a:gd fmla="*/ 66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137">
                    <a:moveTo>
                      <a:pt x="75" y="66"/>
                    </a:moveTo>
                    <a:cubicBezTo>
                      <a:pt x="76" y="63"/>
                      <a:pt x="77" y="60"/>
                      <a:pt x="79" y="60"/>
                    </a:cubicBezTo>
                    <a:cubicBezTo>
                      <a:pt x="66" y="58"/>
                      <a:pt x="53" y="68"/>
                      <a:pt x="28" y="58"/>
                    </a:cubicBezTo>
                    <a:cubicBezTo>
                      <a:pt x="18" y="54"/>
                      <a:pt x="11" y="49"/>
                      <a:pt x="6" y="44"/>
                    </a:cubicBezTo>
                    <a:cubicBezTo>
                      <a:pt x="2" y="37"/>
                      <a:pt x="0" y="30"/>
                      <a:pt x="0" y="22"/>
                    </a:cubicBezTo>
                    <a:cubicBezTo>
                      <a:pt x="16" y="15"/>
                      <a:pt x="38" y="15"/>
                      <a:pt x="56" y="25"/>
                    </a:cubicBezTo>
                    <a:cubicBezTo>
                      <a:pt x="67" y="32"/>
                      <a:pt x="88" y="24"/>
                      <a:pt x="94" y="16"/>
                    </a:cubicBezTo>
                    <a:cubicBezTo>
                      <a:pt x="109" y="0"/>
                      <a:pt x="113" y="19"/>
                      <a:pt x="122" y="14"/>
                    </a:cubicBezTo>
                    <a:cubicBezTo>
                      <a:pt x="137" y="4"/>
                      <a:pt x="135" y="19"/>
                      <a:pt x="130" y="47"/>
                    </a:cubicBezTo>
                    <a:cubicBezTo>
                      <a:pt x="129" y="52"/>
                      <a:pt x="130" y="58"/>
                      <a:pt x="132" y="66"/>
                    </a:cubicBezTo>
                    <a:lnTo>
                      <a:pt x="75" y="66"/>
                    </a:ln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94"/>
              <p:cNvSpPr/>
              <p:nvPr/>
            </p:nvSpPr>
            <p:spPr bwMode="auto">
              <a:xfrm>
                <a:off x="2346" y="2259"/>
                <a:ext cx="302" cy="135"/>
              </a:xfrm>
              <a:custGeom>
                <a:gdLst>
                  <a:gd fmla="*/ 75 w 128" name="T0"/>
                  <a:gd fmla="*/ 55 h 57" name="T1"/>
                  <a:gd fmla="*/ 79 w 128" name="T2"/>
                  <a:gd fmla="*/ 49 h 57" name="T3"/>
                  <a:gd fmla="*/ 28 w 128" name="T4"/>
                  <a:gd fmla="*/ 47 h 57" name="T5"/>
                  <a:gd fmla="*/ 6 w 128" name="T6"/>
                  <a:gd fmla="*/ 33 h 57" name="T7"/>
                  <a:gd fmla="*/ 0 w 128" name="T8"/>
                  <a:gd fmla="*/ 13 h 57" name="T9"/>
                  <a:gd fmla="*/ 41 w 128" name="T10"/>
                  <a:gd fmla="*/ 34 h 57" name="T11"/>
                  <a:gd fmla="*/ 105 w 128" name="T12"/>
                  <a:gd fmla="*/ 21 h 57" name="T13"/>
                  <a:gd fmla="*/ 116 w 128" name="T14"/>
                  <a:gd fmla="*/ 41 h 57" name="T15"/>
                  <a:gd fmla="*/ 109 w 128" name="T16"/>
                  <a:gd fmla="*/ 55 h 57" name="T17"/>
                  <a:gd fmla="*/ 75 w 128" name="T18"/>
                  <a:gd fmla="*/ 55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128">
                    <a:moveTo>
                      <a:pt x="75" y="55"/>
                    </a:moveTo>
                    <a:cubicBezTo>
                      <a:pt x="76" y="52"/>
                      <a:pt x="77" y="49"/>
                      <a:pt x="79" y="49"/>
                    </a:cubicBezTo>
                    <a:cubicBezTo>
                      <a:pt x="66" y="47"/>
                      <a:pt x="53" y="57"/>
                      <a:pt x="28" y="47"/>
                    </a:cubicBezTo>
                    <a:cubicBezTo>
                      <a:pt x="18" y="43"/>
                      <a:pt x="11" y="38"/>
                      <a:pt x="6" y="33"/>
                    </a:cubicBezTo>
                    <a:cubicBezTo>
                      <a:pt x="3" y="27"/>
                      <a:pt x="1" y="20"/>
                      <a:pt x="0" y="13"/>
                    </a:cubicBezTo>
                    <a:cubicBezTo>
                      <a:pt x="15" y="9"/>
                      <a:pt x="34" y="15"/>
                      <a:pt x="41" y="34"/>
                    </a:cubicBezTo>
                    <a:cubicBezTo>
                      <a:pt x="47" y="51"/>
                      <a:pt x="92" y="47"/>
                      <a:pt x="105" y="21"/>
                    </a:cubicBezTo>
                    <a:cubicBezTo>
                      <a:pt x="116" y="0"/>
                      <a:pt x="128" y="25"/>
                      <a:pt x="116" y="41"/>
                    </a:cubicBezTo>
                    <a:cubicBezTo>
                      <a:pt x="111" y="47"/>
                      <a:pt x="109" y="51"/>
                      <a:pt x="109" y="55"/>
                    </a:cubicBez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95"/>
              <p:cNvSpPr/>
              <p:nvPr/>
            </p:nvSpPr>
            <p:spPr bwMode="auto">
              <a:xfrm>
                <a:off x="2343" y="1687"/>
                <a:ext cx="749" cy="702"/>
              </a:xfrm>
              <a:custGeom>
                <a:gdLst>
                  <a:gd fmla="*/ 317 w 317" name="T0"/>
                  <a:gd fmla="*/ 182 h 297" name="T1"/>
                  <a:gd fmla="*/ 238 w 317" name="T2"/>
                  <a:gd fmla="*/ 183 h 297" name="T3"/>
                  <a:gd fmla="*/ 206 w 317" name="T4"/>
                  <a:gd fmla="*/ 208 h 297" name="T5"/>
                  <a:gd fmla="*/ 190 w 317" name="T6"/>
                  <a:gd fmla="*/ 237 h 297" name="T7"/>
                  <a:gd fmla="*/ 165 w 317" name="T8"/>
                  <a:gd fmla="*/ 297 h 297" name="T9"/>
                  <a:gd fmla="*/ 138 w 317" name="T10"/>
                  <a:gd fmla="*/ 297 h 297" name="T11"/>
                  <a:gd fmla="*/ 140 w 317" name="T12"/>
                  <a:gd fmla="*/ 264 h 297" name="T13"/>
                  <a:gd fmla="*/ 137 w 317" name="T14"/>
                  <a:gd fmla="*/ 247 h 297" name="T15"/>
                  <a:gd fmla="*/ 86 w 317" name="T16"/>
                  <a:gd fmla="*/ 243 h 297" name="T17"/>
                  <a:gd fmla="*/ 21 w 317" name="T18"/>
                  <a:gd fmla="*/ 245 h 297" name="T19"/>
                  <a:gd fmla="*/ 0 w 317" name="T20"/>
                  <a:gd fmla="*/ 250 h 297" name="T21"/>
                  <a:gd fmla="*/ 0 w 317" name="T22"/>
                  <a:gd fmla="*/ 248 h 297" name="T23"/>
                  <a:gd fmla="*/ 0 w 317" name="T24"/>
                  <a:gd fmla="*/ 234 h 297" name="T25"/>
                  <a:gd fmla="*/ 41 w 317" name="T26"/>
                  <a:gd fmla="*/ 221 h 297" name="T27"/>
                  <a:gd fmla="*/ 81 w 317" name="T28"/>
                  <a:gd fmla="*/ 205 h 297" name="T29"/>
                  <a:gd fmla="*/ 115 w 317" name="T30"/>
                  <a:gd fmla="*/ 189 h 297" name="T31"/>
                  <a:gd fmla="*/ 106 w 317" name="T32"/>
                  <a:gd fmla="*/ 163 h 297" name="T33"/>
                  <a:gd fmla="*/ 75 w 317" name="T34"/>
                  <a:gd fmla="*/ 128 h 297" name="T35"/>
                  <a:gd fmla="*/ 0 w 317" name="T36"/>
                  <a:gd fmla="*/ 71 h 297" name="T37"/>
                  <a:gd fmla="*/ 0 w 317" name="T38"/>
                  <a:gd fmla="*/ 67 h 297" name="T39"/>
                  <a:gd fmla="*/ 102 w 317" name="T40"/>
                  <a:gd fmla="*/ 123 h 297" name="T41"/>
                  <a:gd fmla="*/ 155 w 317" name="T42"/>
                  <a:gd fmla="*/ 137 h 297" name="T43"/>
                  <a:gd fmla="*/ 170 w 317" name="T44"/>
                  <a:gd fmla="*/ 114 h 297" name="T45"/>
                  <a:gd fmla="*/ 188 w 317" name="T46"/>
                  <a:gd fmla="*/ 57 h 297" name="T47"/>
                  <a:gd fmla="*/ 237 w 317" name="T48"/>
                  <a:gd fmla="*/ 0 h 297" name="T49"/>
                  <a:gd fmla="*/ 204 w 317" name="T50"/>
                  <a:gd fmla="*/ 69 h 297" name="T51"/>
                  <a:gd fmla="*/ 206 w 317" name="T52"/>
                  <a:gd fmla="*/ 126 h 297" name="T53"/>
                  <a:gd fmla="*/ 240 w 317" name="T54"/>
                  <a:gd fmla="*/ 160 h 297" name="T55"/>
                  <a:gd fmla="*/ 317 w 317" name="T56"/>
                  <a:gd fmla="*/ 182 h 297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97" w="317">
                    <a:moveTo>
                      <a:pt x="317" y="182"/>
                    </a:moveTo>
                    <a:cubicBezTo>
                      <a:pt x="287" y="218"/>
                      <a:pt x="268" y="192"/>
                      <a:pt x="238" y="183"/>
                    </a:cubicBezTo>
                    <a:cubicBezTo>
                      <a:pt x="218" y="178"/>
                      <a:pt x="219" y="203"/>
                      <a:pt x="206" y="208"/>
                    </a:cubicBezTo>
                    <a:cubicBezTo>
                      <a:pt x="186" y="216"/>
                      <a:pt x="210" y="248"/>
                      <a:pt x="190" y="237"/>
                    </a:cubicBezTo>
                    <a:cubicBezTo>
                      <a:pt x="181" y="232"/>
                      <a:pt x="165" y="266"/>
                      <a:pt x="165" y="297"/>
                    </a:cubicBezTo>
                    <a:cubicBezTo>
                      <a:pt x="138" y="297"/>
                      <a:pt x="138" y="297"/>
                      <a:pt x="138" y="297"/>
                    </a:cubicBezTo>
                    <a:cubicBezTo>
                      <a:pt x="136" y="285"/>
                      <a:pt x="136" y="274"/>
                      <a:pt x="140" y="264"/>
                    </a:cubicBezTo>
                    <a:cubicBezTo>
                      <a:pt x="142" y="256"/>
                      <a:pt x="147" y="245"/>
                      <a:pt x="137" y="247"/>
                    </a:cubicBezTo>
                    <a:cubicBezTo>
                      <a:pt x="131" y="229"/>
                      <a:pt x="109" y="225"/>
                      <a:pt x="86" y="243"/>
                    </a:cubicBezTo>
                    <a:cubicBezTo>
                      <a:pt x="72" y="255"/>
                      <a:pt x="42" y="245"/>
                      <a:pt x="21" y="245"/>
                    </a:cubicBezTo>
                    <a:cubicBezTo>
                      <a:pt x="14" y="245"/>
                      <a:pt x="7" y="247"/>
                      <a:pt x="0" y="250"/>
                    </a:cubicBezTo>
                    <a:cubicBezTo>
                      <a:pt x="0" y="250"/>
                      <a:pt x="0" y="249"/>
                      <a:pt x="0" y="248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14" y="224"/>
                      <a:pt x="31" y="220"/>
                      <a:pt x="41" y="221"/>
                    </a:cubicBezTo>
                    <a:cubicBezTo>
                      <a:pt x="59" y="224"/>
                      <a:pt x="96" y="213"/>
                      <a:pt x="81" y="205"/>
                    </a:cubicBezTo>
                    <a:cubicBezTo>
                      <a:pt x="68" y="199"/>
                      <a:pt x="95" y="202"/>
                      <a:pt x="115" y="189"/>
                    </a:cubicBezTo>
                    <a:cubicBezTo>
                      <a:pt x="124" y="182"/>
                      <a:pt x="121" y="170"/>
                      <a:pt x="106" y="163"/>
                    </a:cubicBezTo>
                    <a:cubicBezTo>
                      <a:pt x="93" y="157"/>
                      <a:pt x="77" y="145"/>
                      <a:pt x="75" y="128"/>
                    </a:cubicBezTo>
                    <a:cubicBezTo>
                      <a:pt x="72" y="108"/>
                      <a:pt x="21" y="76"/>
                      <a:pt x="0" y="7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9" y="57"/>
                      <a:pt x="78" y="83"/>
                      <a:pt x="102" y="123"/>
                    </a:cubicBezTo>
                    <a:cubicBezTo>
                      <a:pt x="120" y="154"/>
                      <a:pt x="146" y="129"/>
                      <a:pt x="155" y="137"/>
                    </a:cubicBezTo>
                    <a:cubicBezTo>
                      <a:pt x="165" y="146"/>
                      <a:pt x="171" y="132"/>
                      <a:pt x="170" y="114"/>
                    </a:cubicBezTo>
                    <a:cubicBezTo>
                      <a:pt x="169" y="92"/>
                      <a:pt x="174" y="75"/>
                      <a:pt x="188" y="57"/>
                    </a:cubicBezTo>
                    <a:cubicBezTo>
                      <a:pt x="208" y="32"/>
                      <a:pt x="223" y="40"/>
                      <a:pt x="237" y="0"/>
                    </a:cubicBezTo>
                    <a:cubicBezTo>
                      <a:pt x="234" y="43"/>
                      <a:pt x="221" y="50"/>
                      <a:pt x="204" y="69"/>
                    </a:cubicBezTo>
                    <a:cubicBezTo>
                      <a:pt x="180" y="96"/>
                      <a:pt x="222" y="92"/>
                      <a:pt x="206" y="126"/>
                    </a:cubicBezTo>
                    <a:cubicBezTo>
                      <a:pt x="193" y="154"/>
                      <a:pt x="207" y="154"/>
                      <a:pt x="240" y="160"/>
                    </a:cubicBezTo>
                    <a:cubicBezTo>
                      <a:pt x="265" y="164"/>
                      <a:pt x="272" y="195"/>
                      <a:pt x="317" y="182"/>
                    </a:cubicBez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96"/>
              <p:cNvSpPr/>
              <p:nvPr/>
            </p:nvSpPr>
            <p:spPr bwMode="auto">
              <a:xfrm>
                <a:off x="2343" y="1709"/>
                <a:ext cx="733" cy="680"/>
              </a:xfrm>
              <a:custGeom>
                <a:gdLst>
                  <a:gd fmla="*/ 295 w 310" name="T0"/>
                  <a:gd fmla="*/ 187 h 288" name="T1"/>
                  <a:gd fmla="*/ 255 w 310" name="T2"/>
                  <a:gd fmla="*/ 178 h 288" name="T3"/>
                  <a:gd fmla="*/ 211 w 310" name="T4"/>
                  <a:gd fmla="*/ 187 h 288" name="T5"/>
                  <a:gd fmla="*/ 195 w 310" name="T6"/>
                  <a:gd fmla="*/ 213 h 288" name="T7"/>
                  <a:gd fmla="*/ 173 w 310" name="T8"/>
                  <a:gd fmla="*/ 226 h 288" name="T9"/>
                  <a:gd fmla="*/ 161 w 310" name="T10"/>
                  <a:gd fmla="*/ 260 h 288" name="T11"/>
                  <a:gd fmla="*/ 159 w 310" name="T12"/>
                  <a:gd fmla="*/ 288 h 288" name="T13"/>
                  <a:gd fmla="*/ 152 w 310" name="T14"/>
                  <a:gd fmla="*/ 288 h 288" name="T15"/>
                  <a:gd fmla="*/ 148 w 310" name="T16"/>
                  <a:gd fmla="*/ 239 h 288" name="T17"/>
                  <a:gd fmla="*/ 133 w 310" name="T18"/>
                  <a:gd fmla="*/ 228 h 288" name="T19"/>
                  <a:gd fmla="*/ 94 w 310" name="T20"/>
                  <a:gd fmla="*/ 224 h 288" name="T21"/>
                  <a:gd fmla="*/ 59 w 310" name="T22"/>
                  <a:gd fmla="*/ 226 h 288" name="T23"/>
                  <a:gd fmla="*/ 25 w 310" name="T24"/>
                  <a:gd fmla="*/ 229 h 288" name="T25"/>
                  <a:gd fmla="*/ 0 w 310" name="T26"/>
                  <a:gd fmla="*/ 237 h 288" name="T27"/>
                  <a:gd fmla="*/ 0 w 310" name="T28"/>
                  <a:gd fmla="*/ 232 h 288" name="T29"/>
                  <a:gd fmla="*/ 66 w 310" name="T30"/>
                  <a:gd fmla="*/ 216 h 288" name="T31"/>
                  <a:gd fmla="*/ 91 w 310" name="T32"/>
                  <a:gd fmla="*/ 206 h 288" name="T33"/>
                  <a:gd fmla="*/ 116 w 310" name="T34"/>
                  <a:gd fmla="*/ 184 h 288" name="T35"/>
                  <a:gd fmla="*/ 127 w 310" name="T36"/>
                  <a:gd fmla="*/ 168 h 288" name="T37"/>
                  <a:gd fmla="*/ 97 w 310" name="T38"/>
                  <a:gd fmla="*/ 145 h 288" name="T39"/>
                  <a:gd fmla="*/ 71 w 310" name="T40"/>
                  <a:gd fmla="*/ 100 h 288" name="T41"/>
                  <a:gd fmla="*/ 0 w 310" name="T42"/>
                  <a:gd fmla="*/ 61 h 288" name="T43"/>
                  <a:gd fmla="*/ 0 w 310" name="T44"/>
                  <a:gd fmla="*/ 61 h 288" name="T45"/>
                  <a:gd fmla="*/ 97 w 310" name="T46"/>
                  <a:gd fmla="*/ 125 h 288" name="T47"/>
                  <a:gd fmla="*/ 139 w 310" name="T48"/>
                  <a:gd fmla="*/ 134 h 288" name="T49"/>
                  <a:gd fmla="*/ 169 w 310" name="T50"/>
                  <a:gd fmla="*/ 126 h 288" name="T51"/>
                  <a:gd fmla="*/ 175 w 310" name="T52"/>
                  <a:gd fmla="*/ 81 h 288" name="T53"/>
                  <a:gd fmla="*/ 195 w 310" name="T54"/>
                  <a:gd fmla="*/ 48 h 288" name="T55"/>
                  <a:gd fmla="*/ 234 w 310" name="T56"/>
                  <a:gd fmla="*/ 0 h 288" name="T57"/>
                  <a:gd fmla="*/ 198 w 310" name="T58"/>
                  <a:gd fmla="*/ 64 h 288" name="T59"/>
                  <a:gd fmla="*/ 201 w 310" name="T60"/>
                  <a:gd fmla="*/ 100 h 288" name="T61"/>
                  <a:gd fmla="*/ 199 w 310" name="T62"/>
                  <a:gd fmla="*/ 154 h 288" name="T63"/>
                  <a:gd fmla="*/ 250 w 310" name="T64"/>
                  <a:gd fmla="*/ 166 h 288" name="T65"/>
                  <a:gd fmla="*/ 299 w 310" name="T66"/>
                  <a:gd fmla="*/ 182 h 288" name="T67"/>
                  <a:gd fmla="*/ 295 w 310" name="T68"/>
                  <a:gd fmla="*/ 187 h 28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88" w="310">
                    <a:moveTo>
                      <a:pt x="295" y="187"/>
                    </a:moveTo>
                    <a:cubicBezTo>
                      <a:pt x="276" y="193"/>
                      <a:pt x="256" y="179"/>
                      <a:pt x="255" y="178"/>
                    </a:cubicBezTo>
                    <a:cubicBezTo>
                      <a:pt x="223" y="162"/>
                      <a:pt x="224" y="181"/>
                      <a:pt x="211" y="187"/>
                    </a:cubicBezTo>
                    <a:cubicBezTo>
                      <a:pt x="195" y="193"/>
                      <a:pt x="195" y="203"/>
                      <a:pt x="195" y="213"/>
                    </a:cubicBezTo>
                    <a:cubicBezTo>
                      <a:pt x="195" y="227"/>
                      <a:pt x="180" y="214"/>
                      <a:pt x="173" y="226"/>
                    </a:cubicBezTo>
                    <a:cubicBezTo>
                      <a:pt x="163" y="244"/>
                      <a:pt x="165" y="235"/>
                      <a:pt x="161" y="260"/>
                    </a:cubicBezTo>
                    <a:cubicBezTo>
                      <a:pt x="159" y="267"/>
                      <a:pt x="157" y="276"/>
                      <a:pt x="159" y="288"/>
                    </a:cubicBezTo>
                    <a:cubicBezTo>
                      <a:pt x="152" y="288"/>
                      <a:pt x="152" y="288"/>
                      <a:pt x="152" y="288"/>
                    </a:cubicBezTo>
                    <a:cubicBezTo>
                      <a:pt x="145" y="270"/>
                      <a:pt x="134" y="276"/>
                      <a:pt x="148" y="239"/>
                    </a:cubicBezTo>
                    <a:cubicBezTo>
                      <a:pt x="152" y="228"/>
                      <a:pt x="137" y="241"/>
                      <a:pt x="133" y="228"/>
                    </a:cubicBezTo>
                    <a:cubicBezTo>
                      <a:pt x="129" y="212"/>
                      <a:pt x="104" y="216"/>
                      <a:pt x="94" y="224"/>
                    </a:cubicBezTo>
                    <a:cubicBezTo>
                      <a:pt x="74" y="239"/>
                      <a:pt x="76" y="220"/>
                      <a:pt x="59" y="226"/>
                    </a:cubicBezTo>
                    <a:cubicBezTo>
                      <a:pt x="39" y="233"/>
                      <a:pt x="47" y="228"/>
                      <a:pt x="25" y="229"/>
                    </a:cubicBezTo>
                    <a:cubicBezTo>
                      <a:pt x="16" y="229"/>
                      <a:pt x="7" y="233"/>
                      <a:pt x="0" y="237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20" y="216"/>
                      <a:pt x="49" y="215"/>
                      <a:pt x="66" y="216"/>
                    </a:cubicBezTo>
                    <a:cubicBezTo>
                      <a:pt x="76" y="217"/>
                      <a:pt x="85" y="210"/>
                      <a:pt x="91" y="206"/>
                    </a:cubicBezTo>
                    <a:cubicBezTo>
                      <a:pt x="109" y="195"/>
                      <a:pt x="99" y="188"/>
                      <a:pt x="116" y="184"/>
                    </a:cubicBezTo>
                    <a:cubicBezTo>
                      <a:pt x="126" y="181"/>
                      <a:pt x="135" y="175"/>
                      <a:pt x="127" y="168"/>
                    </a:cubicBezTo>
                    <a:cubicBezTo>
                      <a:pt x="136" y="156"/>
                      <a:pt x="116" y="162"/>
                      <a:pt x="97" y="145"/>
                    </a:cubicBezTo>
                    <a:cubicBezTo>
                      <a:pt x="83" y="132"/>
                      <a:pt x="81" y="112"/>
                      <a:pt x="71" y="100"/>
                    </a:cubicBezTo>
                    <a:cubicBezTo>
                      <a:pt x="61" y="87"/>
                      <a:pt x="33" y="57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44" y="53"/>
                      <a:pt x="84" y="88"/>
                      <a:pt x="97" y="125"/>
                    </a:cubicBezTo>
                    <a:cubicBezTo>
                      <a:pt x="102" y="138"/>
                      <a:pt x="129" y="139"/>
                      <a:pt x="139" y="134"/>
                    </a:cubicBezTo>
                    <a:cubicBezTo>
                      <a:pt x="150" y="129"/>
                      <a:pt x="161" y="145"/>
                      <a:pt x="169" y="126"/>
                    </a:cubicBezTo>
                    <a:cubicBezTo>
                      <a:pt x="176" y="111"/>
                      <a:pt x="176" y="110"/>
                      <a:pt x="175" y="81"/>
                    </a:cubicBezTo>
                    <a:cubicBezTo>
                      <a:pt x="175" y="65"/>
                      <a:pt x="188" y="58"/>
                      <a:pt x="195" y="48"/>
                    </a:cubicBezTo>
                    <a:cubicBezTo>
                      <a:pt x="209" y="27"/>
                      <a:pt x="227" y="23"/>
                      <a:pt x="234" y="0"/>
                    </a:cubicBezTo>
                    <a:cubicBezTo>
                      <a:pt x="235" y="29"/>
                      <a:pt x="205" y="54"/>
                      <a:pt x="198" y="64"/>
                    </a:cubicBezTo>
                    <a:cubicBezTo>
                      <a:pt x="190" y="77"/>
                      <a:pt x="192" y="96"/>
                      <a:pt x="201" y="100"/>
                    </a:cubicBezTo>
                    <a:cubicBezTo>
                      <a:pt x="215" y="107"/>
                      <a:pt x="167" y="149"/>
                      <a:pt x="199" y="154"/>
                    </a:cubicBezTo>
                    <a:cubicBezTo>
                      <a:pt x="223" y="158"/>
                      <a:pt x="220" y="147"/>
                      <a:pt x="250" y="166"/>
                    </a:cubicBezTo>
                    <a:cubicBezTo>
                      <a:pt x="251" y="166"/>
                      <a:pt x="290" y="185"/>
                      <a:pt x="299" y="182"/>
                    </a:cubicBezTo>
                    <a:cubicBezTo>
                      <a:pt x="310" y="178"/>
                      <a:pt x="309" y="182"/>
                      <a:pt x="295" y="187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97"/>
              <p:cNvSpPr/>
              <p:nvPr/>
            </p:nvSpPr>
            <p:spPr bwMode="auto">
              <a:xfrm>
                <a:off x="2343" y="1857"/>
                <a:ext cx="255" cy="331"/>
              </a:xfrm>
              <a:custGeom>
                <a:gdLst>
                  <a:gd fmla="*/ 0 w 108" name="T0"/>
                  <a:gd fmla="*/ 117 h 140" name="T1"/>
                  <a:gd fmla="*/ 29 w 108" name="T2"/>
                  <a:gd fmla="*/ 104 h 140" name="T3"/>
                  <a:gd fmla="*/ 11 w 108" name="T4"/>
                  <a:gd fmla="*/ 102 h 140" name="T5"/>
                  <a:gd fmla="*/ 0 w 108" name="T6"/>
                  <a:gd fmla="*/ 100 h 140" name="T7"/>
                  <a:gd fmla="*/ 0 w 108" name="T8"/>
                  <a:gd fmla="*/ 15 h 140" name="T9"/>
                  <a:gd fmla="*/ 0 w 108" name="T10"/>
                  <a:gd fmla="*/ 5 h 140" name="T11"/>
                  <a:gd fmla="*/ 0 w 108" name="T12"/>
                  <a:gd fmla="*/ 0 h 140" name="T13"/>
                  <a:gd fmla="*/ 66 w 108" name="T14"/>
                  <a:gd fmla="*/ 63 h 140" name="T15"/>
                  <a:gd fmla="*/ 106 w 108" name="T16"/>
                  <a:gd fmla="*/ 104 h 140" name="T17"/>
                  <a:gd fmla="*/ 80 w 108" name="T18"/>
                  <a:gd fmla="*/ 117 h 140" name="T19"/>
                  <a:gd fmla="*/ 38 w 108" name="T20"/>
                  <a:gd fmla="*/ 132 h 140" name="T21"/>
                  <a:gd fmla="*/ 0 w 108" name="T22"/>
                  <a:gd fmla="*/ 140 h 140" name="T23"/>
                  <a:gd fmla="*/ 0 w 108" name="T24"/>
                  <a:gd fmla="*/ 117 h 14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0" w="108">
                    <a:moveTo>
                      <a:pt x="0" y="117"/>
                    </a:moveTo>
                    <a:cubicBezTo>
                      <a:pt x="11" y="106"/>
                      <a:pt x="22" y="101"/>
                      <a:pt x="29" y="104"/>
                    </a:cubicBezTo>
                    <a:cubicBezTo>
                      <a:pt x="32" y="99"/>
                      <a:pt x="25" y="98"/>
                      <a:pt x="11" y="102"/>
                    </a:cubicBezTo>
                    <a:cubicBezTo>
                      <a:pt x="7" y="103"/>
                      <a:pt x="4" y="102"/>
                      <a:pt x="0" y="10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1"/>
                      <a:pt x="1" y="8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8"/>
                      <a:pt x="70" y="43"/>
                      <a:pt x="66" y="63"/>
                    </a:cubicBezTo>
                    <a:cubicBezTo>
                      <a:pt x="61" y="85"/>
                      <a:pt x="102" y="78"/>
                      <a:pt x="106" y="104"/>
                    </a:cubicBezTo>
                    <a:cubicBezTo>
                      <a:pt x="108" y="114"/>
                      <a:pt x="97" y="116"/>
                      <a:pt x="80" y="117"/>
                    </a:cubicBezTo>
                    <a:cubicBezTo>
                      <a:pt x="55" y="118"/>
                      <a:pt x="70" y="133"/>
                      <a:pt x="38" y="132"/>
                    </a:cubicBezTo>
                    <a:cubicBezTo>
                      <a:pt x="22" y="132"/>
                      <a:pt x="10" y="135"/>
                      <a:pt x="0" y="140"/>
                    </a:cubicBez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98"/>
              <p:cNvSpPr/>
              <p:nvPr/>
            </p:nvSpPr>
            <p:spPr bwMode="auto">
              <a:xfrm>
                <a:off x="2343" y="1782"/>
                <a:ext cx="402" cy="276"/>
              </a:xfrm>
              <a:custGeom>
                <a:gdLst>
                  <a:gd fmla="*/ 0 w 170" name="T0"/>
                  <a:gd fmla="*/ 24 h 117" name="T1"/>
                  <a:gd fmla="*/ 72 w 170" name="T2"/>
                  <a:gd fmla="*/ 1 h 117" name="T3"/>
                  <a:gd fmla="*/ 137 w 170" name="T4"/>
                  <a:gd fmla="*/ 19 h 117" name="T5"/>
                  <a:gd fmla="*/ 138 w 170" name="T6"/>
                  <a:gd fmla="*/ 17 h 117" name="T7"/>
                  <a:gd fmla="*/ 159 w 170" name="T8"/>
                  <a:gd fmla="*/ 61 h 117" name="T9"/>
                  <a:gd fmla="*/ 147 w 170" name="T10"/>
                  <a:gd fmla="*/ 88 h 117" name="T11"/>
                  <a:gd fmla="*/ 101 w 170" name="T12"/>
                  <a:gd fmla="*/ 66 h 117" name="T13"/>
                  <a:gd fmla="*/ 52 w 170" name="T14"/>
                  <a:gd fmla="*/ 30 h 117" name="T15"/>
                  <a:gd fmla="*/ 0 w 170" name="T16"/>
                  <a:gd fmla="*/ 26 h 117" name="T17"/>
                  <a:gd fmla="*/ 0 w 170" name="T18"/>
                  <a:gd fmla="*/ 24 h 11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7" w="170">
                    <a:moveTo>
                      <a:pt x="0" y="24"/>
                    </a:moveTo>
                    <a:cubicBezTo>
                      <a:pt x="20" y="9"/>
                      <a:pt x="57" y="2"/>
                      <a:pt x="72" y="1"/>
                    </a:cubicBezTo>
                    <a:cubicBezTo>
                      <a:pt x="124" y="0"/>
                      <a:pt x="121" y="29"/>
                      <a:pt x="137" y="19"/>
                    </a:cubicBezTo>
                    <a:cubicBezTo>
                      <a:pt x="138" y="18"/>
                      <a:pt x="138" y="18"/>
                      <a:pt x="138" y="17"/>
                    </a:cubicBezTo>
                    <a:cubicBezTo>
                      <a:pt x="159" y="19"/>
                      <a:pt x="149" y="41"/>
                      <a:pt x="159" y="61"/>
                    </a:cubicBezTo>
                    <a:cubicBezTo>
                      <a:pt x="170" y="82"/>
                      <a:pt x="158" y="97"/>
                      <a:pt x="147" y="88"/>
                    </a:cubicBezTo>
                    <a:cubicBezTo>
                      <a:pt x="134" y="78"/>
                      <a:pt x="131" y="117"/>
                      <a:pt x="101" y="66"/>
                    </a:cubicBezTo>
                    <a:cubicBezTo>
                      <a:pt x="91" y="49"/>
                      <a:pt x="88" y="51"/>
                      <a:pt x="52" y="30"/>
                    </a:cubicBezTo>
                    <a:cubicBezTo>
                      <a:pt x="31" y="19"/>
                      <a:pt x="12" y="20"/>
                      <a:pt x="0" y="26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99"/>
              <p:cNvSpPr/>
              <p:nvPr/>
            </p:nvSpPr>
            <p:spPr bwMode="auto">
              <a:xfrm>
                <a:off x="2530" y="1827"/>
                <a:ext cx="394" cy="550"/>
              </a:xfrm>
              <a:custGeom>
                <a:gdLst>
                  <a:gd fmla="*/ 142 w 167" name="T0"/>
                  <a:gd fmla="*/ 112 h 233" name="T1"/>
                  <a:gd fmla="*/ 124 w 167" name="T2"/>
                  <a:gd fmla="*/ 133 h 233" name="T3"/>
                  <a:gd fmla="*/ 110 w 167" name="T4"/>
                  <a:gd fmla="*/ 160 h 233" name="T5"/>
                  <a:gd fmla="*/ 85 w 167" name="T6"/>
                  <a:gd fmla="*/ 184 h 233" name="T7"/>
                  <a:gd fmla="*/ 71 w 167" name="T8"/>
                  <a:gd fmla="*/ 226 h 233" name="T9"/>
                  <a:gd fmla="*/ 72 w 167" name="T10"/>
                  <a:gd fmla="*/ 189 h 233" name="T11"/>
                  <a:gd fmla="*/ 63 w 167" name="T12"/>
                  <a:gd fmla="*/ 179 h 233" name="T13"/>
                  <a:gd fmla="*/ 46 w 167" name="T14"/>
                  <a:gd fmla="*/ 160 h 233" name="T15"/>
                  <a:gd fmla="*/ 18 w 167" name="T16"/>
                  <a:gd fmla="*/ 167 h 233" name="T17"/>
                  <a:gd fmla="*/ 4 w 167" name="T18"/>
                  <a:gd fmla="*/ 166 h 233" name="T19"/>
                  <a:gd fmla="*/ 45 w 167" name="T20"/>
                  <a:gd fmla="*/ 138 h 233" name="T21"/>
                  <a:gd fmla="*/ 58 w 167" name="T22"/>
                  <a:gd fmla="*/ 119 h 233" name="T23"/>
                  <a:gd fmla="*/ 47 w 167" name="T24"/>
                  <a:gd fmla="*/ 104 h 233" name="T25"/>
                  <a:gd fmla="*/ 40 w 167" name="T26"/>
                  <a:gd fmla="*/ 94 h 233" name="T27"/>
                  <a:gd fmla="*/ 71 w 167" name="T28"/>
                  <a:gd fmla="*/ 98 h 233" name="T29"/>
                  <a:gd fmla="*/ 91 w 167" name="T30"/>
                  <a:gd fmla="*/ 83 h 233" name="T31"/>
                  <a:gd fmla="*/ 101 w 167" name="T32"/>
                  <a:gd fmla="*/ 45 h 233" name="T33"/>
                  <a:gd fmla="*/ 107 w 167" name="T34"/>
                  <a:gd fmla="*/ 12 h 233" name="T35"/>
                  <a:gd fmla="*/ 113 w 167" name="T36"/>
                  <a:gd fmla="*/ 13 h 233" name="T37"/>
                  <a:gd fmla="*/ 108 w 167" name="T38"/>
                  <a:gd fmla="*/ 79 h 233" name="T39"/>
                  <a:gd fmla="*/ 106 w 167" name="T40"/>
                  <a:gd fmla="*/ 104 h 233" name="T41"/>
                  <a:gd fmla="*/ 129 w 167" name="T42"/>
                  <a:gd fmla="*/ 109 h 233" name="T43"/>
                  <a:gd fmla="*/ 151 w 167" name="T44"/>
                  <a:gd fmla="*/ 108 h 233" name="T45"/>
                  <a:gd fmla="*/ 164 w 167" name="T46"/>
                  <a:gd fmla="*/ 115 h 233" name="T47"/>
                  <a:gd fmla="*/ 142 w 167" name="T48"/>
                  <a:gd fmla="*/ 112 h 23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3" w="167">
                    <a:moveTo>
                      <a:pt x="142" y="112"/>
                    </a:moveTo>
                    <a:cubicBezTo>
                      <a:pt x="126" y="117"/>
                      <a:pt x="133" y="131"/>
                      <a:pt x="124" y="133"/>
                    </a:cubicBezTo>
                    <a:cubicBezTo>
                      <a:pt x="114" y="134"/>
                      <a:pt x="113" y="149"/>
                      <a:pt x="110" y="160"/>
                    </a:cubicBezTo>
                    <a:cubicBezTo>
                      <a:pt x="108" y="170"/>
                      <a:pt x="92" y="164"/>
                      <a:pt x="85" y="184"/>
                    </a:cubicBezTo>
                    <a:cubicBezTo>
                      <a:pt x="76" y="206"/>
                      <a:pt x="77" y="233"/>
                      <a:pt x="71" y="226"/>
                    </a:cubicBezTo>
                    <a:cubicBezTo>
                      <a:pt x="61" y="215"/>
                      <a:pt x="71" y="194"/>
                      <a:pt x="72" y="189"/>
                    </a:cubicBezTo>
                    <a:cubicBezTo>
                      <a:pt x="75" y="182"/>
                      <a:pt x="71" y="175"/>
                      <a:pt x="63" y="179"/>
                    </a:cubicBezTo>
                    <a:cubicBezTo>
                      <a:pt x="50" y="185"/>
                      <a:pt x="55" y="155"/>
                      <a:pt x="46" y="160"/>
                    </a:cubicBezTo>
                    <a:cubicBezTo>
                      <a:pt x="30" y="168"/>
                      <a:pt x="31" y="158"/>
                      <a:pt x="18" y="167"/>
                    </a:cubicBezTo>
                    <a:cubicBezTo>
                      <a:pt x="1" y="179"/>
                      <a:pt x="0" y="168"/>
                      <a:pt x="4" y="166"/>
                    </a:cubicBezTo>
                    <a:cubicBezTo>
                      <a:pt x="36" y="151"/>
                      <a:pt x="25" y="133"/>
                      <a:pt x="45" y="138"/>
                    </a:cubicBezTo>
                    <a:cubicBezTo>
                      <a:pt x="52" y="139"/>
                      <a:pt x="67" y="123"/>
                      <a:pt x="58" y="119"/>
                    </a:cubicBezTo>
                    <a:cubicBezTo>
                      <a:pt x="47" y="115"/>
                      <a:pt x="69" y="114"/>
                      <a:pt x="47" y="104"/>
                    </a:cubicBezTo>
                    <a:cubicBezTo>
                      <a:pt x="33" y="97"/>
                      <a:pt x="34" y="90"/>
                      <a:pt x="40" y="94"/>
                    </a:cubicBezTo>
                    <a:cubicBezTo>
                      <a:pt x="53" y="104"/>
                      <a:pt x="54" y="83"/>
                      <a:pt x="71" y="98"/>
                    </a:cubicBezTo>
                    <a:cubicBezTo>
                      <a:pt x="78" y="105"/>
                      <a:pt x="83" y="98"/>
                      <a:pt x="91" y="83"/>
                    </a:cubicBezTo>
                    <a:cubicBezTo>
                      <a:pt x="99" y="70"/>
                      <a:pt x="95" y="55"/>
                      <a:pt x="101" y="45"/>
                    </a:cubicBezTo>
                    <a:cubicBezTo>
                      <a:pt x="107" y="33"/>
                      <a:pt x="95" y="25"/>
                      <a:pt x="107" y="12"/>
                    </a:cubicBezTo>
                    <a:cubicBezTo>
                      <a:pt x="116" y="0"/>
                      <a:pt x="118" y="7"/>
                      <a:pt x="113" y="13"/>
                    </a:cubicBezTo>
                    <a:cubicBezTo>
                      <a:pt x="96" y="35"/>
                      <a:pt x="121" y="49"/>
                      <a:pt x="108" y="79"/>
                    </a:cubicBezTo>
                    <a:cubicBezTo>
                      <a:pt x="101" y="95"/>
                      <a:pt x="101" y="104"/>
                      <a:pt x="106" y="104"/>
                    </a:cubicBezTo>
                    <a:cubicBezTo>
                      <a:pt x="120" y="104"/>
                      <a:pt x="119" y="115"/>
                      <a:pt x="129" y="109"/>
                    </a:cubicBezTo>
                    <a:cubicBezTo>
                      <a:pt x="134" y="107"/>
                      <a:pt x="145" y="106"/>
                      <a:pt x="151" y="108"/>
                    </a:cubicBezTo>
                    <a:cubicBezTo>
                      <a:pt x="164" y="112"/>
                      <a:pt x="167" y="117"/>
                      <a:pt x="164" y="115"/>
                    </a:cubicBezTo>
                    <a:cubicBezTo>
                      <a:pt x="154" y="110"/>
                      <a:pt x="146" y="111"/>
                      <a:pt x="142" y="112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00"/>
              <p:cNvSpPr/>
              <p:nvPr/>
            </p:nvSpPr>
            <p:spPr bwMode="auto">
              <a:xfrm>
                <a:off x="2809" y="2131"/>
                <a:ext cx="269" cy="145"/>
              </a:xfrm>
              <a:custGeom>
                <a:gdLst>
                  <a:gd fmla="*/ 104 w 114" name="T0"/>
                  <a:gd fmla="*/ 12 h 61" name="T1"/>
                  <a:gd fmla="*/ 36 w 114" name="T2"/>
                  <a:gd fmla="*/ 2 h 61" name="T3"/>
                  <a:gd fmla="*/ 11 w 114" name="T4"/>
                  <a:gd fmla="*/ 24 h 61" name="T5"/>
                  <a:gd fmla="*/ 13 w 114" name="T6"/>
                  <a:gd fmla="*/ 35 h 61" name="T7"/>
                  <a:gd fmla="*/ 43 w 114" name="T8"/>
                  <a:gd fmla="*/ 40 h 61" name="T9"/>
                  <a:gd fmla="*/ 88 w 114" name="T10"/>
                  <a:gd fmla="*/ 46 h 61" name="T11"/>
                  <a:gd fmla="*/ 103 w 114" name="T12"/>
                  <a:gd fmla="*/ 23 h 61" name="T13"/>
                  <a:gd fmla="*/ 104 w 114" name="T14"/>
                  <a:gd fmla="*/ 12 h 6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1" w="114">
                    <a:moveTo>
                      <a:pt x="104" y="12"/>
                    </a:moveTo>
                    <a:cubicBezTo>
                      <a:pt x="77" y="36"/>
                      <a:pt x="59" y="0"/>
                      <a:pt x="36" y="2"/>
                    </a:cubicBezTo>
                    <a:cubicBezTo>
                      <a:pt x="25" y="2"/>
                      <a:pt x="29" y="14"/>
                      <a:pt x="11" y="24"/>
                    </a:cubicBezTo>
                    <a:cubicBezTo>
                      <a:pt x="0" y="30"/>
                      <a:pt x="6" y="43"/>
                      <a:pt x="13" y="35"/>
                    </a:cubicBezTo>
                    <a:cubicBezTo>
                      <a:pt x="19" y="27"/>
                      <a:pt x="33" y="25"/>
                      <a:pt x="43" y="40"/>
                    </a:cubicBezTo>
                    <a:cubicBezTo>
                      <a:pt x="55" y="56"/>
                      <a:pt x="62" y="61"/>
                      <a:pt x="88" y="46"/>
                    </a:cubicBezTo>
                    <a:cubicBezTo>
                      <a:pt x="100" y="40"/>
                      <a:pt x="104" y="30"/>
                      <a:pt x="103" y="23"/>
                    </a:cubicBezTo>
                    <a:cubicBezTo>
                      <a:pt x="114" y="10"/>
                      <a:pt x="110" y="6"/>
                      <a:pt x="104" y="12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01"/>
              <p:cNvSpPr/>
              <p:nvPr/>
            </p:nvSpPr>
            <p:spPr bwMode="auto">
              <a:xfrm>
                <a:off x="2858" y="1928"/>
                <a:ext cx="232" cy="185"/>
              </a:xfrm>
              <a:custGeom>
                <a:gdLst>
                  <a:gd fmla="*/ 82 w 98" name="T0"/>
                  <a:gd fmla="*/ 78 h 78" name="T1"/>
                  <a:gd fmla="*/ 23 w 98" name="T2"/>
                  <a:gd fmla="*/ 52 h 78" name="T3"/>
                  <a:gd fmla="*/ 7 w 98" name="T4"/>
                  <a:gd fmla="*/ 41 h 78" name="T5"/>
                  <a:gd fmla="*/ 20 w 98" name="T6"/>
                  <a:gd fmla="*/ 25 h 78" name="T7"/>
                  <a:gd fmla="*/ 50 w 98" name="T8"/>
                  <a:gd fmla="*/ 7 h 78" name="T9"/>
                  <a:gd fmla="*/ 66 w 98" name="T10"/>
                  <a:gd fmla="*/ 34 h 78" name="T11"/>
                  <a:gd fmla="*/ 83 w 98" name="T12"/>
                  <a:gd fmla="*/ 64 h 78" name="T13"/>
                  <a:gd fmla="*/ 82 w 98" name="T14"/>
                  <a:gd fmla="*/ 78 h 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8" w="98">
                    <a:moveTo>
                      <a:pt x="82" y="78"/>
                    </a:moveTo>
                    <a:cubicBezTo>
                      <a:pt x="47" y="78"/>
                      <a:pt x="46" y="53"/>
                      <a:pt x="23" y="52"/>
                    </a:cubicBezTo>
                    <a:cubicBezTo>
                      <a:pt x="3" y="51"/>
                      <a:pt x="0" y="47"/>
                      <a:pt x="7" y="41"/>
                    </a:cubicBezTo>
                    <a:cubicBezTo>
                      <a:pt x="13" y="37"/>
                      <a:pt x="18" y="33"/>
                      <a:pt x="20" y="25"/>
                    </a:cubicBezTo>
                    <a:cubicBezTo>
                      <a:pt x="24" y="9"/>
                      <a:pt x="37" y="0"/>
                      <a:pt x="50" y="7"/>
                    </a:cubicBezTo>
                    <a:cubicBezTo>
                      <a:pt x="64" y="14"/>
                      <a:pt x="68" y="29"/>
                      <a:pt x="66" y="34"/>
                    </a:cubicBezTo>
                    <a:cubicBezTo>
                      <a:pt x="60" y="49"/>
                      <a:pt x="73" y="54"/>
                      <a:pt x="83" y="64"/>
                    </a:cubicBezTo>
                    <a:cubicBezTo>
                      <a:pt x="93" y="73"/>
                      <a:pt x="98" y="78"/>
                      <a:pt x="82" y="78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02"/>
              <p:cNvSpPr/>
              <p:nvPr/>
            </p:nvSpPr>
            <p:spPr bwMode="auto">
              <a:xfrm>
                <a:off x="2809" y="1725"/>
                <a:ext cx="108" cy="213"/>
              </a:xfrm>
              <a:custGeom>
                <a:gdLst>
                  <a:gd fmla="*/ 29 w 46" name="T0"/>
                  <a:gd fmla="*/ 63 h 90" name="T1"/>
                  <a:gd fmla="*/ 10 w 46" name="T2"/>
                  <a:gd fmla="*/ 78 h 90" name="T3"/>
                  <a:gd fmla="*/ 31 w 46" name="T4"/>
                  <a:gd fmla="*/ 32 h 90" name="T5"/>
                  <a:gd fmla="*/ 39 w 46" name="T6"/>
                  <a:gd fmla="*/ 8 h 90" name="T7"/>
                  <a:gd fmla="*/ 45 w 46" name="T8"/>
                  <a:gd fmla="*/ 12 h 90" name="T9"/>
                  <a:gd fmla="*/ 43 w 46" name="T10"/>
                  <a:gd fmla="*/ 29 h 90" name="T11"/>
                  <a:gd fmla="*/ 29 w 46" name="T12"/>
                  <a:gd fmla="*/ 63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46">
                    <a:moveTo>
                      <a:pt x="29" y="63"/>
                    </a:moveTo>
                    <a:cubicBezTo>
                      <a:pt x="19" y="70"/>
                      <a:pt x="16" y="90"/>
                      <a:pt x="10" y="78"/>
                    </a:cubicBezTo>
                    <a:cubicBezTo>
                      <a:pt x="0" y="59"/>
                      <a:pt x="15" y="50"/>
                      <a:pt x="31" y="32"/>
                    </a:cubicBezTo>
                    <a:cubicBezTo>
                      <a:pt x="38" y="25"/>
                      <a:pt x="38" y="15"/>
                      <a:pt x="39" y="8"/>
                    </a:cubicBezTo>
                    <a:cubicBezTo>
                      <a:pt x="41" y="0"/>
                      <a:pt x="43" y="4"/>
                      <a:pt x="45" y="12"/>
                    </a:cubicBezTo>
                    <a:cubicBezTo>
                      <a:pt x="46" y="17"/>
                      <a:pt x="46" y="25"/>
                      <a:pt x="43" y="29"/>
                    </a:cubicBezTo>
                    <a:cubicBezTo>
                      <a:pt x="29" y="44"/>
                      <a:pt x="45" y="52"/>
                      <a:pt x="29" y="63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03"/>
              <p:cNvSpPr/>
              <p:nvPr/>
            </p:nvSpPr>
            <p:spPr bwMode="auto">
              <a:xfrm>
                <a:off x="2573" y="1973"/>
                <a:ext cx="311" cy="362"/>
              </a:xfrm>
              <a:custGeom>
                <a:gdLst>
                  <a:gd fmla="*/ 112 w 132" name="T0"/>
                  <a:gd fmla="*/ 58 h 153" name="T1"/>
                  <a:gd fmla="*/ 107 w 132" name="T2"/>
                  <a:gd fmla="*/ 65 h 153" name="T3"/>
                  <a:gd fmla="*/ 94 w 132" name="T4"/>
                  <a:gd fmla="*/ 76 h 153" name="T5"/>
                  <a:gd fmla="*/ 86 w 132" name="T6"/>
                  <a:gd fmla="*/ 90 h 153" name="T7"/>
                  <a:gd fmla="*/ 68 w 132" name="T8"/>
                  <a:gd fmla="*/ 106 h 153" name="T9"/>
                  <a:gd fmla="*/ 55 w 132" name="T10"/>
                  <a:gd fmla="*/ 149 h 153" name="T11"/>
                  <a:gd fmla="*/ 51 w 132" name="T12"/>
                  <a:gd fmla="*/ 146 h 153" name="T13"/>
                  <a:gd fmla="*/ 58 w 132" name="T14"/>
                  <a:gd fmla="*/ 116 h 153" name="T15"/>
                  <a:gd fmla="*/ 46 w 132" name="T16"/>
                  <a:gd fmla="*/ 109 h 153" name="T17"/>
                  <a:gd fmla="*/ 36 w 132" name="T18"/>
                  <a:gd fmla="*/ 94 h 153" name="T19"/>
                  <a:gd fmla="*/ 17 w 132" name="T20"/>
                  <a:gd fmla="*/ 95 h 153" name="T21"/>
                  <a:gd fmla="*/ 3 w 132" name="T22"/>
                  <a:gd fmla="*/ 97 h 153" name="T23"/>
                  <a:gd fmla="*/ 30 w 132" name="T24"/>
                  <a:gd fmla="*/ 82 h 153" name="T25"/>
                  <a:gd fmla="*/ 38 w 132" name="T26"/>
                  <a:gd fmla="*/ 75 h 153" name="T27"/>
                  <a:gd fmla="*/ 42 w 132" name="T28"/>
                  <a:gd fmla="*/ 56 h 153" name="T29"/>
                  <a:gd fmla="*/ 49 w 132" name="T30"/>
                  <a:gd fmla="*/ 61 h 153" name="T31"/>
                  <a:gd fmla="*/ 52 w 132" name="T32"/>
                  <a:gd fmla="*/ 59 h 153" name="T33"/>
                  <a:gd fmla="*/ 47 w 132" name="T34"/>
                  <a:gd fmla="*/ 50 h 153" name="T35"/>
                  <a:gd fmla="*/ 26 w 132" name="T36"/>
                  <a:gd fmla="*/ 37 h 153" name="T37"/>
                  <a:gd fmla="*/ 45 w 132" name="T38"/>
                  <a:gd fmla="*/ 38 h 153" name="T39"/>
                  <a:gd fmla="*/ 60 w 132" name="T40"/>
                  <a:gd fmla="*/ 45 h 153" name="T41"/>
                  <a:gd fmla="*/ 70 w 132" name="T42"/>
                  <a:gd fmla="*/ 36 h 153" name="T43"/>
                  <a:gd fmla="*/ 81 w 132" name="T44"/>
                  <a:gd fmla="*/ 8 h 153" name="T45"/>
                  <a:gd fmla="*/ 82 w 132" name="T46"/>
                  <a:gd fmla="*/ 10 h 153" name="T47"/>
                  <a:gd fmla="*/ 86 w 132" name="T48"/>
                  <a:gd fmla="*/ 46 h 153" name="T49"/>
                  <a:gd fmla="*/ 109 w 132" name="T50"/>
                  <a:gd fmla="*/ 50 h 153" name="T51"/>
                  <a:gd fmla="*/ 132 w 132" name="T52"/>
                  <a:gd fmla="*/ 47 h 153" name="T53"/>
                  <a:gd fmla="*/ 112 w 132" name="T54"/>
                  <a:gd fmla="*/ 58 h 153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53" w="132">
                    <a:moveTo>
                      <a:pt x="112" y="58"/>
                    </a:moveTo>
                    <a:cubicBezTo>
                      <a:pt x="112" y="61"/>
                      <a:pt x="107" y="60"/>
                      <a:pt x="107" y="65"/>
                    </a:cubicBezTo>
                    <a:cubicBezTo>
                      <a:pt x="106" y="73"/>
                      <a:pt x="94" y="69"/>
                      <a:pt x="94" y="76"/>
                    </a:cubicBezTo>
                    <a:cubicBezTo>
                      <a:pt x="94" y="84"/>
                      <a:pt x="87" y="82"/>
                      <a:pt x="86" y="90"/>
                    </a:cubicBezTo>
                    <a:cubicBezTo>
                      <a:pt x="86" y="100"/>
                      <a:pt x="70" y="100"/>
                      <a:pt x="68" y="106"/>
                    </a:cubicBezTo>
                    <a:cubicBezTo>
                      <a:pt x="63" y="113"/>
                      <a:pt x="54" y="131"/>
                      <a:pt x="55" y="149"/>
                    </a:cubicBezTo>
                    <a:cubicBezTo>
                      <a:pt x="55" y="151"/>
                      <a:pt x="51" y="153"/>
                      <a:pt x="51" y="146"/>
                    </a:cubicBezTo>
                    <a:cubicBezTo>
                      <a:pt x="52" y="139"/>
                      <a:pt x="56" y="122"/>
                      <a:pt x="58" y="116"/>
                    </a:cubicBezTo>
                    <a:cubicBezTo>
                      <a:pt x="59" y="111"/>
                      <a:pt x="57" y="106"/>
                      <a:pt x="46" y="109"/>
                    </a:cubicBezTo>
                    <a:cubicBezTo>
                      <a:pt x="37" y="112"/>
                      <a:pt x="43" y="100"/>
                      <a:pt x="36" y="94"/>
                    </a:cubicBezTo>
                    <a:cubicBezTo>
                      <a:pt x="27" y="87"/>
                      <a:pt x="30" y="96"/>
                      <a:pt x="17" y="95"/>
                    </a:cubicBezTo>
                    <a:cubicBezTo>
                      <a:pt x="13" y="94"/>
                      <a:pt x="0" y="102"/>
                      <a:pt x="3" y="97"/>
                    </a:cubicBezTo>
                    <a:cubicBezTo>
                      <a:pt x="11" y="85"/>
                      <a:pt x="23" y="82"/>
                      <a:pt x="30" y="82"/>
                    </a:cubicBezTo>
                    <a:cubicBezTo>
                      <a:pt x="38" y="83"/>
                      <a:pt x="30" y="73"/>
                      <a:pt x="38" y="75"/>
                    </a:cubicBezTo>
                    <a:cubicBezTo>
                      <a:pt x="44" y="77"/>
                      <a:pt x="50" y="68"/>
                      <a:pt x="42" y="56"/>
                    </a:cubicBezTo>
                    <a:cubicBezTo>
                      <a:pt x="40" y="54"/>
                      <a:pt x="40" y="49"/>
                      <a:pt x="49" y="61"/>
                    </a:cubicBezTo>
                    <a:cubicBezTo>
                      <a:pt x="52" y="65"/>
                      <a:pt x="55" y="63"/>
                      <a:pt x="52" y="59"/>
                    </a:cubicBezTo>
                    <a:cubicBezTo>
                      <a:pt x="47" y="55"/>
                      <a:pt x="44" y="51"/>
                      <a:pt x="47" y="50"/>
                    </a:cubicBezTo>
                    <a:cubicBezTo>
                      <a:pt x="48" y="43"/>
                      <a:pt x="28" y="40"/>
                      <a:pt x="26" y="37"/>
                    </a:cubicBezTo>
                    <a:cubicBezTo>
                      <a:pt x="36" y="40"/>
                      <a:pt x="38" y="34"/>
                      <a:pt x="45" y="38"/>
                    </a:cubicBezTo>
                    <a:cubicBezTo>
                      <a:pt x="53" y="42"/>
                      <a:pt x="57" y="50"/>
                      <a:pt x="60" y="45"/>
                    </a:cubicBezTo>
                    <a:cubicBezTo>
                      <a:pt x="70" y="48"/>
                      <a:pt x="62" y="39"/>
                      <a:pt x="70" y="36"/>
                    </a:cubicBezTo>
                    <a:cubicBezTo>
                      <a:pt x="78" y="31"/>
                      <a:pt x="76" y="16"/>
                      <a:pt x="81" y="8"/>
                    </a:cubicBezTo>
                    <a:cubicBezTo>
                      <a:pt x="87" y="0"/>
                      <a:pt x="83" y="7"/>
                      <a:pt x="82" y="10"/>
                    </a:cubicBezTo>
                    <a:cubicBezTo>
                      <a:pt x="77" y="28"/>
                      <a:pt x="81" y="49"/>
                      <a:pt x="86" y="46"/>
                    </a:cubicBezTo>
                    <a:cubicBezTo>
                      <a:pt x="97" y="40"/>
                      <a:pt x="100" y="55"/>
                      <a:pt x="109" y="50"/>
                    </a:cubicBezTo>
                    <a:cubicBezTo>
                      <a:pt x="111" y="48"/>
                      <a:pt x="124" y="44"/>
                      <a:pt x="132" y="47"/>
                    </a:cubicBezTo>
                    <a:cubicBezTo>
                      <a:pt x="127" y="45"/>
                      <a:pt x="112" y="50"/>
                      <a:pt x="112" y="58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104"/>
              <p:cNvSpPr/>
              <p:nvPr/>
            </p:nvSpPr>
            <p:spPr bwMode="auto">
              <a:xfrm>
                <a:off x="2629" y="1678"/>
                <a:ext cx="272" cy="220"/>
              </a:xfrm>
              <a:custGeom>
                <a:gdLst>
                  <a:gd fmla="*/ 49 w 115" name="T0"/>
                  <a:gd fmla="*/ 80 h 93" name="T1"/>
                  <a:gd fmla="*/ 31 w 115" name="T2"/>
                  <a:gd fmla="*/ 63 h 93" name="T3"/>
                  <a:gd fmla="*/ 5 w 115" name="T4"/>
                  <a:gd fmla="*/ 44 h 93" name="T5"/>
                  <a:gd fmla="*/ 59 w 115" name="T6"/>
                  <a:gd fmla="*/ 11 h 93" name="T7"/>
                  <a:gd fmla="*/ 106 w 115" name="T8"/>
                  <a:gd fmla="*/ 19 h 93" name="T9"/>
                  <a:gd fmla="*/ 49 w 115" name="T10"/>
                  <a:gd fmla="*/ 80 h 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3" w="115">
                    <a:moveTo>
                      <a:pt x="49" y="80"/>
                    </a:moveTo>
                    <a:cubicBezTo>
                      <a:pt x="44" y="93"/>
                      <a:pt x="37" y="91"/>
                      <a:pt x="31" y="63"/>
                    </a:cubicBezTo>
                    <a:cubicBezTo>
                      <a:pt x="29" y="50"/>
                      <a:pt x="11" y="59"/>
                      <a:pt x="5" y="44"/>
                    </a:cubicBezTo>
                    <a:cubicBezTo>
                      <a:pt x="0" y="31"/>
                      <a:pt x="38" y="2"/>
                      <a:pt x="59" y="11"/>
                    </a:cubicBezTo>
                    <a:cubicBezTo>
                      <a:pt x="91" y="24"/>
                      <a:pt x="115" y="0"/>
                      <a:pt x="106" y="19"/>
                    </a:cubicBezTo>
                    <a:cubicBezTo>
                      <a:pt x="93" y="47"/>
                      <a:pt x="62" y="44"/>
                      <a:pt x="49" y="80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05"/>
              <p:cNvSpPr/>
              <p:nvPr/>
            </p:nvSpPr>
            <p:spPr bwMode="auto">
              <a:xfrm>
                <a:off x="2738" y="2245"/>
                <a:ext cx="113" cy="144"/>
              </a:xfrm>
              <a:custGeom>
                <a:gdLst>
                  <a:gd fmla="*/ 36 w 48" name="T0"/>
                  <a:gd fmla="*/ 20 h 61" name="T1"/>
                  <a:gd fmla="*/ 25 w 48" name="T2"/>
                  <a:gd fmla="*/ 47 h 61" name="T3"/>
                  <a:gd fmla="*/ 15 w 48" name="T4"/>
                  <a:gd fmla="*/ 61 h 61" name="T5"/>
                  <a:gd fmla="*/ 0 w 48" name="T6"/>
                  <a:gd fmla="*/ 61 h 61" name="T7"/>
                  <a:gd fmla="*/ 6 w 48" name="T8"/>
                  <a:gd fmla="*/ 28 h 61" name="T9"/>
                  <a:gd fmla="*/ 26 w 48" name="T10"/>
                  <a:gd fmla="*/ 5 h 61" name="T11"/>
                  <a:gd fmla="*/ 36 w 48" name="T12"/>
                  <a:gd fmla="*/ 20 h 6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1" w="48">
                    <a:moveTo>
                      <a:pt x="36" y="20"/>
                    </a:moveTo>
                    <a:cubicBezTo>
                      <a:pt x="48" y="24"/>
                      <a:pt x="41" y="30"/>
                      <a:pt x="25" y="47"/>
                    </a:cubicBezTo>
                    <a:cubicBezTo>
                      <a:pt x="21" y="51"/>
                      <a:pt x="17" y="55"/>
                      <a:pt x="15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49"/>
                      <a:pt x="3" y="38"/>
                      <a:pt x="6" y="28"/>
                    </a:cubicBezTo>
                    <a:cubicBezTo>
                      <a:pt x="11" y="13"/>
                      <a:pt x="17" y="0"/>
                      <a:pt x="26" y="5"/>
                    </a:cubicBezTo>
                    <a:cubicBezTo>
                      <a:pt x="34" y="10"/>
                      <a:pt x="33" y="19"/>
                      <a:pt x="36" y="20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06"/>
              <p:cNvSpPr/>
              <p:nvPr/>
            </p:nvSpPr>
            <p:spPr bwMode="auto">
              <a:xfrm>
                <a:off x="2487" y="1902"/>
                <a:ext cx="133" cy="163"/>
              </a:xfrm>
              <a:custGeom>
                <a:gdLst>
                  <a:gd fmla="*/ 29 w 56" name="T0"/>
                  <a:gd fmla="*/ 38 h 69" name="T1"/>
                  <a:gd fmla="*/ 45 w 56" name="T2"/>
                  <a:gd fmla="*/ 60 h 69" name="T3"/>
                  <a:gd fmla="*/ 47 w 56" name="T4"/>
                  <a:gd fmla="*/ 66 h 69" name="T5"/>
                  <a:gd fmla="*/ 24 w 56" name="T6"/>
                  <a:gd fmla="*/ 33 h 69" name="T7"/>
                  <a:gd fmla="*/ 3 w 56" name="T8"/>
                  <a:gd fmla="*/ 6 h 69" name="T9"/>
                  <a:gd fmla="*/ 8 w 56" name="T10"/>
                  <a:gd fmla="*/ 6 h 69" name="T11"/>
                  <a:gd fmla="*/ 29 w 56" name="T12"/>
                  <a:gd fmla="*/ 38 h 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9" w="56">
                    <a:moveTo>
                      <a:pt x="29" y="38"/>
                    </a:moveTo>
                    <a:cubicBezTo>
                      <a:pt x="30" y="43"/>
                      <a:pt x="38" y="57"/>
                      <a:pt x="45" y="60"/>
                    </a:cubicBezTo>
                    <a:cubicBezTo>
                      <a:pt x="53" y="63"/>
                      <a:pt x="56" y="69"/>
                      <a:pt x="47" y="66"/>
                    </a:cubicBezTo>
                    <a:cubicBezTo>
                      <a:pt x="41" y="63"/>
                      <a:pt x="25" y="56"/>
                      <a:pt x="24" y="33"/>
                    </a:cubicBezTo>
                    <a:cubicBezTo>
                      <a:pt x="23" y="19"/>
                      <a:pt x="10" y="12"/>
                      <a:pt x="3" y="6"/>
                    </a:cubicBezTo>
                    <a:cubicBezTo>
                      <a:pt x="0" y="2"/>
                      <a:pt x="1" y="0"/>
                      <a:pt x="8" y="6"/>
                    </a:cubicBezTo>
                    <a:cubicBezTo>
                      <a:pt x="13" y="10"/>
                      <a:pt x="25" y="17"/>
                      <a:pt x="29" y="38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07"/>
              <p:cNvSpPr/>
              <p:nvPr/>
            </p:nvSpPr>
            <p:spPr bwMode="auto">
              <a:xfrm>
                <a:off x="2809" y="1739"/>
                <a:ext cx="82" cy="102"/>
              </a:xfrm>
              <a:custGeom>
                <a:gdLst>
                  <a:gd fmla="*/ 28 w 35" name="T0"/>
                  <a:gd fmla="*/ 10 h 43" name="T1"/>
                  <a:gd fmla="*/ 17 w 35" name="T2"/>
                  <a:gd fmla="*/ 23 h 43" name="T3"/>
                  <a:gd fmla="*/ 1 w 35" name="T4"/>
                  <a:gd fmla="*/ 38 h 43" name="T5"/>
                  <a:gd fmla="*/ 13 w 35" name="T6"/>
                  <a:gd fmla="*/ 19 h 43" name="T7"/>
                  <a:gd fmla="*/ 23 w 35" name="T8"/>
                  <a:gd fmla="*/ 11 h 43" name="T9"/>
                  <a:gd fmla="*/ 30 w 35" name="T10"/>
                  <a:gd fmla="*/ 4 h 43" name="T11"/>
                  <a:gd fmla="*/ 28 w 35" name="T12"/>
                  <a:gd fmla="*/ 10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35">
                    <a:moveTo>
                      <a:pt x="28" y="10"/>
                    </a:moveTo>
                    <a:cubicBezTo>
                      <a:pt x="19" y="18"/>
                      <a:pt x="25" y="19"/>
                      <a:pt x="17" y="23"/>
                    </a:cubicBezTo>
                    <a:cubicBezTo>
                      <a:pt x="6" y="31"/>
                      <a:pt x="2" y="43"/>
                      <a:pt x="1" y="38"/>
                    </a:cubicBezTo>
                    <a:cubicBezTo>
                      <a:pt x="0" y="32"/>
                      <a:pt x="9" y="23"/>
                      <a:pt x="13" y="19"/>
                    </a:cubicBezTo>
                    <a:cubicBezTo>
                      <a:pt x="17" y="14"/>
                      <a:pt x="20" y="14"/>
                      <a:pt x="23" y="11"/>
                    </a:cubicBezTo>
                    <a:cubicBezTo>
                      <a:pt x="25" y="10"/>
                      <a:pt x="29" y="5"/>
                      <a:pt x="30" y="4"/>
                    </a:cubicBezTo>
                    <a:cubicBezTo>
                      <a:pt x="32" y="0"/>
                      <a:pt x="35" y="4"/>
                      <a:pt x="28" y="10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108"/>
              <p:cNvSpPr/>
              <p:nvPr/>
            </p:nvSpPr>
            <p:spPr bwMode="auto">
              <a:xfrm>
                <a:off x="2405" y="2268"/>
                <a:ext cx="205" cy="95"/>
              </a:xfrm>
              <a:custGeom>
                <a:gdLst>
                  <a:gd fmla="*/ 80 w 87" name="T0"/>
                  <a:gd fmla="*/ 7 h 40" name="T1"/>
                  <a:gd fmla="*/ 55 w 87" name="T2"/>
                  <a:gd fmla="*/ 33 h 40" name="T3"/>
                  <a:gd fmla="*/ 23 w 87" name="T4"/>
                  <a:gd fmla="*/ 23 h 40" name="T5"/>
                  <a:gd fmla="*/ 8 w 87" name="T6"/>
                  <a:gd fmla="*/ 11 h 40" name="T7"/>
                  <a:gd fmla="*/ 6 w 87" name="T8"/>
                  <a:gd fmla="*/ 5 h 40" name="T9"/>
                  <a:gd fmla="*/ 52 w 87" name="T10"/>
                  <a:gd fmla="*/ 16 h 40" name="T11"/>
                  <a:gd fmla="*/ 81 w 87" name="T12"/>
                  <a:gd fmla="*/ 0 h 40" name="T13"/>
                  <a:gd fmla="*/ 80 w 87" name="T14"/>
                  <a:gd fmla="*/ 7 h 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" w="87">
                    <a:moveTo>
                      <a:pt x="80" y="7"/>
                    </a:moveTo>
                    <a:cubicBezTo>
                      <a:pt x="73" y="11"/>
                      <a:pt x="71" y="23"/>
                      <a:pt x="55" y="33"/>
                    </a:cubicBezTo>
                    <a:cubicBezTo>
                      <a:pt x="43" y="40"/>
                      <a:pt x="25" y="34"/>
                      <a:pt x="23" y="23"/>
                    </a:cubicBezTo>
                    <a:cubicBezTo>
                      <a:pt x="20" y="14"/>
                      <a:pt x="14" y="14"/>
                      <a:pt x="8" y="11"/>
                    </a:cubicBezTo>
                    <a:cubicBezTo>
                      <a:pt x="0" y="7"/>
                      <a:pt x="3" y="5"/>
                      <a:pt x="6" y="5"/>
                    </a:cubicBezTo>
                    <a:cubicBezTo>
                      <a:pt x="28" y="5"/>
                      <a:pt x="29" y="22"/>
                      <a:pt x="52" y="16"/>
                    </a:cubicBezTo>
                    <a:cubicBezTo>
                      <a:pt x="70" y="10"/>
                      <a:pt x="76" y="0"/>
                      <a:pt x="81" y="0"/>
                    </a:cubicBezTo>
                    <a:cubicBezTo>
                      <a:pt x="86" y="0"/>
                      <a:pt x="87" y="3"/>
                      <a:pt x="80" y="7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09"/>
              <p:cNvSpPr/>
              <p:nvPr/>
            </p:nvSpPr>
            <p:spPr bwMode="auto">
              <a:xfrm>
                <a:off x="2610" y="2051"/>
                <a:ext cx="239" cy="206"/>
              </a:xfrm>
              <a:custGeom>
                <a:gdLst>
                  <a:gd fmla="*/ 93 w 101" name="T0"/>
                  <a:gd fmla="*/ 24 h 87" name="T1"/>
                  <a:gd fmla="*/ 80 w 101" name="T2"/>
                  <a:gd fmla="*/ 36 h 87" name="T3"/>
                  <a:gd fmla="*/ 72 w 101" name="T4"/>
                  <a:gd fmla="*/ 48 h 87" name="T5"/>
                  <a:gd fmla="*/ 64 w 101" name="T6"/>
                  <a:gd fmla="*/ 61 h 87" name="T7"/>
                  <a:gd fmla="*/ 49 w 101" name="T8"/>
                  <a:gd fmla="*/ 73 h 87" name="T9"/>
                  <a:gd fmla="*/ 44 w 101" name="T10"/>
                  <a:gd fmla="*/ 76 h 87" name="T11"/>
                  <a:gd fmla="*/ 26 w 101" name="T12"/>
                  <a:gd fmla="*/ 65 h 87" name="T13"/>
                  <a:gd fmla="*/ 18 w 101" name="T14"/>
                  <a:gd fmla="*/ 55 h 87" name="T15"/>
                  <a:gd fmla="*/ 1 w 101" name="T16"/>
                  <a:gd fmla="*/ 56 h 87" name="T17"/>
                  <a:gd fmla="*/ 15 w 101" name="T18"/>
                  <a:gd fmla="*/ 51 h 87" name="T19"/>
                  <a:gd fmla="*/ 26 w 101" name="T20"/>
                  <a:gd fmla="*/ 45 h 87" name="T21"/>
                  <a:gd fmla="*/ 33 w 101" name="T22"/>
                  <a:gd fmla="*/ 37 h 87" name="T23"/>
                  <a:gd fmla="*/ 38 w 101" name="T24"/>
                  <a:gd fmla="*/ 31 h 87" name="T25"/>
                  <a:gd fmla="*/ 38 w 101" name="T26"/>
                  <a:gd fmla="*/ 19 h 87" name="T27"/>
                  <a:gd fmla="*/ 29 w 101" name="T28"/>
                  <a:gd fmla="*/ 9 h 87" name="T29"/>
                  <a:gd fmla="*/ 46 w 101" name="T30"/>
                  <a:gd fmla="*/ 16 h 87" name="T31"/>
                  <a:gd fmla="*/ 54 w 101" name="T32"/>
                  <a:gd fmla="*/ 6 h 87" name="T33"/>
                  <a:gd fmla="*/ 60 w 101" name="T34"/>
                  <a:gd fmla="*/ 0 h 87" name="T35"/>
                  <a:gd fmla="*/ 71 w 101" name="T36"/>
                  <a:gd fmla="*/ 15 h 87" name="T37"/>
                  <a:gd fmla="*/ 84 w 101" name="T38"/>
                  <a:gd fmla="*/ 18 h 87" name="T39"/>
                  <a:gd fmla="*/ 93 w 101" name="T40"/>
                  <a:gd fmla="*/ 18 h 87" name="T41"/>
                  <a:gd fmla="*/ 93 w 101" name="T42"/>
                  <a:gd fmla="*/ 24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100">
                    <a:moveTo>
                      <a:pt x="93" y="24"/>
                    </a:moveTo>
                    <a:cubicBezTo>
                      <a:pt x="89" y="25"/>
                      <a:pt x="87" y="31"/>
                      <a:pt x="80" y="36"/>
                    </a:cubicBezTo>
                    <a:cubicBezTo>
                      <a:pt x="74" y="39"/>
                      <a:pt x="77" y="44"/>
                      <a:pt x="72" y="48"/>
                    </a:cubicBezTo>
                    <a:cubicBezTo>
                      <a:pt x="66" y="52"/>
                      <a:pt x="67" y="57"/>
                      <a:pt x="64" y="61"/>
                    </a:cubicBezTo>
                    <a:cubicBezTo>
                      <a:pt x="59" y="65"/>
                      <a:pt x="52" y="67"/>
                      <a:pt x="49" y="73"/>
                    </a:cubicBezTo>
                    <a:cubicBezTo>
                      <a:pt x="46" y="80"/>
                      <a:pt x="43" y="87"/>
                      <a:pt x="44" y="76"/>
                    </a:cubicBezTo>
                    <a:cubicBezTo>
                      <a:pt x="44" y="67"/>
                      <a:pt x="28" y="80"/>
                      <a:pt x="26" y="65"/>
                    </a:cubicBezTo>
                    <a:cubicBezTo>
                      <a:pt x="25" y="57"/>
                      <a:pt x="20" y="55"/>
                      <a:pt x="18" y="55"/>
                    </a:cubicBezTo>
                    <a:cubicBezTo>
                      <a:pt x="12" y="52"/>
                      <a:pt x="0" y="59"/>
                      <a:pt x="1" y="56"/>
                    </a:cubicBezTo>
                    <a:cubicBezTo>
                      <a:pt x="3" y="54"/>
                      <a:pt x="9" y="52"/>
                      <a:pt x="15" y="51"/>
                    </a:cubicBezTo>
                    <a:cubicBezTo>
                      <a:pt x="21" y="51"/>
                      <a:pt x="20" y="47"/>
                      <a:pt x="26" y="45"/>
                    </a:cubicBezTo>
                    <a:cubicBezTo>
                      <a:pt x="35" y="42"/>
                      <a:pt x="27" y="38"/>
                      <a:pt x="33" y="37"/>
                    </a:cubicBezTo>
                    <a:cubicBezTo>
                      <a:pt x="37" y="36"/>
                      <a:pt x="34" y="34"/>
                      <a:pt x="38" y="31"/>
                    </a:cubicBezTo>
                    <a:cubicBezTo>
                      <a:pt x="41" y="28"/>
                      <a:pt x="38" y="22"/>
                      <a:pt x="38" y="19"/>
                    </a:cubicBezTo>
                    <a:cubicBezTo>
                      <a:pt x="37" y="13"/>
                      <a:pt x="27" y="10"/>
                      <a:pt x="29" y="9"/>
                    </a:cubicBezTo>
                    <a:cubicBezTo>
                      <a:pt x="32" y="7"/>
                      <a:pt x="37" y="17"/>
                      <a:pt x="46" y="16"/>
                    </a:cubicBezTo>
                    <a:cubicBezTo>
                      <a:pt x="55" y="14"/>
                      <a:pt x="49" y="8"/>
                      <a:pt x="54" y="6"/>
                    </a:cubicBezTo>
                    <a:cubicBezTo>
                      <a:pt x="59" y="4"/>
                      <a:pt x="57" y="1"/>
                      <a:pt x="60" y="0"/>
                    </a:cubicBezTo>
                    <a:cubicBezTo>
                      <a:pt x="63" y="0"/>
                      <a:pt x="60" y="18"/>
                      <a:pt x="71" y="15"/>
                    </a:cubicBezTo>
                    <a:cubicBezTo>
                      <a:pt x="81" y="11"/>
                      <a:pt x="75" y="18"/>
                      <a:pt x="84" y="18"/>
                    </a:cubicBezTo>
                    <a:cubicBezTo>
                      <a:pt x="88" y="18"/>
                      <a:pt x="89" y="21"/>
                      <a:pt x="93" y="18"/>
                    </a:cubicBezTo>
                    <a:cubicBezTo>
                      <a:pt x="101" y="12"/>
                      <a:pt x="95" y="23"/>
                      <a:pt x="93" y="24"/>
                    </a:cubicBezTo>
                    <a:close/>
                  </a:path>
                </a:pathLst>
              </a:custGeom>
              <a:solidFill>
                <a:srgbClr val="BDB5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110"/>
              <p:cNvSpPr/>
              <p:nvPr/>
            </p:nvSpPr>
            <p:spPr bwMode="auto">
              <a:xfrm>
                <a:off x="2655" y="2053"/>
                <a:ext cx="182" cy="180"/>
              </a:xfrm>
              <a:custGeom>
                <a:gdLst>
                  <a:gd fmla="*/ 70 w 77" name="T0"/>
                  <a:gd fmla="*/ 23 h 76" name="T1"/>
                  <a:gd fmla="*/ 59 w 77" name="T2"/>
                  <a:gd fmla="*/ 30 h 76" name="T3"/>
                  <a:gd fmla="*/ 55 w 77" name="T4"/>
                  <a:gd fmla="*/ 39 h 76" name="T5"/>
                  <a:gd fmla="*/ 42 w 77" name="T6"/>
                  <a:gd fmla="*/ 54 h 76" name="T7"/>
                  <a:gd fmla="*/ 32 w 77" name="T8"/>
                  <a:gd fmla="*/ 66 h 76" name="T9"/>
                  <a:gd fmla="*/ 24 w 77" name="T10"/>
                  <a:gd fmla="*/ 67 h 76" name="T11"/>
                  <a:gd fmla="*/ 12 w 77" name="T12"/>
                  <a:gd fmla="*/ 60 h 76" name="T13"/>
                  <a:gd fmla="*/ 3 w 77" name="T14"/>
                  <a:gd fmla="*/ 53 h 76" name="T15"/>
                  <a:gd fmla="*/ 8 w 77" name="T16"/>
                  <a:gd fmla="*/ 49 h 76" name="T17"/>
                  <a:gd fmla="*/ 17 w 77" name="T18"/>
                  <a:gd fmla="*/ 38 h 76" name="T19"/>
                  <a:gd fmla="*/ 23 w 77" name="T20"/>
                  <a:gd fmla="*/ 30 h 76" name="T21"/>
                  <a:gd fmla="*/ 27 w 77" name="T22"/>
                  <a:gd fmla="*/ 19 h 76" name="T23"/>
                  <a:gd fmla="*/ 34 w 77" name="T24"/>
                  <a:gd fmla="*/ 14 h 76" name="T25"/>
                  <a:gd fmla="*/ 39 w 77" name="T26"/>
                  <a:gd fmla="*/ 5 h 76" name="T27"/>
                  <a:gd fmla="*/ 42 w 77" name="T28"/>
                  <a:gd fmla="*/ 8 h 76" name="T29"/>
                  <a:gd fmla="*/ 52 w 77" name="T30"/>
                  <a:gd fmla="*/ 16 h 76" name="T31"/>
                  <a:gd fmla="*/ 62 w 77" name="T32"/>
                  <a:gd fmla="*/ 20 h 76" name="T33"/>
                  <a:gd fmla="*/ 67 w 77" name="T34"/>
                  <a:gd fmla="*/ 23 h 76" name="T35"/>
                  <a:gd fmla="*/ 70 w 77" name="T36"/>
                  <a:gd fmla="*/ 23 h 7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6" w="77">
                    <a:moveTo>
                      <a:pt x="70" y="23"/>
                    </a:moveTo>
                    <a:cubicBezTo>
                      <a:pt x="67" y="25"/>
                      <a:pt x="66" y="29"/>
                      <a:pt x="59" y="30"/>
                    </a:cubicBezTo>
                    <a:cubicBezTo>
                      <a:pt x="54" y="30"/>
                      <a:pt x="56" y="33"/>
                      <a:pt x="55" y="39"/>
                    </a:cubicBezTo>
                    <a:cubicBezTo>
                      <a:pt x="53" y="46"/>
                      <a:pt x="49" y="49"/>
                      <a:pt x="42" y="54"/>
                    </a:cubicBezTo>
                    <a:cubicBezTo>
                      <a:pt x="37" y="57"/>
                      <a:pt x="36" y="62"/>
                      <a:pt x="32" y="66"/>
                    </a:cubicBezTo>
                    <a:cubicBezTo>
                      <a:pt x="28" y="70"/>
                      <a:pt x="28" y="76"/>
                      <a:pt x="24" y="67"/>
                    </a:cubicBezTo>
                    <a:cubicBezTo>
                      <a:pt x="21" y="60"/>
                      <a:pt x="10" y="70"/>
                      <a:pt x="12" y="60"/>
                    </a:cubicBezTo>
                    <a:cubicBezTo>
                      <a:pt x="12" y="58"/>
                      <a:pt x="10" y="53"/>
                      <a:pt x="3" y="53"/>
                    </a:cubicBezTo>
                    <a:cubicBezTo>
                      <a:pt x="0" y="53"/>
                      <a:pt x="2" y="50"/>
                      <a:pt x="8" y="49"/>
                    </a:cubicBezTo>
                    <a:cubicBezTo>
                      <a:pt x="17" y="48"/>
                      <a:pt x="13" y="41"/>
                      <a:pt x="17" y="38"/>
                    </a:cubicBezTo>
                    <a:cubicBezTo>
                      <a:pt x="20" y="37"/>
                      <a:pt x="19" y="32"/>
                      <a:pt x="23" y="30"/>
                    </a:cubicBezTo>
                    <a:cubicBezTo>
                      <a:pt x="26" y="28"/>
                      <a:pt x="16" y="18"/>
                      <a:pt x="27" y="19"/>
                    </a:cubicBezTo>
                    <a:cubicBezTo>
                      <a:pt x="32" y="20"/>
                      <a:pt x="33" y="19"/>
                      <a:pt x="34" y="14"/>
                    </a:cubicBezTo>
                    <a:cubicBezTo>
                      <a:pt x="34" y="8"/>
                      <a:pt x="38" y="11"/>
                      <a:pt x="39" y="5"/>
                    </a:cubicBezTo>
                    <a:cubicBezTo>
                      <a:pt x="39" y="3"/>
                      <a:pt x="41" y="0"/>
                      <a:pt x="42" y="8"/>
                    </a:cubicBezTo>
                    <a:cubicBezTo>
                      <a:pt x="42" y="13"/>
                      <a:pt x="41" y="19"/>
                      <a:pt x="52" y="16"/>
                    </a:cubicBezTo>
                    <a:cubicBezTo>
                      <a:pt x="57" y="14"/>
                      <a:pt x="55" y="23"/>
                      <a:pt x="62" y="20"/>
                    </a:cubicBezTo>
                    <a:cubicBezTo>
                      <a:pt x="65" y="19"/>
                      <a:pt x="65" y="24"/>
                      <a:pt x="67" y="23"/>
                    </a:cubicBezTo>
                    <a:cubicBezTo>
                      <a:pt x="72" y="18"/>
                      <a:pt x="77" y="18"/>
                      <a:pt x="70" y="23"/>
                    </a:cubicBezTo>
                    <a:close/>
                  </a:path>
                </a:pathLst>
              </a:custGeom>
              <a:solidFill>
                <a:srgbClr val="B3AA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111"/>
              <p:cNvSpPr/>
              <p:nvPr/>
            </p:nvSpPr>
            <p:spPr bwMode="auto">
              <a:xfrm>
                <a:off x="2676" y="2075"/>
                <a:ext cx="142" cy="132"/>
              </a:xfrm>
              <a:custGeom>
                <a:gdLst>
                  <a:gd fmla="*/ 38 w 60" name="T0"/>
                  <a:gd fmla="*/ 32 h 56" name="T1"/>
                  <a:gd fmla="*/ 23 w 60" name="T2"/>
                  <a:gd fmla="*/ 50 h 56" name="T3"/>
                  <a:gd fmla="*/ 16 w 60" name="T4"/>
                  <a:gd fmla="*/ 53 h 56" name="T5"/>
                  <a:gd fmla="*/ 7 w 60" name="T6"/>
                  <a:gd fmla="*/ 48 h 56" name="T7"/>
                  <a:gd fmla="*/ 1 w 60" name="T8"/>
                  <a:gd fmla="*/ 45 h 56" name="T9"/>
                  <a:gd fmla="*/ 0 w 60" name="T10"/>
                  <a:gd fmla="*/ 44 h 56" name="T11"/>
                  <a:gd fmla="*/ 8 w 60" name="T12"/>
                  <a:gd fmla="*/ 38 h 56" name="T13"/>
                  <a:gd fmla="*/ 15 w 60" name="T14"/>
                  <a:gd fmla="*/ 23 h 56" name="T15"/>
                  <a:gd fmla="*/ 15 w 60" name="T16"/>
                  <a:gd fmla="*/ 13 h 56" name="T17"/>
                  <a:gd fmla="*/ 19 w 60" name="T18"/>
                  <a:gd fmla="*/ 14 h 56" name="T19"/>
                  <a:gd fmla="*/ 27 w 60" name="T20"/>
                  <a:gd fmla="*/ 8 h 56" name="T21"/>
                  <a:gd fmla="*/ 31 w 60" name="T22"/>
                  <a:gd fmla="*/ 4 h 56" name="T23"/>
                  <a:gd fmla="*/ 43 w 60" name="T24"/>
                  <a:gd fmla="*/ 12 h 56" name="T25"/>
                  <a:gd fmla="*/ 54 w 60" name="T26"/>
                  <a:gd fmla="*/ 15 h 56" name="T27"/>
                  <a:gd fmla="*/ 49 w 60" name="T28"/>
                  <a:gd fmla="*/ 20 h 56" name="T29"/>
                  <a:gd fmla="*/ 38 w 60" name="T30"/>
                  <a:gd fmla="*/ 32 h 5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6" w="60">
                    <a:moveTo>
                      <a:pt x="38" y="32"/>
                    </a:moveTo>
                    <a:cubicBezTo>
                      <a:pt x="38" y="44"/>
                      <a:pt x="26" y="46"/>
                      <a:pt x="23" y="50"/>
                    </a:cubicBezTo>
                    <a:cubicBezTo>
                      <a:pt x="22" y="53"/>
                      <a:pt x="20" y="56"/>
                      <a:pt x="16" y="53"/>
                    </a:cubicBezTo>
                    <a:cubicBezTo>
                      <a:pt x="15" y="52"/>
                      <a:pt x="11" y="56"/>
                      <a:pt x="7" y="48"/>
                    </a:cubicBezTo>
                    <a:cubicBezTo>
                      <a:pt x="6" y="46"/>
                      <a:pt x="2" y="47"/>
                      <a:pt x="1" y="45"/>
                    </a:cubicBezTo>
                    <a:cubicBezTo>
                      <a:pt x="1" y="44"/>
                      <a:pt x="1" y="44"/>
                      <a:pt x="0" y="44"/>
                    </a:cubicBezTo>
                    <a:cubicBezTo>
                      <a:pt x="3" y="41"/>
                      <a:pt x="10" y="43"/>
                      <a:pt x="8" y="38"/>
                    </a:cubicBezTo>
                    <a:cubicBezTo>
                      <a:pt x="5" y="27"/>
                      <a:pt x="12" y="29"/>
                      <a:pt x="15" y="23"/>
                    </a:cubicBezTo>
                    <a:cubicBezTo>
                      <a:pt x="17" y="18"/>
                      <a:pt x="18" y="17"/>
                      <a:pt x="15" y="13"/>
                    </a:cubicBezTo>
                    <a:cubicBezTo>
                      <a:pt x="13" y="11"/>
                      <a:pt x="16" y="10"/>
                      <a:pt x="19" y="14"/>
                    </a:cubicBezTo>
                    <a:cubicBezTo>
                      <a:pt x="20" y="16"/>
                      <a:pt x="27" y="14"/>
                      <a:pt x="27" y="8"/>
                    </a:cubicBezTo>
                    <a:cubicBezTo>
                      <a:pt x="27" y="4"/>
                      <a:pt x="31" y="0"/>
                      <a:pt x="31" y="4"/>
                    </a:cubicBezTo>
                    <a:cubicBezTo>
                      <a:pt x="31" y="13"/>
                      <a:pt x="39" y="12"/>
                      <a:pt x="43" y="12"/>
                    </a:cubicBezTo>
                    <a:cubicBezTo>
                      <a:pt x="49" y="11"/>
                      <a:pt x="49" y="15"/>
                      <a:pt x="54" y="15"/>
                    </a:cubicBezTo>
                    <a:cubicBezTo>
                      <a:pt x="55" y="15"/>
                      <a:pt x="60" y="18"/>
                      <a:pt x="49" y="20"/>
                    </a:cubicBezTo>
                    <a:cubicBezTo>
                      <a:pt x="41" y="21"/>
                      <a:pt x="39" y="29"/>
                      <a:pt x="38" y="32"/>
                    </a:cubicBezTo>
                    <a:close/>
                  </a:path>
                </a:pathLst>
              </a:custGeom>
              <a:solidFill>
                <a:srgbClr val="A79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112"/>
              <p:cNvSpPr/>
              <p:nvPr/>
            </p:nvSpPr>
            <p:spPr bwMode="auto">
              <a:xfrm>
                <a:off x="2702" y="2096"/>
                <a:ext cx="78" cy="104"/>
              </a:xfrm>
              <a:custGeom>
                <a:gdLst>
                  <a:gd fmla="*/ 26 w 33" name="T0"/>
                  <a:gd fmla="*/ 24 h 44" name="T1"/>
                  <a:gd fmla="*/ 13 w 33" name="T2"/>
                  <a:gd fmla="*/ 37 h 44" name="T3"/>
                  <a:gd fmla="*/ 3 w 33" name="T4"/>
                  <a:gd fmla="*/ 31 h 44" name="T5"/>
                  <a:gd fmla="*/ 6 w 33" name="T6"/>
                  <a:gd fmla="*/ 18 h 44" name="T7"/>
                  <a:gd fmla="*/ 16 w 33" name="T8"/>
                  <a:gd fmla="*/ 7 h 44" name="T9"/>
                  <a:gd fmla="*/ 20 w 33" name="T10"/>
                  <a:gd fmla="*/ 3 h 44" name="T11"/>
                  <a:gd fmla="*/ 30 w 33" name="T12"/>
                  <a:gd fmla="*/ 11 h 44" name="T13"/>
                  <a:gd fmla="*/ 26 w 33" name="T14"/>
                  <a:gd fmla="*/ 2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33">
                    <a:moveTo>
                      <a:pt x="26" y="24"/>
                    </a:moveTo>
                    <a:cubicBezTo>
                      <a:pt x="25" y="34"/>
                      <a:pt x="17" y="35"/>
                      <a:pt x="13" y="37"/>
                    </a:cubicBezTo>
                    <a:cubicBezTo>
                      <a:pt x="1" y="44"/>
                      <a:pt x="3" y="31"/>
                      <a:pt x="3" y="31"/>
                    </a:cubicBezTo>
                    <a:cubicBezTo>
                      <a:pt x="0" y="22"/>
                      <a:pt x="5" y="24"/>
                      <a:pt x="6" y="18"/>
                    </a:cubicBezTo>
                    <a:cubicBezTo>
                      <a:pt x="8" y="9"/>
                      <a:pt x="17" y="16"/>
                      <a:pt x="16" y="7"/>
                    </a:cubicBezTo>
                    <a:cubicBezTo>
                      <a:pt x="16" y="3"/>
                      <a:pt x="20" y="0"/>
                      <a:pt x="20" y="3"/>
                    </a:cubicBezTo>
                    <a:cubicBezTo>
                      <a:pt x="20" y="9"/>
                      <a:pt x="33" y="6"/>
                      <a:pt x="30" y="11"/>
                    </a:cubicBezTo>
                    <a:cubicBezTo>
                      <a:pt x="25" y="17"/>
                      <a:pt x="26" y="21"/>
                      <a:pt x="26" y="24"/>
                    </a:cubicBezTo>
                    <a:close/>
                  </a:path>
                </a:pathLst>
              </a:custGeom>
              <a:solidFill>
                <a:srgbClr val="9288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113"/>
              <p:cNvSpPr/>
              <p:nvPr/>
            </p:nvSpPr>
            <p:spPr bwMode="auto">
              <a:xfrm>
                <a:off x="2707" y="2120"/>
                <a:ext cx="57" cy="75"/>
              </a:xfrm>
              <a:custGeom>
                <a:gdLst>
                  <a:gd fmla="*/ 23 w 24" name="T0"/>
                  <a:gd fmla="*/ 16 h 32" name="T1"/>
                  <a:gd fmla="*/ 10 w 24" name="T2"/>
                  <a:gd fmla="*/ 26 h 32" name="T3"/>
                  <a:gd fmla="*/ 3 w 24" name="T4"/>
                  <a:gd fmla="*/ 21 h 32" name="T5"/>
                  <a:gd fmla="*/ 5 w 24" name="T6"/>
                  <a:gd fmla="*/ 11 h 32" name="T7"/>
                  <a:gd fmla="*/ 16 w 24" name="T8"/>
                  <a:gd fmla="*/ 2 h 32" name="T9"/>
                  <a:gd fmla="*/ 23 w 24" name="T10"/>
                  <a:gd fmla="*/ 16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24">
                    <a:moveTo>
                      <a:pt x="23" y="16"/>
                    </a:moveTo>
                    <a:cubicBezTo>
                      <a:pt x="23" y="24"/>
                      <a:pt x="14" y="24"/>
                      <a:pt x="10" y="26"/>
                    </a:cubicBezTo>
                    <a:cubicBezTo>
                      <a:pt x="1" y="32"/>
                      <a:pt x="3" y="22"/>
                      <a:pt x="3" y="21"/>
                    </a:cubicBezTo>
                    <a:cubicBezTo>
                      <a:pt x="0" y="14"/>
                      <a:pt x="4" y="16"/>
                      <a:pt x="5" y="11"/>
                    </a:cubicBezTo>
                    <a:cubicBezTo>
                      <a:pt x="6" y="3"/>
                      <a:pt x="9" y="6"/>
                      <a:pt x="16" y="2"/>
                    </a:cubicBezTo>
                    <a:cubicBezTo>
                      <a:pt x="19" y="0"/>
                      <a:pt x="24" y="0"/>
                      <a:pt x="23" y="16"/>
                    </a:cubicBezTo>
                    <a:close/>
                  </a:path>
                </a:pathLst>
              </a:custGeom>
              <a:solidFill>
                <a:srgbClr val="7D74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114"/>
              <p:cNvSpPr/>
              <p:nvPr/>
            </p:nvSpPr>
            <p:spPr bwMode="auto">
              <a:xfrm>
                <a:off x="2785" y="2205"/>
                <a:ext cx="227" cy="184"/>
              </a:xfrm>
              <a:custGeom>
                <a:gdLst>
                  <a:gd fmla="*/ 96 w 96" name="T0"/>
                  <a:gd fmla="*/ 22 h 78" name="T1"/>
                  <a:gd fmla="*/ 52 w 96" name="T2"/>
                  <a:gd fmla="*/ 30 h 78" name="T3"/>
                  <a:gd fmla="*/ 32 w 96" name="T4"/>
                  <a:gd fmla="*/ 20 h 78" name="T5"/>
                  <a:gd fmla="*/ 40 w 96" name="T6"/>
                  <a:gd fmla="*/ 34 h 78" name="T7"/>
                  <a:gd fmla="*/ 1 w 96" name="T8"/>
                  <a:gd fmla="*/ 78 h 78" name="T9"/>
                  <a:gd fmla="*/ 0 w 96" name="T10"/>
                  <a:gd fmla="*/ 78 h 78" name="T11"/>
                  <a:gd fmla="*/ 16 w 96" name="T12"/>
                  <a:gd fmla="*/ 56 h 78" name="T13"/>
                  <a:gd fmla="*/ 22 w 96" name="T14"/>
                  <a:gd fmla="*/ 35 h 78" name="T15"/>
                  <a:gd fmla="*/ 24 w 96" name="T16"/>
                  <a:gd fmla="*/ 26 h 78" name="T17"/>
                  <a:gd fmla="*/ 24 w 96" name="T18"/>
                  <a:gd fmla="*/ 18 h 78" name="T19"/>
                  <a:gd fmla="*/ 39 w 96" name="T20"/>
                  <a:gd fmla="*/ 8 h 78" name="T21"/>
                  <a:gd fmla="*/ 96 w 96" name="T22"/>
                  <a:gd fmla="*/ 22 h 7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8" w="96">
                    <a:moveTo>
                      <a:pt x="96" y="22"/>
                    </a:moveTo>
                    <a:cubicBezTo>
                      <a:pt x="83" y="32"/>
                      <a:pt x="66" y="40"/>
                      <a:pt x="52" y="30"/>
                    </a:cubicBezTo>
                    <a:cubicBezTo>
                      <a:pt x="46" y="26"/>
                      <a:pt x="39" y="16"/>
                      <a:pt x="32" y="20"/>
                    </a:cubicBezTo>
                    <a:cubicBezTo>
                      <a:pt x="34" y="23"/>
                      <a:pt x="29" y="23"/>
                      <a:pt x="40" y="34"/>
                    </a:cubicBezTo>
                    <a:cubicBezTo>
                      <a:pt x="57" y="52"/>
                      <a:pt x="16" y="52"/>
                      <a:pt x="1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3" y="69"/>
                      <a:pt x="12" y="58"/>
                      <a:pt x="16" y="56"/>
                    </a:cubicBezTo>
                    <a:cubicBezTo>
                      <a:pt x="30" y="46"/>
                      <a:pt x="29" y="39"/>
                      <a:pt x="22" y="35"/>
                    </a:cubicBezTo>
                    <a:cubicBezTo>
                      <a:pt x="13" y="31"/>
                      <a:pt x="13" y="24"/>
                      <a:pt x="24" y="26"/>
                    </a:cubicBezTo>
                    <a:cubicBezTo>
                      <a:pt x="29" y="27"/>
                      <a:pt x="17" y="17"/>
                      <a:pt x="24" y="18"/>
                    </a:cubicBezTo>
                    <a:cubicBezTo>
                      <a:pt x="19" y="7"/>
                      <a:pt x="30" y="0"/>
                      <a:pt x="39" y="8"/>
                    </a:cubicBezTo>
                    <a:cubicBezTo>
                      <a:pt x="51" y="19"/>
                      <a:pt x="59" y="38"/>
                      <a:pt x="96" y="22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115"/>
              <p:cNvSpPr/>
              <p:nvPr/>
            </p:nvSpPr>
            <p:spPr bwMode="auto">
              <a:xfrm>
                <a:off x="2785" y="2224"/>
                <a:ext cx="227" cy="165"/>
              </a:xfrm>
              <a:custGeom>
                <a:gdLst>
                  <a:gd fmla="*/ 96 w 96" name="T0"/>
                  <a:gd fmla="*/ 14 h 70" name="T1"/>
                  <a:gd fmla="*/ 52 w 96" name="T2"/>
                  <a:gd fmla="*/ 22 h 70" name="T3"/>
                  <a:gd fmla="*/ 32 w 96" name="T4"/>
                  <a:gd fmla="*/ 12 h 70" name="T5"/>
                  <a:gd fmla="*/ 40 w 96" name="T6"/>
                  <a:gd fmla="*/ 26 h 70" name="T7"/>
                  <a:gd fmla="*/ 1 w 96" name="T8"/>
                  <a:gd fmla="*/ 70 h 70" name="T9"/>
                  <a:gd fmla="*/ 0 w 96" name="T10"/>
                  <a:gd fmla="*/ 70 h 70" name="T11"/>
                  <a:gd fmla="*/ 19 w 96" name="T12"/>
                  <a:gd fmla="*/ 50 h 70" name="T13"/>
                  <a:gd fmla="*/ 40 w 96" name="T14"/>
                  <a:gd fmla="*/ 33 h 70" name="T15"/>
                  <a:gd fmla="*/ 30 w 96" name="T16"/>
                  <a:gd fmla="*/ 17 h 70" name="T17"/>
                  <a:gd fmla="*/ 38 w 96" name="T18"/>
                  <a:gd fmla="*/ 5 h 70" name="T19"/>
                  <a:gd fmla="*/ 57 w 96" name="T20"/>
                  <a:gd fmla="*/ 21 h 70" name="T21"/>
                  <a:gd fmla="*/ 92 w 96" name="T22"/>
                  <a:gd fmla="*/ 16 h 70" name="T23"/>
                  <a:gd fmla="*/ 96 w 96" name="T24"/>
                  <a:gd fmla="*/ 14 h 7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0" w="96">
                    <a:moveTo>
                      <a:pt x="96" y="14"/>
                    </a:moveTo>
                    <a:cubicBezTo>
                      <a:pt x="83" y="24"/>
                      <a:pt x="66" y="32"/>
                      <a:pt x="52" y="22"/>
                    </a:cubicBezTo>
                    <a:cubicBezTo>
                      <a:pt x="46" y="18"/>
                      <a:pt x="39" y="8"/>
                      <a:pt x="32" y="12"/>
                    </a:cubicBezTo>
                    <a:cubicBezTo>
                      <a:pt x="34" y="15"/>
                      <a:pt x="29" y="15"/>
                      <a:pt x="40" y="26"/>
                    </a:cubicBezTo>
                    <a:cubicBezTo>
                      <a:pt x="57" y="44"/>
                      <a:pt x="16" y="44"/>
                      <a:pt x="1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" y="62"/>
                      <a:pt x="13" y="55"/>
                      <a:pt x="19" y="50"/>
                    </a:cubicBezTo>
                    <a:cubicBezTo>
                      <a:pt x="29" y="43"/>
                      <a:pt x="39" y="40"/>
                      <a:pt x="40" y="33"/>
                    </a:cubicBezTo>
                    <a:cubicBezTo>
                      <a:pt x="41" y="28"/>
                      <a:pt x="23" y="22"/>
                      <a:pt x="30" y="17"/>
                    </a:cubicBezTo>
                    <a:cubicBezTo>
                      <a:pt x="25" y="6"/>
                      <a:pt x="31" y="0"/>
                      <a:pt x="38" y="5"/>
                    </a:cubicBezTo>
                    <a:cubicBezTo>
                      <a:pt x="47" y="11"/>
                      <a:pt x="51" y="18"/>
                      <a:pt x="57" y="21"/>
                    </a:cubicBezTo>
                    <a:cubicBezTo>
                      <a:pt x="73" y="27"/>
                      <a:pt x="84" y="18"/>
                      <a:pt x="92" y="16"/>
                    </a:cubicBezTo>
                    <a:lnTo>
                      <a:pt x="96" y="14"/>
                    </a:ln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116"/>
              <p:cNvSpPr/>
              <p:nvPr/>
            </p:nvSpPr>
            <p:spPr bwMode="auto">
              <a:xfrm>
                <a:off x="2837" y="1746"/>
                <a:ext cx="154" cy="291"/>
              </a:xfrm>
              <a:custGeom>
                <a:gdLst>
                  <a:gd fmla="*/ 35 w 65" name="T0"/>
                  <a:gd fmla="*/ 0 h 123" name="T1"/>
                  <a:gd fmla="*/ 29 w 65" name="T2"/>
                  <a:gd fmla="*/ 62 h 123" name="T3"/>
                  <a:gd fmla="*/ 20 w 65" name="T4"/>
                  <a:gd fmla="*/ 84 h 123" name="T5"/>
                  <a:gd fmla="*/ 28 w 65" name="T6"/>
                  <a:gd fmla="*/ 72 h 123" name="T7"/>
                  <a:gd fmla="*/ 65 w 65" name="T8"/>
                  <a:gd fmla="*/ 76 h 123" name="T9"/>
                  <a:gd fmla="*/ 29 w 65" name="T10"/>
                  <a:gd fmla="*/ 88 h 123" name="T11"/>
                  <a:gd fmla="*/ 11 w 65" name="T12"/>
                  <a:gd fmla="*/ 117 h 123" name="T13"/>
                  <a:gd fmla="*/ 5 w 65" name="T14"/>
                  <a:gd fmla="*/ 107 h 123" name="T15"/>
                  <a:gd fmla="*/ 11 w 65" name="T16"/>
                  <a:gd fmla="*/ 92 h 123" name="T17"/>
                  <a:gd fmla="*/ 7 w 65" name="T18"/>
                  <a:gd fmla="*/ 80 h 123" name="T19"/>
                  <a:gd fmla="*/ 35 w 65" name="T20"/>
                  <a:gd fmla="*/ 42 h 123" name="T21"/>
                  <a:gd fmla="*/ 35 w 65" name="T22"/>
                  <a:gd fmla="*/ 0 h 12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3" w="65">
                    <a:moveTo>
                      <a:pt x="35" y="0"/>
                    </a:moveTo>
                    <a:cubicBezTo>
                      <a:pt x="44" y="19"/>
                      <a:pt x="54" y="39"/>
                      <a:pt x="29" y="62"/>
                    </a:cubicBezTo>
                    <a:cubicBezTo>
                      <a:pt x="17" y="73"/>
                      <a:pt x="16" y="85"/>
                      <a:pt x="20" y="84"/>
                    </a:cubicBezTo>
                    <a:cubicBezTo>
                      <a:pt x="25" y="84"/>
                      <a:pt x="22" y="80"/>
                      <a:pt x="28" y="72"/>
                    </a:cubicBezTo>
                    <a:cubicBezTo>
                      <a:pt x="34" y="67"/>
                      <a:pt x="53" y="66"/>
                      <a:pt x="65" y="76"/>
                    </a:cubicBezTo>
                    <a:cubicBezTo>
                      <a:pt x="53" y="70"/>
                      <a:pt x="34" y="69"/>
                      <a:pt x="29" y="88"/>
                    </a:cubicBezTo>
                    <a:cubicBezTo>
                      <a:pt x="26" y="98"/>
                      <a:pt x="20" y="111"/>
                      <a:pt x="11" y="117"/>
                    </a:cubicBezTo>
                    <a:cubicBezTo>
                      <a:pt x="2" y="123"/>
                      <a:pt x="0" y="111"/>
                      <a:pt x="5" y="107"/>
                    </a:cubicBezTo>
                    <a:cubicBezTo>
                      <a:pt x="10" y="104"/>
                      <a:pt x="17" y="95"/>
                      <a:pt x="11" y="92"/>
                    </a:cubicBezTo>
                    <a:cubicBezTo>
                      <a:pt x="0" y="88"/>
                      <a:pt x="6" y="85"/>
                      <a:pt x="7" y="80"/>
                    </a:cubicBezTo>
                    <a:cubicBezTo>
                      <a:pt x="9" y="61"/>
                      <a:pt x="21" y="63"/>
                      <a:pt x="35" y="42"/>
                    </a:cubicBezTo>
                    <a:cubicBezTo>
                      <a:pt x="47" y="24"/>
                      <a:pt x="38" y="18"/>
                      <a:pt x="35" y="0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117"/>
              <p:cNvSpPr/>
              <p:nvPr/>
            </p:nvSpPr>
            <p:spPr bwMode="auto">
              <a:xfrm>
                <a:off x="2350" y="2306"/>
                <a:ext cx="270" cy="88"/>
              </a:xfrm>
              <a:custGeom>
                <a:gdLst>
                  <a:gd fmla="*/ 73 w 114" name="T0"/>
                  <a:gd fmla="*/ 35 h 37" name="T1"/>
                  <a:gd fmla="*/ 77 w 114" name="T2"/>
                  <a:gd fmla="*/ 29 h 37" name="T3"/>
                  <a:gd fmla="*/ 26 w 114" name="T4"/>
                  <a:gd fmla="*/ 27 h 37" name="T5"/>
                  <a:gd fmla="*/ 4 w 114" name="T6"/>
                  <a:gd fmla="*/ 13 h 37" name="T7"/>
                  <a:gd fmla="*/ 0 w 114" name="T8"/>
                  <a:gd fmla="*/ 3 h 37" name="T9"/>
                  <a:gd fmla="*/ 34 w 114" name="T10"/>
                  <a:gd fmla="*/ 13 h 37" name="T11"/>
                  <a:gd fmla="*/ 99 w 114" name="T12"/>
                  <a:gd fmla="*/ 14 h 37" name="T13"/>
                  <a:gd fmla="*/ 103 w 114" name="T14"/>
                  <a:gd fmla="*/ 22 h 37" name="T15"/>
                  <a:gd fmla="*/ 90 w 114" name="T16"/>
                  <a:gd fmla="*/ 35 h 37" name="T17"/>
                  <a:gd fmla="*/ 73 w 114" name="T18"/>
                  <a:gd fmla="*/ 35 h 3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" w="114">
                    <a:moveTo>
                      <a:pt x="73" y="35"/>
                    </a:moveTo>
                    <a:cubicBezTo>
                      <a:pt x="74" y="32"/>
                      <a:pt x="75" y="29"/>
                      <a:pt x="77" y="29"/>
                    </a:cubicBezTo>
                    <a:cubicBezTo>
                      <a:pt x="64" y="27"/>
                      <a:pt x="51" y="37"/>
                      <a:pt x="26" y="27"/>
                    </a:cubicBezTo>
                    <a:cubicBezTo>
                      <a:pt x="16" y="23"/>
                      <a:pt x="9" y="18"/>
                      <a:pt x="4" y="13"/>
                    </a:cubicBezTo>
                    <a:cubicBezTo>
                      <a:pt x="2" y="10"/>
                      <a:pt x="1" y="7"/>
                      <a:pt x="0" y="3"/>
                    </a:cubicBezTo>
                    <a:cubicBezTo>
                      <a:pt x="12" y="10"/>
                      <a:pt x="21" y="28"/>
                      <a:pt x="34" y="13"/>
                    </a:cubicBezTo>
                    <a:cubicBezTo>
                      <a:pt x="41" y="35"/>
                      <a:pt x="89" y="28"/>
                      <a:pt x="99" y="14"/>
                    </a:cubicBezTo>
                    <a:cubicBezTo>
                      <a:pt x="109" y="0"/>
                      <a:pt x="114" y="13"/>
                      <a:pt x="103" y="22"/>
                    </a:cubicBezTo>
                    <a:cubicBezTo>
                      <a:pt x="96" y="28"/>
                      <a:pt x="91" y="32"/>
                      <a:pt x="90" y="35"/>
                    </a:cubicBezTo>
                    <a:lnTo>
                      <a:pt x="73" y="35"/>
                    </a:lnTo>
                    <a:close/>
                  </a:path>
                </a:pathLst>
              </a:custGeom>
              <a:solidFill>
                <a:srgbClr val="F6F4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118"/>
              <p:cNvSpPr/>
              <p:nvPr/>
            </p:nvSpPr>
            <p:spPr bwMode="auto">
              <a:xfrm>
                <a:off x="2343" y="1874"/>
                <a:ext cx="258" cy="269"/>
              </a:xfrm>
              <a:custGeom>
                <a:gdLst>
                  <a:gd fmla="*/ 0 w 109" name="T0"/>
                  <a:gd fmla="*/ 110 h 114" name="T1"/>
                  <a:gd fmla="*/ 29 w 109" name="T2"/>
                  <a:gd fmla="*/ 97 h 114" name="T3"/>
                  <a:gd fmla="*/ 11 w 109" name="T4"/>
                  <a:gd fmla="*/ 95 h 114" name="T5"/>
                  <a:gd fmla="*/ 0 w 109" name="T6"/>
                  <a:gd fmla="*/ 93 h 114" name="T7"/>
                  <a:gd fmla="*/ 0 w 109" name="T8"/>
                  <a:gd fmla="*/ 8 h 114" name="T9"/>
                  <a:gd fmla="*/ 1 w 109" name="T10"/>
                  <a:gd fmla="*/ 3 h 114" name="T11"/>
                  <a:gd fmla="*/ 25 w 109" name="T12"/>
                  <a:gd fmla="*/ 22 h 114" name="T13"/>
                  <a:gd fmla="*/ 52 w 109" name="T14"/>
                  <a:gd fmla="*/ 60 h 114" name="T15"/>
                  <a:gd fmla="*/ 80 w 109" name="T16"/>
                  <a:gd fmla="*/ 78 h 114" name="T17"/>
                  <a:gd fmla="*/ 88 w 109" name="T18"/>
                  <a:gd fmla="*/ 103 h 114" name="T19"/>
                  <a:gd fmla="*/ 48 w 109" name="T20"/>
                  <a:gd fmla="*/ 105 h 114" name="T21"/>
                  <a:gd fmla="*/ 0 w 109" name="T22"/>
                  <a:gd fmla="*/ 111 h 114" name="T23"/>
                  <a:gd fmla="*/ 0 w 109" name="T24"/>
                  <a:gd fmla="*/ 110 h 1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4" w="109">
                    <a:moveTo>
                      <a:pt x="0" y="110"/>
                    </a:moveTo>
                    <a:cubicBezTo>
                      <a:pt x="11" y="99"/>
                      <a:pt x="22" y="94"/>
                      <a:pt x="29" y="97"/>
                    </a:cubicBezTo>
                    <a:cubicBezTo>
                      <a:pt x="32" y="92"/>
                      <a:pt x="25" y="91"/>
                      <a:pt x="11" y="95"/>
                    </a:cubicBezTo>
                    <a:cubicBezTo>
                      <a:pt x="7" y="96"/>
                      <a:pt x="4" y="95"/>
                      <a:pt x="0" y="9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20" y="0"/>
                      <a:pt x="14" y="21"/>
                      <a:pt x="25" y="22"/>
                    </a:cubicBezTo>
                    <a:cubicBezTo>
                      <a:pt x="55" y="23"/>
                      <a:pt x="66" y="56"/>
                      <a:pt x="52" y="60"/>
                    </a:cubicBezTo>
                    <a:cubicBezTo>
                      <a:pt x="41" y="63"/>
                      <a:pt x="66" y="72"/>
                      <a:pt x="80" y="78"/>
                    </a:cubicBezTo>
                    <a:cubicBezTo>
                      <a:pt x="105" y="87"/>
                      <a:pt x="109" y="110"/>
                      <a:pt x="88" y="103"/>
                    </a:cubicBezTo>
                    <a:cubicBezTo>
                      <a:pt x="77" y="99"/>
                      <a:pt x="66" y="114"/>
                      <a:pt x="48" y="105"/>
                    </a:cubicBezTo>
                    <a:cubicBezTo>
                      <a:pt x="31" y="97"/>
                      <a:pt x="14" y="100"/>
                      <a:pt x="0" y="111"/>
                    </a:cubicBez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119"/>
              <p:cNvSpPr/>
              <p:nvPr/>
            </p:nvSpPr>
            <p:spPr bwMode="auto">
              <a:xfrm>
                <a:off x="2343" y="1947"/>
                <a:ext cx="180" cy="168"/>
              </a:xfrm>
              <a:custGeom>
                <a:gdLst>
                  <a:gd fmla="*/ 29 w 76" name="T0"/>
                  <a:gd fmla="*/ 66 h 71" name="T1"/>
                  <a:gd fmla="*/ 11 w 76" name="T2"/>
                  <a:gd fmla="*/ 64 h 71" name="T3"/>
                  <a:gd fmla="*/ 0 w 76" name="T4"/>
                  <a:gd fmla="*/ 62 h 71" name="T5"/>
                  <a:gd fmla="*/ 0 w 76" name="T6"/>
                  <a:gd fmla="*/ 4 h 71" name="T7"/>
                  <a:gd fmla="*/ 24 w 76" name="T8"/>
                  <a:gd fmla="*/ 16 h 71" name="T9"/>
                  <a:gd fmla="*/ 58 w 76" name="T10"/>
                  <a:gd fmla="*/ 49 h 71" name="T11"/>
                  <a:gd fmla="*/ 62 w 76" name="T12"/>
                  <a:gd fmla="*/ 60 h 71" name="T13"/>
                  <a:gd fmla="*/ 63 w 76" name="T14"/>
                  <a:gd fmla="*/ 68 h 71" name="T15"/>
                  <a:gd fmla="*/ 29 w 76" name="T16"/>
                  <a:gd fmla="*/ 66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76">
                    <a:moveTo>
                      <a:pt x="29" y="66"/>
                    </a:moveTo>
                    <a:cubicBezTo>
                      <a:pt x="32" y="61"/>
                      <a:pt x="25" y="60"/>
                      <a:pt x="11" y="64"/>
                    </a:cubicBezTo>
                    <a:cubicBezTo>
                      <a:pt x="7" y="65"/>
                      <a:pt x="4" y="64"/>
                      <a:pt x="0" y="6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10"/>
                      <a:pt x="29" y="0"/>
                      <a:pt x="24" y="16"/>
                    </a:cubicBezTo>
                    <a:cubicBezTo>
                      <a:pt x="18" y="35"/>
                      <a:pt x="43" y="42"/>
                      <a:pt x="58" y="49"/>
                    </a:cubicBezTo>
                    <a:cubicBezTo>
                      <a:pt x="72" y="56"/>
                      <a:pt x="65" y="57"/>
                      <a:pt x="62" y="60"/>
                    </a:cubicBezTo>
                    <a:cubicBezTo>
                      <a:pt x="76" y="64"/>
                      <a:pt x="71" y="71"/>
                      <a:pt x="63" y="68"/>
                    </a:cubicBezTo>
                    <a:cubicBezTo>
                      <a:pt x="53" y="65"/>
                      <a:pt x="36" y="71"/>
                      <a:pt x="29" y="66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120"/>
              <p:cNvSpPr/>
              <p:nvPr/>
            </p:nvSpPr>
            <p:spPr bwMode="auto">
              <a:xfrm>
                <a:off x="2346" y="1779"/>
                <a:ext cx="363" cy="192"/>
              </a:xfrm>
              <a:custGeom>
                <a:gdLst>
                  <a:gd fmla="*/ 0 w 154" name="T0"/>
                  <a:gd fmla="*/ 25 h 81" name="T1"/>
                  <a:gd fmla="*/ 71 w 154" name="T2"/>
                  <a:gd fmla="*/ 2 h 81" name="T3"/>
                  <a:gd fmla="*/ 136 w 154" name="T4"/>
                  <a:gd fmla="*/ 20 h 81" name="T5"/>
                  <a:gd fmla="*/ 136 w 154" name="T6"/>
                  <a:gd fmla="*/ 19 h 81" name="T7"/>
                  <a:gd fmla="*/ 142 w 154" name="T8"/>
                  <a:gd fmla="*/ 54 h 81" name="T9"/>
                  <a:gd fmla="*/ 140 w 154" name="T10"/>
                  <a:gd fmla="*/ 75 h 81" name="T11"/>
                  <a:gd fmla="*/ 80 w 154" name="T12"/>
                  <a:gd fmla="*/ 30 h 81" name="T13"/>
                  <a:gd fmla="*/ 0 w 154" name="T14"/>
                  <a:gd fmla="*/ 25 h 8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1" w="154">
                    <a:moveTo>
                      <a:pt x="0" y="25"/>
                    </a:moveTo>
                    <a:cubicBezTo>
                      <a:pt x="19" y="10"/>
                      <a:pt x="56" y="3"/>
                      <a:pt x="71" y="2"/>
                    </a:cubicBezTo>
                    <a:cubicBezTo>
                      <a:pt x="123" y="1"/>
                      <a:pt x="120" y="30"/>
                      <a:pt x="136" y="20"/>
                    </a:cubicBezTo>
                    <a:cubicBezTo>
                      <a:pt x="136" y="20"/>
                      <a:pt x="136" y="20"/>
                      <a:pt x="136" y="19"/>
                    </a:cubicBezTo>
                    <a:cubicBezTo>
                      <a:pt x="153" y="26"/>
                      <a:pt x="135" y="41"/>
                      <a:pt x="142" y="54"/>
                    </a:cubicBezTo>
                    <a:cubicBezTo>
                      <a:pt x="147" y="64"/>
                      <a:pt x="154" y="81"/>
                      <a:pt x="140" y="75"/>
                    </a:cubicBezTo>
                    <a:cubicBezTo>
                      <a:pt x="122" y="66"/>
                      <a:pt x="126" y="35"/>
                      <a:pt x="80" y="30"/>
                    </a:cubicBezTo>
                    <a:cubicBezTo>
                      <a:pt x="56" y="28"/>
                      <a:pt x="47" y="0"/>
                      <a:pt x="0" y="25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121"/>
              <p:cNvSpPr/>
              <p:nvPr/>
            </p:nvSpPr>
            <p:spPr bwMode="auto">
              <a:xfrm>
                <a:off x="2343" y="1968"/>
                <a:ext cx="142" cy="133"/>
              </a:xfrm>
              <a:custGeom>
                <a:gdLst>
                  <a:gd fmla="*/ 43 w 60" name="T0"/>
                  <a:gd fmla="*/ 53 h 56" name="T1"/>
                  <a:gd fmla="*/ 23 w 60" name="T2"/>
                  <a:gd fmla="*/ 46 h 56" name="T3"/>
                  <a:gd fmla="*/ 0 w 60" name="T4"/>
                  <a:gd fmla="*/ 45 h 56" name="T5"/>
                  <a:gd fmla="*/ 0 w 60" name="T6"/>
                  <a:gd fmla="*/ 0 h 56" name="T7"/>
                  <a:gd fmla="*/ 6 w 60" name="T8"/>
                  <a:gd fmla="*/ 2 h 56" name="T9"/>
                  <a:gd fmla="*/ 29 w 60" name="T10"/>
                  <a:gd fmla="*/ 30 h 56" name="T11"/>
                  <a:gd fmla="*/ 49 w 60" name="T12"/>
                  <a:gd fmla="*/ 42 h 56" name="T13"/>
                  <a:gd fmla="*/ 43 w 60" name="T14"/>
                  <a:gd fmla="*/ 53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60">
                    <a:moveTo>
                      <a:pt x="43" y="53"/>
                    </a:moveTo>
                    <a:cubicBezTo>
                      <a:pt x="23" y="56"/>
                      <a:pt x="33" y="41"/>
                      <a:pt x="23" y="46"/>
                    </a:cubicBezTo>
                    <a:cubicBezTo>
                      <a:pt x="12" y="51"/>
                      <a:pt x="5" y="49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1"/>
                      <a:pt x="6" y="2"/>
                    </a:cubicBezTo>
                    <a:cubicBezTo>
                      <a:pt x="18" y="6"/>
                      <a:pt x="17" y="22"/>
                      <a:pt x="29" y="30"/>
                    </a:cubicBezTo>
                    <a:cubicBezTo>
                      <a:pt x="38" y="36"/>
                      <a:pt x="32" y="39"/>
                      <a:pt x="49" y="42"/>
                    </a:cubicBezTo>
                    <a:cubicBezTo>
                      <a:pt x="60" y="44"/>
                      <a:pt x="60" y="51"/>
                      <a:pt x="43" y="53"/>
                    </a:cubicBezTo>
                    <a:close/>
                  </a:path>
                </a:pathLst>
              </a:custGeom>
              <a:solidFill>
                <a:srgbClr val="F6F4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122"/>
              <p:cNvSpPr/>
              <p:nvPr/>
            </p:nvSpPr>
            <p:spPr bwMode="auto">
              <a:xfrm>
                <a:off x="2440" y="1791"/>
                <a:ext cx="244" cy="149"/>
              </a:xfrm>
              <a:custGeom>
                <a:gdLst>
                  <a:gd fmla="*/ 98 w 103" name="T0"/>
                  <a:gd fmla="*/ 36 h 63" name="T1"/>
                  <a:gd fmla="*/ 94 w 103" name="T2"/>
                  <a:gd fmla="*/ 17 h 63" name="T3"/>
                  <a:gd fmla="*/ 49 w 103" name="T4"/>
                  <a:gd fmla="*/ 0 h 63" name="T5"/>
                  <a:gd fmla="*/ 25 w 103" name="T6"/>
                  <a:gd fmla="*/ 17 h 63" name="T7"/>
                  <a:gd fmla="*/ 62 w 103" name="T8"/>
                  <a:gd fmla="*/ 27 h 63" name="T9"/>
                  <a:gd fmla="*/ 90 w 103" name="T10"/>
                  <a:gd fmla="*/ 51 h 63" name="T11"/>
                  <a:gd fmla="*/ 100 w 103" name="T12"/>
                  <a:gd fmla="*/ 49 h 63" name="T13"/>
                  <a:gd fmla="*/ 98 w 103" name="T14"/>
                  <a:gd fmla="*/ 36 h 6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103">
                    <a:moveTo>
                      <a:pt x="98" y="36"/>
                    </a:moveTo>
                    <a:cubicBezTo>
                      <a:pt x="103" y="23"/>
                      <a:pt x="101" y="13"/>
                      <a:pt x="94" y="17"/>
                    </a:cubicBezTo>
                    <a:cubicBezTo>
                      <a:pt x="79" y="25"/>
                      <a:pt x="73" y="0"/>
                      <a:pt x="49" y="0"/>
                    </a:cubicBezTo>
                    <a:cubicBezTo>
                      <a:pt x="30" y="0"/>
                      <a:pt x="0" y="3"/>
                      <a:pt x="25" y="17"/>
                    </a:cubicBezTo>
                    <a:cubicBezTo>
                      <a:pt x="37" y="23"/>
                      <a:pt x="48" y="20"/>
                      <a:pt x="62" y="27"/>
                    </a:cubicBezTo>
                    <a:cubicBezTo>
                      <a:pt x="72" y="33"/>
                      <a:pt x="78" y="36"/>
                      <a:pt x="90" y="51"/>
                    </a:cubicBezTo>
                    <a:cubicBezTo>
                      <a:pt x="100" y="63"/>
                      <a:pt x="103" y="58"/>
                      <a:pt x="100" y="49"/>
                    </a:cubicBezTo>
                    <a:cubicBezTo>
                      <a:pt x="97" y="41"/>
                      <a:pt x="96" y="40"/>
                      <a:pt x="98" y="36"/>
                    </a:cubicBezTo>
                    <a:close/>
                  </a:path>
                </a:pathLst>
              </a:custGeom>
              <a:solidFill>
                <a:srgbClr val="F6F4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123"/>
              <p:cNvSpPr/>
              <p:nvPr/>
            </p:nvSpPr>
            <p:spPr bwMode="auto">
              <a:xfrm>
                <a:off x="2717" y="2148"/>
                <a:ext cx="30" cy="40"/>
              </a:xfrm>
              <a:custGeom>
                <a:gdLst>
                  <a:gd fmla="*/ 13 w 13" name="T0"/>
                  <a:gd fmla="*/ 10 h 17" name="T1"/>
                  <a:gd fmla="*/ 4 w 13" name="T2"/>
                  <a:gd fmla="*/ 6 h 17" name="T3"/>
                  <a:gd fmla="*/ 2 w 13" name="T4"/>
                  <a:gd fmla="*/ 1 h 17" name="T5"/>
                  <a:gd fmla="*/ 13 w 13" name="T6"/>
                  <a:gd fmla="*/ 10 h 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" w="13">
                    <a:moveTo>
                      <a:pt x="13" y="10"/>
                    </a:moveTo>
                    <a:cubicBezTo>
                      <a:pt x="2" y="17"/>
                      <a:pt x="0" y="7"/>
                      <a:pt x="4" y="6"/>
                    </a:cubicBezTo>
                    <a:cubicBezTo>
                      <a:pt x="2" y="5"/>
                      <a:pt x="1" y="2"/>
                      <a:pt x="2" y="1"/>
                    </a:cubicBezTo>
                    <a:cubicBezTo>
                      <a:pt x="5" y="0"/>
                      <a:pt x="8" y="8"/>
                      <a:pt x="13" y="10"/>
                    </a:cubicBezTo>
                    <a:close/>
                  </a:path>
                </a:pathLst>
              </a:custGeom>
              <a:solidFill>
                <a:srgbClr val="CCD1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124"/>
              <p:cNvSpPr/>
              <p:nvPr/>
            </p:nvSpPr>
            <p:spPr bwMode="auto">
              <a:xfrm>
                <a:off x="2728" y="2134"/>
                <a:ext cx="36" cy="35"/>
              </a:xfrm>
              <a:custGeom>
                <a:gdLst>
                  <a:gd fmla="*/ 8 w 15" name="T0"/>
                  <a:gd fmla="*/ 15 h 15" name="T1"/>
                  <a:gd fmla="*/ 7 w 15" name="T2"/>
                  <a:gd fmla="*/ 4 h 15" name="T3"/>
                  <a:gd fmla="*/ 3 w 15" name="T4"/>
                  <a:gd fmla="*/ 1 h 15" name="T5"/>
                  <a:gd fmla="*/ 8 w 15" name="T6"/>
                  <a:gd fmla="*/ 15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5">
                    <a:moveTo>
                      <a:pt x="8" y="15"/>
                    </a:moveTo>
                    <a:cubicBezTo>
                      <a:pt x="15" y="8"/>
                      <a:pt x="9" y="0"/>
                      <a:pt x="7" y="4"/>
                    </a:cubicBezTo>
                    <a:cubicBezTo>
                      <a:pt x="7" y="2"/>
                      <a:pt x="4" y="0"/>
                      <a:pt x="3" y="1"/>
                    </a:cubicBezTo>
                    <a:cubicBezTo>
                      <a:pt x="0" y="3"/>
                      <a:pt x="2" y="11"/>
                      <a:pt x="8" y="15"/>
                    </a:cubicBezTo>
                    <a:close/>
                  </a:path>
                </a:pathLst>
              </a:custGeom>
              <a:solidFill>
                <a:srgbClr val="CCD1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125"/>
              <p:cNvSpPr/>
              <p:nvPr/>
            </p:nvSpPr>
            <p:spPr bwMode="auto">
              <a:xfrm>
                <a:off x="2709" y="2188"/>
                <a:ext cx="86" cy="114"/>
              </a:xfrm>
              <a:custGeom>
                <a:gdLst>
                  <a:gd fmla="*/ 14 w 36" name="T0"/>
                  <a:gd fmla="*/ 19 h 48" name="T1"/>
                  <a:gd fmla="*/ 5 w 36" name="T2"/>
                  <a:gd fmla="*/ 40 h 48" name="T3"/>
                  <a:gd fmla="*/ 1 w 36" name="T4"/>
                  <a:gd fmla="*/ 43 h 48" name="T5"/>
                  <a:gd fmla="*/ 7 w 36" name="T6"/>
                  <a:gd fmla="*/ 21 h 48" name="T7"/>
                  <a:gd fmla="*/ 27 w 36" name="T8"/>
                  <a:gd fmla="*/ 5 h 48" name="T9"/>
                  <a:gd fmla="*/ 28 w 36" name="T10"/>
                  <a:gd fmla="*/ 12 h 48" name="T11"/>
                  <a:gd fmla="*/ 14 w 36" name="T12"/>
                  <a:gd fmla="*/ 19 h 4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8" w="36">
                    <a:moveTo>
                      <a:pt x="14" y="19"/>
                    </a:moveTo>
                    <a:cubicBezTo>
                      <a:pt x="13" y="20"/>
                      <a:pt x="6" y="27"/>
                      <a:pt x="5" y="40"/>
                    </a:cubicBezTo>
                    <a:cubicBezTo>
                      <a:pt x="4" y="48"/>
                      <a:pt x="1" y="47"/>
                      <a:pt x="1" y="43"/>
                    </a:cubicBezTo>
                    <a:cubicBezTo>
                      <a:pt x="0" y="29"/>
                      <a:pt x="7" y="22"/>
                      <a:pt x="7" y="21"/>
                    </a:cubicBezTo>
                    <a:cubicBezTo>
                      <a:pt x="11" y="10"/>
                      <a:pt x="21" y="10"/>
                      <a:pt x="27" y="5"/>
                    </a:cubicBezTo>
                    <a:cubicBezTo>
                      <a:pt x="32" y="0"/>
                      <a:pt x="36" y="6"/>
                      <a:pt x="28" y="12"/>
                    </a:cubicBezTo>
                    <a:cubicBezTo>
                      <a:pt x="25" y="14"/>
                      <a:pt x="18" y="15"/>
                      <a:pt x="14" y="19"/>
                    </a:cubicBezTo>
                    <a:close/>
                  </a:path>
                </a:pathLst>
              </a:custGeom>
              <a:solidFill>
                <a:srgbClr val="DBD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126"/>
              <p:cNvSpPr/>
              <p:nvPr/>
            </p:nvSpPr>
            <p:spPr bwMode="auto">
              <a:xfrm>
                <a:off x="2799" y="2115"/>
                <a:ext cx="50" cy="73"/>
              </a:xfrm>
              <a:custGeom>
                <a:gdLst>
                  <a:gd fmla="*/ 21 w 21" name="T0"/>
                  <a:gd fmla="*/ 6 h 31" name="T1"/>
                  <a:gd fmla="*/ 12 w 21" name="T2"/>
                  <a:gd fmla="*/ 16 h 31" name="T3"/>
                  <a:gd fmla="*/ 4 w 21" name="T4"/>
                  <a:gd fmla="*/ 23 h 31" name="T5"/>
                  <a:gd fmla="*/ 0 w 21" name="T6"/>
                  <a:gd fmla="*/ 27 h 31" name="T7"/>
                  <a:gd fmla="*/ 9 w 21" name="T8"/>
                  <a:gd fmla="*/ 13 h 31" name="T9"/>
                  <a:gd fmla="*/ 21 w 21" name="T10"/>
                  <a:gd fmla="*/ 6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21">
                    <a:moveTo>
                      <a:pt x="21" y="6"/>
                    </a:moveTo>
                    <a:cubicBezTo>
                      <a:pt x="21" y="12"/>
                      <a:pt x="18" y="13"/>
                      <a:pt x="12" y="16"/>
                    </a:cubicBezTo>
                    <a:cubicBezTo>
                      <a:pt x="7" y="18"/>
                      <a:pt x="4" y="21"/>
                      <a:pt x="4" y="23"/>
                    </a:cubicBezTo>
                    <a:cubicBezTo>
                      <a:pt x="2" y="28"/>
                      <a:pt x="0" y="31"/>
                      <a:pt x="0" y="27"/>
                    </a:cubicBezTo>
                    <a:cubicBezTo>
                      <a:pt x="2" y="17"/>
                      <a:pt x="5" y="13"/>
                      <a:pt x="9" y="13"/>
                    </a:cubicBezTo>
                    <a:cubicBezTo>
                      <a:pt x="17" y="12"/>
                      <a:pt x="21" y="0"/>
                      <a:pt x="21" y="6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127"/>
              <p:cNvSpPr/>
              <p:nvPr/>
            </p:nvSpPr>
            <p:spPr bwMode="auto">
              <a:xfrm>
                <a:off x="2764" y="2148"/>
                <a:ext cx="28" cy="52"/>
              </a:xfrm>
              <a:custGeom>
                <a:gdLst>
                  <a:gd fmla="*/ 12 w 12" name="T0"/>
                  <a:gd fmla="*/ 5 h 22" name="T1"/>
                  <a:gd fmla="*/ 5 w 12" name="T2"/>
                  <a:gd fmla="*/ 13 h 22" name="T3"/>
                  <a:gd fmla="*/ 2 w 12" name="T4"/>
                  <a:gd fmla="*/ 20 h 22" name="T5"/>
                  <a:gd fmla="*/ 6 w 12" name="T6"/>
                  <a:gd fmla="*/ 8 h 22" name="T7"/>
                  <a:gd fmla="*/ 12 w 12" name="T8"/>
                  <a:gd fmla="*/ 5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12">
                    <a:moveTo>
                      <a:pt x="12" y="5"/>
                    </a:moveTo>
                    <a:cubicBezTo>
                      <a:pt x="12" y="7"/>
                      <a:pt x="4" y="10"/>
                      <a:pt x="5" y="13"/>
                    </a:cubicBezTo>
                    <a:cubicBezTo>
                      <a:pt x="5" y="14"/>
                      <a:pt x="4" y="22"/>
                      <a:pt x="2" y="20"/>
                    </a:cubicBezTo>
                    <a:cubicBezTo>
                      <a:pt x="0" y="19"/>
                      <a:pt x="4" y="10"/>
                      <a:pt x="6" y="8"/>
                    </a:cubicBezTo>
                    <a:cubicBezTo>
                      <a:pt x="10" y="6"/>
                      <a:pt x="12" y="0"/>
                      <a:pt x="12" y="5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128"/>
              <p:cNvSpPr/>
              <p:nvPr/>
            </p:nvSpPr>
            <p:spPr bwMode="auto">
              <a:xfrm>
                <a:off x="2967" y="2257"/>
                <a:ext cx="158" cy="132"/>
              </a:xfrm>
              <a:custGeom>
                <a:gdLst>
                  <a:gd fmla="*/ 67 w 67" name="T0"/>
                  <a:gd fmla="*/ 56 h 56" name="T1"/>
                  <a:gd fmla="*/ 0 w 67" name="T2"/>
                  <a:gd fmla="*/ 21 h 56" name="T3"/>
                  <a:gd fmla="*/ 9 w 67" name="T4"/>
                  <a:gd fmla="*/ 56 h 56" name="T5"/>
                  <a:gd fmla="*/ 67 w 67" name="T6"/>
                  <a:gd fmla="*/ 56 h 5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6" w="67">
                    <a:moveTo>
                      <a:pt x="67" y="56"/>
                    </a:moveTo>
                    <a:cubicBezTo>
                      <a:pt x="52" y="28"/>
                      <a:pt x="31" y="0"/>
                      <a:pt x="0" y="21"/>
                    </a:cubicBezTo>
                    <a:cubicBezTo>
                      <a:pt x="9" y="32"/>
                      <a:pt x="10" y="44"/>
                      <a:pt x="9" y="56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129"/>
              <p:cNvSpPr>
                <a:spLocks noEditPoints="1"/>
              </p:cNvSpPr>
              <p:nvPr/>
            </p:nvSpPr>
            <p:spPr bwMode="auto">
              <a:xfrm>
                <a:off x="2988" y="2351"/>
                <a:ext cx="29" cy="38"/>
              </a:xfrm>
              <a:custGeom>
                <a:gdLst>
                  <a:gd fmla="*/ 12 w 12" name="T0"/>
                  <a:gd fmla="*/ 16 h 16" name="T1"/>
                  <a:gd fmla="*/ 10 w 12" name="T2"/>
                  <a:gd fmla="*/ 16 h 16" name="T3"/>
                  <a:gd fmla="*/ 12 w 12" name="T4"/>
                  <a:gd fmla="*/ 16 h 16" name="T5"/>
                  <a:gd fmla="*/ 4 w 12" name="T6"/>
                  <a:gd fmla="*/ 16 h 16" name="T7"/>
                  <a:gd fmla="*/ 1 w 12" name="T8"/>
                  <a:gd fmla="*/ 7 h 16" name="T9"/>
                  <a:gd fmla="*/ 0 w 12" name="T10"/>
                  <a:gd fmla="*/ 16 h 16" name="T11"/>
                  <a:gd fmla="*/ 4 w 12" name="T12"/>
                  <a:gd fmla="*/ 16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12">
                    <a:moveTo>
                      <a:pt x="12" y="16"/>
                    </a:moveTo>
                    <a:cubicBezTo>
                      <a:pt x="12" y="14"/>
                      <a:pt x="12" y="13"/>
                      <a:pt x="10" y="16"/>
                    </a:cubicBezTo>
                    <a:cubicBezTo>
                      <a:pt x="12" y="16"/>
                      <a:pt x="12" y="16"/>
                      <a:pt x="12" y="16"/>
                    </a:cubicBezTo>
                    <a:close/>
                    <a:moveTo>
                      <a:pt x="4" y="16"/>
                    </a:moveTo>
                    <a:cubicBezTo>
                      <a:pt x="4" y="0"/>
                      <a:pt x="0" y="1"/>
                      <a:pt x="1" y="7"/>
                    </a:cubicBezTo>
                    <a:cubicBezTo>
                      <a:pt x="1" y="10"/>
                      <a:pt x="1" y="13"/>
                      <a:pt x="0" y="16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C7C0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130"/>
              <p:cNvSpPr/>
              <p:nvPr/>
            </p:nvSpPr>
            <p:spPr bwMode="auto">
              <a:xfrm>
                <a:off x="2988" y="2375"/>
                <a:ext cx="5" cy="14"/>
              </a:xfrm>
              <a:custGeom>
                <a:gdLst>
                  <a:gd fmla="*/ 2 w 2" name="T0"/>
                  <a:gd fmla="*/ 6 h 6" name="T1"/>
                  <a:gd fmla="*/ 0 w 2" name="T2"/>
                  <a:gd fmla="*/ 4 h 6" name="T3"/>
                  <a:gd fmla="*/ 0 w 2" name="T4"/>
                  <a:gd fmla="*/ 6 h 6" name="T5"/>
                  <a:gd fmla="*/ 2 w 2" name="T6"/>
                  <a:gd fmla="*/ 6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2">
                    <a:moveTo>
                      <a:pt x="2" y="6"/>
                    </a:moveTo>
                    <a:cubicBezTo>
                      <a:pt x="2" y="0"/>
                      <a:pt x="1" y="0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BFB8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131"/>
              <p:cNvSpPr/>
              <p:nvPr/>
            </p:nvSpPr>
            <p:spPr bwMode="auto">
              <a:xfrm>
                <a:off x="2842" y="2131"/>
                <a:ext cx="68" cy="43"/>
              </a:xfrm>
              <a:custGeom>
                <a:gdLst>
                  <a:gd fmla="*/ 0 w 29" name="T0"/>
                  <a:gd fmla="*/ 8 h 18" name="T1"/>
                  <a:gd fmla="*/ 29 w 29" name="T2"/>
                  <a:gd fmla="*/ 18 h 18" name="T3"/>
                  <a:gd fmla="*/ 0 w 29" name="T4"/>
                  <a:gd fmla="*/ 8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28">
                    <a:moveTo>
                      <a:pt x="0" y="8"/>
                    </a:moveTo>
                    <a:cubicBezTo>
                      <a:pt x="5" y="14"/>
                      <a:pt x="20" y="12"/>
                      <a:pt x="29" y="18"/>
                    </a:cubicBezTo>
                    <a:cubicBezTo>
                      <a:pt x="28" y="12"/>
                      <a:pt x="17" y="0"/>
                      <a:pt x="0" y="8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132"/>
              <p:cNvSpPr/>
              <p:nvPr/>
            </p:nvSpPr>
            <p:spPr bwMode="auto">
              <a:xfrm>
                <a:off x="2965" y="2299"/>
                <a:ext cx="75" cy="78"/>
              </a:xfrm>
              <a:custGeom>
                <a:gdLst>
                  <a:gd fmla="*/ 2 w 32" name="T0"/>
                  <a:gd fmla="*/ 33 h 33" name="T1"/>
                  <a:gd fmla="*/ 32 w 32" name="T2"/>
                  <a:gd fmla="*/ 7 h 33" name="T3"/>
                  <a:gd fmla="*/ 11 w 32" name="T4"/>
                  <a:gd fmla="*/ 8 h 33" name="T5"/>
                  <a:gd fmla="*/ 2 w 32" name="T6"/>
                  <a:gd fmla="*/ 33 h 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3" w="32">
                    <a:moveTo>
                      <a:pt x="2" y="33"/>
                    </a:moveTo>
                    <a:cubicBezTo>
                      <a:pt x="9" y="29"/>
                      <a:pt x="18" y="7"/>
                      <a:pt x="32" y="7"/>
                    </a:cubicBezTo>
                    <a:cubicBezTo>
                      <a:pt x="28" y="0"/>
                      <a:pt x="16" y="3"/>
                      <a:pt x="11" y="8"/>
                    </a:cubicBezTo>
                    <a:cubicBezTo>
                      <a:pt x="0" y="17"/>
                      <a:pt x="7" y="21"/>
                      <a:pt x="2" y="33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133"/>
              <p:cNvSpPr/>
              <p:nvPr/>
            </p:nvSpPr>
            <p:spPr bwMode="auto">
              <a:xfrm>
                <a:off x="2804" y="2004"/>
                <a:ext cx="614" cy="397"/>
              </a:xfrm>
              <a:custGeom>
                <a:gdLst>
                  <a:gd fmla="*/ 44 w 260" name="T0"/>
                  <a:gd fmla="*/ 1 h 168" name="T1"/>
                  <a:gd fmla="*/ 17 w 260" name="T2"/>
                  <a:gd fmla="*/ 34 h 168" name="T3"/>
                  <a:gd fmla="*/ 8 w 260" name="T4"/>
                  <a:gd fmla="*/ 46 h 168" name="T5"/>
                  <a:gd fmla="*/ 39 w 260" name="T6"/>
                  <a:gd fmla="*/ 65 h 168" name="T7"/>
                  <a:gd fmla="*/ 37 w 260" name="T8"/>
                  <a:gd fmla="*/ 67 h 168" name="T9"/>
                  <a:gd fmla="*/ 8 w 260" name="T10"/>
                  <a:gd fmla="*/ 79 h 168" name="T11"/>
                  <a:gd fmla="*/ 8 w 260" name="T12"/>
                  <a:gd fmla="*/ 94 h 168" name="T13"/>
                  <a:gd fmla="*/ 7 w 260" name="T14"/>
                  <a:gd fmla="*/ 120 h 168" name="T15"/>
                  <a:gd fmla="*/ 19 w 260" name="T16"/>
                  <a:gd fmla="*/ 122 h 168" name="T17"/>
                  <a:gd fmla="*/ 33 w 260" name="T18"/>
                  <a:gd fmla="*/ 142 h 168" name="T19"/>
                  <a:gd fmla="*/ 54 w 260" name="T20"/>
                  <a:gd fmla="*/ 157 h 168" name="T21"/>
                  <a:gd fmla="*/ 82 w 260" name="T22"/>
                  <a:gd fmla="*/ 136 h 168" name="T23"/>
                  <a:gd fmla="*/ 85 w 260" name="T24"/>
                  <a:gd fmla="*/ 147 h 168" name="T25"/>
                  <a:gd fmla="*/ 86 w 260" name="T26"/>
                  <a:gd fmla="*/ 163 h 168" name="T27"/>
                  <a:gd fmla="*/ 188 w 260" name="T28"/>
                  <a:gd fmla="*/ 163 h 168" name="T29"/>
                  <a:gd fmla="*/ 200 w 260" name="T30"/>
                  <a:gd fmla="*/ 161 h 168" name="T31"/>
                  <a:gd fmla="*/ 204 w 260" name="T32"/>
                  <a:gd fmla="*/ 163 h 168" name="T33"/>
                  <a:gd fmla="*/ 216 w 260" name="T34"/>
                  <a:gd fmla="*/ 163 h 168" name="T35"/>
                  <a:gd fmla="*/ 230 w 260" name="T36"/>
                  <a:gd fmla="*/ 152 h 168" name="T37"/>
                  <a:gd fmla="*/ 260 w 260" name="T38"/>
                  <a:gd fmla="*/ 140 h 168" name="T39"/>
                  <a:gd fmla="*/ 249 w 260" name="T40"/>
                  <a:gd fmla="*/ 119 h 168" name="T41"/>
                  <a:gd fmla="*/ 231 w 260" name="T42"/>
                  <a:gd fmla="*/ 86 h 168" name="T43"/>
                  <a:gd fmla="*/ 233 w 260" name="T44"/>
                  <a:gd fmla="*/ 61 h 168" name="T45"/>
                  <a:gd fmla="*/ 203 w 260" name="T46"/>
                  <a:gd fmla="*/ 36 h 168" name="T47"/>
                  <a:gd fmla="*/ 194 w 260" name="T48"/>
                  <a:gd fmla="*/ 11 h 168" name="T49"/>
                  <a:gd fmla="*/ 168 w 260" name="T50"/>
                  <a:gd fmla="*/ 16 h 168" name="T51"/>
                  <a:gd fmla="*/ 122 w 260" name="T52"/>
                  <a:gd fmla="*/ 30 h 168" name="T53"/>
                  <a:gd fmla="*/ 114 w 260" name="T54"/>
                  <a:gd fmla="*/ 27 h 168" name="T55"/>
                  <a:gd fmla="*/ 69 w 260" name="T56"/>
                  <a:gd fmla="*/ 0 h 168" name="T57"/>
                  <a:gd fmla="*/ 44 w 260" name="T58"/>
                  <a:gd fmla="*/ 1 h 168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68" w="260">
                    <a:moveTo>
                      <a:pt x="44" y="1"/>
                    </a:moveTo>
                    <a:cubicBezTo>
                      <a:pt x="37" y="10"/>
                      <a:pt x="48" y="21"/>
                      <a:pt x="17" y="34"/>
                    </a:cubicBezTo>
                    <a:cubicBezTo>
                      <a:pt x="15" y="35"/>
                      <a:pt x="10" y="44"/>
                      <a:pt x="8" y="46"/>
                    </a:cubicBezTo>
                    <a:cubicBezTo>
                      <a:pt x="16" y="75"/>
                      <a:pt x="28" y="60"/>
                      <a:pt x="39" y="65"/>
                    </a:cubicBezTo>
                    <a:cubicBezTo>
                      <a:pt x="39" y="65"/>
                      <a:pt x="45" y="70"/>
                      <a:pt x="37" y="67"/>
                    </a:cubicBezTo>
                    <a:cubicBezTo>
                      <a:pt x="31" y="65"/>
                      <a:pt x="11" y="67"/>
                      <a:pt x="8" y="79"/>
                    </a:cubicBezTo>
                    <a:cubicBezTo>
                      <a:pt x="5" y="88"/>
                      <a:pt x="19" y="84"/>
                      <a:pt x="8" y="94"/>
                    </a:cubicBezTo>
                    <a:cubicBezTo>
                      <a:pt x="0" y="102"/>
                      <a:pt x="1" y="111"/>
                      <a:pt x="7" y="120"/>
                    </a:cubicBezTo>
                    <a:cubicBezTo>
                      <a:pt x="9" y="119"/>
                      <a:pt x="16" y="118"/>
                      <a:pt x="19" y="122"/>
                    </a:cubicBezTo>
                    <a:cubicBezTo>
                      <a:pt x="26" y="132"/>
                      <a:pt x="21" y="141"/>
                      <a:pt x="33" y="142"/>
                    </a:cubicBezTo>
                    <a:cubicBezTo>
                      <a:pt x="46" y="144"/>
                      <a:pt x="45" y="153"/>
                      <a:pt x="54" y="157"/>
                    </a:cubicBezTo>
                    <a:cubicBezTo>
                      <a:pt x="78" y="168"/>
                      <a:pt x="75" y="142"/>
                      <a:pt x="82" y="136"/>
                    </a:cubicBezTo>
                    <a:cubicBezTo>
                      <a:pt x="86" y="132"/>
                      <a:pt x="91" y="140"/>
                      <a:pt x="85" y="147"/>
                    </a:cubicBezTo>
                    <a:cubicBezTo>
                      <a:pt x="83" y="150"/>
                      <a:pt x="82" y="157"/>
                      <a:pt x="86" y="163"/>
                    </a:cubicBezTo>
                    <a:cubicBezTo>
                      <a:pt x="188" y="163"/>
                      <a:pt x="188" y="163"/>
                      <a:pt x="188" y="163"/>
                    </a:cubicBezTo>
                    <a:cubicBezTo>
                      <a:pt x="188" y="158"/>
                      <a:pt x="192" y="156"/>
                      <a:pt x="200" y="161"/>
                    </a:cubicBezTo>
                    <a:cubicBezTo>
                      <a:pt x="201" y="162"/>
                      <a:pt x="203" y="162"/>
                      <a:pt x="204" y="163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22" y="161"/>
                      <a:pt x="227" y="157"/>
                      <a:pt x="230" y="152"/>
                    </a:cubicBezTo>
                    <a:cubicBezTo>
                      <a:pt x="239" y="135"/>
                      <a:pt x="245" y="151"/>
                      <a:pt x="260" y="140"/>
                    </a:cubicBezTo>
                    <a:cubicBezTo>
                      <a:pt x="255" y="134"/>
                      <a:pt x="259" y="127"/>
                      <a:pt x="249" y="119"/>
                    </a:cubicBezTo>
                    <a:cubicBezTo>
                      <a:pt x="242" y="113"/>
                      <a:pt x="251" y="89"/>
                      <a:pt x="231" y="86"/>
                    </a:cubicBezTo>
                    <a:cubicBezTo>
                      <a:pt x="221" y="85"/>
                      <a:pt x="237" y="70"/>
                      <a:pt x="233" y="61"/>
                    </a:cubicBezTo>
                    <a:cubicBezTo>
                      <a:pt x="221" y="30"/>
                      <a:pt x="213" y="45"/>
                      <a:pt x="203" y="36"/>
                    </a:cubicBezTo>
                    <a:cubicBezTo>
                      <a:pt x="198" y="26"/>
                      <a:pt x="206" y="16"/>
                      <a:pt x="194" y="11"/>
                    </a:cubicBezTo>
                    <a:cubicBezTo>
                      <a:pt x="187" y="8"/>
                      <a:pt x="173" y="12"/>
                      <a:pt x="168" y="16"/>
                    </a:cubicBezTo>
                    <a:cubicBezTo>
                      <a:pt x="162" y="1"/>
                      <a:pt x="126" y="7"/>
                      <a:pt x="122" y="30"/>
                    </a:cubicBezTo>
                    <a:cubicBezTo>
                      <a:pt x="122" y="32"/>
                      <a:pt x="116" y="43"/>
                      <a:pt x="114" y="27"/>
                    </a:cubicBezTo>
                    <a:cubicBezTo>
                      <a:pt x="111" y="9"/>
                      <a:pt x="87" y="0"/>
                      <a:pt x="69" y="0"/>
                    </a:cubicBezTo>
                    <a:cubicBezTo>
                      <a:pt x="67" y="0"/>
                      <a:pt x="51" y="3"/>
                      <a:pt x="44" y="1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134"/>
              <p:cNvSpPr/>
              <p:nvPr/>
            </p:nvSpPr>
            <p:spPr bwMode="auto">
              <a:xfrm>
                <a:off x="2821" y="2235"/>
                <a:ext cx="311" cy="166"/>
              </a:xfrm>
              <a:custGeom>
                <a:gdLst>
                  <a:gd fmla="*/ 0 w 132" name="T0"/>
                  <a:gd fmla="*/ 22 h 70" name="T1"/>
                  <a:gd fmla="*/ 12 w 132" name="T2"/>
                  <a:gd fmla="*/ 24 h 70" name="T3"/>
                  <a:gd fmla="*/ 26 w 132" name="T4"/>
                  <a:gd fmla="*/ 44 h 70" name="T5"/>
                  <a:gd fmla="*/ 47 w 132" name="T6"/>
                  <a:gd fmla="*/ 59 h 70" name="T7"/>
                  <a:gd fmla="*/ 75 w 132" name="T8"/>
                  <a:gd fmla="*/ 38 h 70" name="T9"/>
                  <a:gd fmla="*/ 78 w 132" name="T10"/>
                  <a:gd fmla="*/ 49 h 70" name="T11"/>
                  <a:gd fmla="*/ 79 w 132" name="T12"/>
                  <a:gd fmla="*/ 65 h 70" name="T13"/>
                  <a:gd fmla="*/ 132 w 132" name="T14"/>
                  <a:gd fmla="*/ 65 h 70" name="T15"/>
                  <a:gd fmla="*/ 111 w 132" name="T16"/>
                  <a:gd fmla="*/ 38 h 70" name="T17"/>
                  <a:gd fmla="*/ 47 w 132" name="T18"/>
                  <a:gd fmla="*/ 11 h 70" name="T19"/>
                  <a:gd fmla="*/ 0 w 132" name="T20"/>
                  <a:gd fmla="*/ 22 h 7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0" w="132">
                    <a:moveTo>
                      <a:pt x="0" y="22"/>
                    </a:moveTo>
                    <a:cubicBezTo>
                      <a:pt x="2" y="21"/>
                      <a:pt x="9" y="20"/>
                      <a:pt x="12" y="24"/>
                    </a:cubicBezTo>
                    <a:cubicBezTo>
                      <a:pt x="19" y="34"/>
                      <a:pt x="14" y="43"/>
                      <a:pt x="26" y="44"/>
                    </a:cubicBezTo>
                    <a:cubicBezTo>
                      <a:pt x="39" y="46"/>
                      <a:pt x="38" y="55"/>
                      <a:pt x="47" y="59"/>
                    </a:cubicBezTo>
                    <a:cubicBezTo>
                      <a:pt x="71" y="70"/>
                      <a:pt x="68" y="44"/>
                      <a:pt x="75" y="38"/>
                    </a:cubicBezTo>
                    <a:cubicBezTo>
                      <a:pt x="79" y="34"/>
                      <a:pt x="84" y="42"/>
                      <a:pt x="78" y="49"/>
                    </a:cubicBezTo>
                    <a:cubicBezTo>
                      <a:pt x="76" y="52"/>
                      <a:pt x="75" y="59"/>
                      <a:pt x="79" y="65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25" y="55"/>
                      <a:pt x="116" y="45"/>
                      <a:pt x="111" y="38"/>
                    </a:cubicBezTo>
                    <a:cubicBezTo>
                      <a:pt x="76" y="0"/>
                      <a:pt x="78" y="20"/>
                      <a:pt x="47" y="11"/>
                    </a:cubicBezTo>
                    <a:cubicBezTo>
                      <a:pt x="39" y="9"/>
                      <a:pt x="10" y="0"/>
                      <a:pt x="0" y="22"/>
                    </a:cubicBez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135"/>
              <p:cNvSpPr/>
              <p:nvPr/>
            </p:nvSpPr>
            <p:spPr bwMode="auto">
              <a:xfrm>
                <a:off x="2811" y="2006"/>
                <a:ext cx="607" cy="383"/>
              </a:xfrm>
              <a:custGeom>
                <a:gdLst>
                  <a:gd fmla="*/ 59 w 257" name="T0"/>
                  <a:gd fmla="*/ 50 h 162" name="T1"/>
                  <a:gd fmla="*/ 69 w 257" name="T2"/>
                  <a:gd fmla="*/ 73 h 162" name="T3"/>
                  <a:gd fmla="*/ 69 w 257" name="T4"/>
                  <a:gd fmla="*/ 88 h 162" name="T5"/>
                  <a:gd fmla="*/ 40 w 257" name="T6"/>
                  <a:gd fmla="*/ 88 h 162" name="T7"/>
                  <a:gd fmla="*/ 4 w 257" name="T8"/>
                  <a:gd fmla="*/ 119 h 162" name="T9"/>
                  <a:gd fmla="*/ 57 w 257" name="T10"/>
                  <a:gd fmla="*/ 120 h 162" name="T11"/>
                  <a:gd fmla="*/ 89 w 257" name="T12"/>
                  <a:gd fmla="*/ 125 h 162" name="T13"/>
                  <a:gd fmla="*/ 102 w 257" name="T14"/>
                  <a:gd fmla="*/ 132 h 162" name="T15"/>
                  <a:gd fmla="*/ 124 w 257" name="T16"/>
                  <a:gd fmla="*/ 156 h 162" name="T17"/>
                  <a:gd fmla="*/ 128 w 257" name="T18"/>
                  <a:gd fmla="*/ 162 h 162" name="T19"/>
                  <a:gd fmla="*/ 140 w 257" name="T20"/>
                  <a:gd fmla="*/ 162 h 162" name="T21"/>
                  <a:gd fmla="*/ 136 w 257" name="T22"/>
                  <a:gd fmla="*/ 155 h 162" name="T23"/>
                  <a:gd fmla="*/ 127 w 257" name="T24"/>
                  <a:gd fmla="*/ 139 h 162" name="T25"/>
                  <a:gd fmla="*/ 142 w 257" name="T26"/>
                  <a:gd fmla="*/ 135 h 162" name="T27"/>
                  <a:gd fmla="*/ 150 w 257" name="T28"/>
                  <a:gd fmla="*/ 133 h 162" name="T29"/>
                  <a:gd fmla="*/ 141 w 257" name="T30"/>
                  <a:gd fmla="*/ 126 h 162" name="T31"/>
                  <a:gd fmla="*/ 163 w 257" name="T32"/>
                  <a:gd fmla="*/ 132 h 162" name="T33"/>
                  <a:gd fmla="*/ 206 w 257" name="T34"/>
                  <a:gd fmla="*/ 140 h 162" name="T35"/>
                  <a:gd fmla="*/ 236 w 257" name="T36"/>
                  <a:gd fmla="*/ 134 h 162" name="T37"/>
                  <a:gd fmla="*/ 257 w 257" name="T38"/>
                  <a:gd fmla="*/ 139 h 162" name="T39"/>
                  <a:gd fmla="*/ 215 w 257" name="T40"/>
                  <a:gd fmla="*/ 124 h 162" name="T41"/>
                  <a:gd fmla="*/ 176 w 257" name="T42"/>
                  <a:gd fmla="*/ 123 h 162" name="T43"/>
                  <a:gd fmla="*/ 159 w 257" name="T44"/>
                  <a:gd fmla="*/ 109 h 162" name="T45"/>
                  <a:gd fmla="*/ 159 w 257" name="T46"/>
                  <a:gd fmla="*/ 85 h 162" name="T47"/>
                  <a:gd fmla="*/ 178 w 257" name="T48"/>
                  <a:gd fmla="*/ 52 h 162" name="T49"/>
                  <a:gd fmla="*/ 200 w 257" name="T50"/>
                  <a:gd fmla="*/ 35 h 162" name="T51"/>
                  <a:gd fmla="*/ 170 w 257" name="T52"/>
                  <a:gd fmla="*/ 40 h 162" name="T53"/>
                  <a:gd fmla="*/ 136 w 257" name="T54"/>
                  <a:gd fmla="*/ 73 h 162" name="T55"/>
                  <a:gd fmla="*/ 117 w 257" name="T56"/>
                  <a:gd fmla="*/ 73 h 162" name="T57"/>
                  <a:gd fmla="*/ 103 w 257" name="T58"/>
                  <a:gd fmla="*/ 56 h 162" name="T59"/>
                  <a:gd fmla="*/ 70 w 257" name="T60"/>
                  <a:gd fmla="*/ 37 h 162" name="T61"/>
                  <a:gd fmla="*/ 41 w 257" name="T62"/>
                  <a:gd fmla="*/ 0 h 162" name="T63"/>
                  <a:gd fmla="*/ 59 w 257" name="T64"/>
                  <a:gd fmla="*/ 50 h 16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62" w="257">
                    <a:moveTo>
                      <a:pt x="59" y="50"/>
                    </a:moveTo>
                    <a:cubicBezTo>
                      <a:pt x="65" y="53"/>
                      <a:pt x="79" y="72"/>
                      <a:pt x="69" y="73"/>
                    </a:cubicBezTo>
                    <a:cubicBezTo>
                      <a:pt x="62" y="73"/>
                      <a:pt x="75" y="77"/>
                      <a:pt x="69" y="88"/>
                    </a:cubicBezTo>
                    <a:cubicBezTo>
                      <a:pt x="66" y="95"/>
                      <a:pt x="53" y="88"/>
                      <a:pt x="40" y="88"/>
                    </a:cubicBezTo>
                    <a:cubicBezTo>
                      <a:pt x="24" y="88"/>
                      <a:pt x="0" y="101"/>
                      <a:pt x="4" y="119"/>
                    </a:cubicBezTo>
                    <a:cubicBezTo>
                      <a:pt x="27" y="96"/>
                      <a:pt x="42" y="125"/>
                      <a:pt x="57" y="120"/>
                    </a:cubicBezTo>
                    <a:cubicBezTo>
                      <a:pt x="85" y="110"/>
                      <a:pt x="85" y="126"/>
                      <a:pt x="89" y="125"/>
                    </a:cubicBezTo>
                    <a:cubicBezTo>
                      <a:pt x="97" y="124"/>
                      <a:pt x="100" y="126"/>
                      <a:pt x="102" y="132"/>
                    </a:cubicBezTo>
                    <a:cubicBezTo>
                      <a:pt x="106" y="146"/>
                      <a:pt x="116" y="147"/>
                      <a:pt x="124" y="156"/>
                    </a:cubicBezTo>
                    <a:cubicBezTo>
                      <a:pt x="125" y="158"/>
                      <a:pt x="127" y="160"/>
                      <a:pt x="128" y="162"/>
                    </a:cubicBezTo>
                    <a:cubicBezTo>
                      <a:pt x="140" y="162"/>
                      <a:pt x="140" y="162"/>
                      <a:pt x="140" y="162"/>
                    </a:cubicBezTo>
                    <a:cubicBezTo>
                      <a:pt x="139" y="159"/>
                      <a:pt x="137" y="157"/>
                      <a:pt x="136" y="155"/>
                    </a:cubicBezTo>
                    <a:cubicBezTo>
                      <a:pt x="130" y="148"/>
                      <a:pt x="126" y="142"/>
                      <a:pt x="127" y="139"/>
                    </a:cubicBezTo>
                    <a:cubicBezTo>
                      <a:pt x="128" y="135"/>
                      <a:pt x="133" y="132"/>
                      <a:pt x="142" y="135"/>
                    </a:cubicBezTo>
                    <a:cubicBezTo>
                      <a:pt x="148" y="137"/>
                      <a:pt x="151" y="134"/>
                      <a:pt x="150" y="133"/>
                    </a:cubicBezTo>
                    <a:cubicBezTo>
                      <a:pt x="149" y="126"/>
                      <a:pt x="140" y="129"/>
                      <a:pt x="141" y="126"/>
                    </a:cubicBezTo>
                    <a:cubicBezTo>
                      <a:pt x="144" y="123"/>
                      <a:pt x="151" y="127"/>
                      <a:pt x="163" y="132"/>
                    </a:cubicBezTo>
                    <a:cubicBezTo>
                      <a:pt x="175" y="137"/>
                      <a:pt x="193" y="141"/>
                      <a:pt x="206" y="140"/>
                    </a:cubicBezTo>
                    <a:cubicBezTo>
                      <a:pt x="218" y="139"/>
                      <a:pt x="222" y="132"/>
                      <a:pt x="236" y="134"/>
                    </a:cubicBezTo>
                    <a:cubicBezTo>
                      <a:pt x="242" y="134"/>
                      <a:pt x="254" y="141"/>
                      <a:pt x="257" y="139"/>
                    </a:cubicBezTo>
                    <a:cubicBezTo>
                      <a:pt x="247" y="127"/>
                      <a:pt x="231" y="120"/>
                      <a:pt x="215" y="124"/>
                    </a:cubicBezTo>
                    <a:cubicBezTo>
                      <a:pt x="203" y="127"/>
                      <a:pt x="186" y="130"/>
                      <a:pt x="176" y="123"/>
                    </a:cubicBezTo>
                    <a:cubicBezTo>
                      <a:pt x="161" y="113"/>
                      <a:pt x="173" y="106"/>
                      <a:pt x="159" y="109"/>
                    </a:cubicBezTo>
                    <a:cubicBezTo>
                      <a:pt x="150" y="110"/>
                      <a:pt x="148" y="93"/>
                      <a:pt x="159" y="85"/>
                    </a:cubicBezTo>
                    <a:cubicBezTo>
                      <a:pt x="148" y="79"/>
                      <a:pt x="163" y="55"/>
                      <a:pt x="178" y="52"/>
                    </a:cubicBezTo>
                    <a:cubicBezTo>
                      <a:pt x="187" y="50"/>
                      <a:pt x="191" y="37"/>
                      <a:pt x="200" y="35"/>
                    </a:cubicBezTo>
                    <a:cubicBezTo>
                      <a:pt x="190" y="24"/>
                      <a:pt x="181" y="36"/>
                      <a:pt x="170" y="40"/>
                    </a:cubicBezTo>
                    <a:cubicBezTo>
                      <a:pt x="155" y="45"/>
                      <a:pt x="138" y="68"/>
                      <a:pt x="136" y="73"/>
                    </a:cubicBezTo>
                    <a:cubicBezTo>
                      <a:pt x="134" y="81"/>
                      <a:pt x="125" y="85"/>
                      <a:pt x="117" y="73"/>
                    </a:cubicBezTo>
                    <a:cubicBezTo>
                      <a:pt x="114" y="70"/>
                      <a:pt x="110" y="47"/>
                      <a:pt x="103" y="56"/>
                    </a:cubicBezTo>
                    <a:cubicBezTo>
                      <a:pt x="92" y="70"/>
                      <a:pt x="96" y="50"/>
                      <a:pt x="70" y="37"/>
                    </a:cubicBezTo>
                    <a:cubicBezTo>
                      <a:pt x="63" y="34"/>
                      <a:pt x="46" y="19"/>
                      <a:pt x="41" y="0"/>
                    </a:cubicBezTo>
                    <a:cubicBezTo>
                      <a:pt x="40" y="5"/>
                      <a:pt x="32" y="37"/>
                      <a:pt x="59" y="50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136"/>
              <p:cNvSpPr/>
              <p:nvPr/>
            </p:nvSpPr>
            <p:spPr bwMode="auto">
              <a:xfrm>
                <a:off x="2882" y="2280"/>
                <a:ext cx="170" cy="109"/>
              </a:xfrm>
              <a:custGeom>
                <a:gdLst>
                  <a:gd fmla="*/ 41 w 72" name="T0"/>
                  <a:gd fmla="*/ 37 h 46" name="T1"/>
                  <a:gd fmla="*/ 49 w 72" name="T2"/>
                  <a:gd fmla="*/ 19 h 46" name="T3"/>
                  <a:gd fmla="*/ 52 w 72" name="T4"/>
                  <a:gd fmla="*/ 30 h 46" name="T5"/>
                  <a:gd fmla="*/ 53 w 72" name="T6"/>
                  <a:gd fmla="*/ 46 h 46" name="T7"/>
                  <a:gd fmla="*/ 64 w 72" name="T8"/>
                  <a:gd fmla="*/ 46 h 46" name="T9"/>
                  <a:gd fmla="*/ 59 w 72" name="T10"/>
                  <a:gd fmla="*/ 30 h 46" name="T11"/>
                  <a:gd fmla="*/ 64 w 72" name="T12"/>
                  <a:gd fmla="*/ 11 h 46" name="T13"/>
                  <a:gd fmla="*/ 42 w 72" name="T14"/>
                  <a:gd fmla="*/ 3 h 46" name="T15"/>
                  <a:gd fmla="*/ 20 w 72" name="T16"/>
                  <a:gd fmla="*/ 15 h 46" name="T17"/>
                  <a:gd fmla="*/ 5 w 72" name="T18"/>
                  <a:gd fmla="*/ 9 h 46" name="T19"/>
                  <a:gd fmla="*/ 6 w 72" name="T20"/>
                  <a:gd fmla="*/ 15 h 46" name="T21"/>
                  <a:gd fmla="*/ 15 w 72" name="T22"/>
                  <a:gd fmla="*/ 33 h 46" name="T23"/>
                  <a:gd fmla="*/ 41 w 72" name="T24"/>
                  <a:gd fmla="*/ 37 h 4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6" w="72">
                    <a:moveTo>
                      <a:pt x="41" y="37"/>
                    </a:moveTo>
                    <a:cubicBezTo>
                      <a:pt x="44" y="31"/>
                      <a:pt x="45" y="22"/>
                      <a:pt x="49" y="19"/>
                    </a:cubicBezTo>
                    <a:cubicBezTo>
                      <a:pt x="53" y="15"/>
                      <a:pt x="58" y="23"/>
                      <a:pt x="52" y="30"/>
                    </a:cubicBezTo>
                    <a:cubicBezTo>
                      <a:pt x="50" y="33"/>
                      <a:pt x="49" y="40"/>
                      <a:pt x="5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55" y="43"/>
                      <a:pt x="54" y="33"/>
                      <a:pt x="59" y="30"/>
                    </a:cubicBezTo>
                    <a:cubicBezTo>
                      <a:pt x="68" y="24"/>
                      <a:pt x="72" y="8"/>
                      <a:pt x="64" y="11"/>
                    </a:cubicBezTo>
                    <a:cubicBezTo>
                      <a:pt x="52" y="15"/>
                      <a:pt x="59" y="0"/>
                      <a:pt x="42" y="3"/>
                    </a:cubicBezTo>
                    <a:cubicBezTo>
                      <a:pt x="33" y="4"/>
                      <a:pt x="28" y="23"/>
                      <a:pt x="20" y="15"/>
                    </a:cubicBezTo>
                    <a:cubicBezTo>
                      <a:pt x="18" y="14"/>
                      <a:pt x="13" y="9"/>
                      <a:pt x="5" y="9"/>
                    </a:cubicBezTo>
                    <a:cubicBezTo>
                      <a:pt x="0" y="9"/>
                      <a:pt x="0" y="11"/>
                      <a:pt x="6" y="15"/>
                    </a:cubicBezTo>
                    <a:cubicBezTo>
                      <a:pt x="11" y="20"/>
                      <a:pt x="11" y="24"/>
                      <a:pt x="15" y="33"/>
                    </a:cubicBezTo>
                    <a:cubicBezTo>
                      <a:pt x="19" y="40"/>
                      <a:pt x="32" y="46"/>
                      <a:pt x="41" y="37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137"/>
              <p:cNvSpPr/>
              <p:nvPr/>
            </p:nvSpPr>
            <p:spPr bwMode="auto">
              <a:xfrm>
                <a:off x="2821" y="2009"/>
                <a:ext cx="597" cy="380"/>
              </a:xfrm>
              <a:custGeom>
                <a:gdLst>
                  <a:gd fmla="*/ 37 w 253" name="T0"/>
                  <a:gd fmla="*/ 0 h 161" name="T1"/>
                  <a:gd fmla="*/ 49 w 253" name="T2"/>
                  <a:gd fmla="*/ 39 h 161" name="T3"/>
                  <a:gd fmla="*/ 73 w 253" name="T4"/>
                  <a:gd fmla="*/ 65 h 161" name="T5"/>
                  <a:gd fmla="*/ 72 w 253" name="T6"/>
                  <a:gd fmla="*/ 80 h 161" name="T7"/>
                  <a:gd fmla="*/ 69 w 253" name="T8"/>
                  <a:gd fmla="*/ 90 h 161" name="T9"/>
                  <a:gd fmla="*/ 51 w 253" name="T10"/>
                  <a:gd fmla="*/ 93 h 161" name="T11"/>
                  <a:gd fmla="*/ 0 w 253" name="T12"/>
                  <a:gd fmla="*/ 118 h 161" name="T13"/>
                  <a:gd fmla="*/ 41 w 253" name="T14"/>
                  <a:gd fmla="*/ 104 h 161" name="T15"/>
                  <a:gd fmla="*/ 61 w 253" name="T16"/>
                  <a:gd fmla="*/ 108 h 161" name="T17"/>
                  <a:gd fmla="*/ 83 w 253" name="T18"/>
                  <a:gd fmla="*/ 121 h 161" name="T19"/>
                  <a:gd fmla="*/ 101 w 253" name="T20"/>
                  <a:gd fmla="*/ 132 h 161" name="T21"/>
                  <a:gd fmla="*/ 109 w 253" name="T22"/>
                  <a:gd fmla="*/ 140 h 161" name="T23"/>
                  <a:gd fmla="*/ 129 w 253" name="T24"/>
                  <a:gd fmla="*/ 161 h 161" name="T25"/>
                  <a:gd fmla="*/ 133 w 253" name="T26"/>
                  <a:gd fmla="*/ 161 h 161" name="T27"/>
                  <a:gd fmla="*/ 122 w 253" name="T28"/>
                  <a:gd fmla="*/ 143 h 161" name="T29"/>
                  <a:gd fmla="*/ 130 w 253" name="T30"/>
                  <a:gd fmla="*/ 130 h 161" name="T31"/>
                  <a:gd fmla="*/ 133 w 253" name="T32"/>
                  <a:gd fmla="*/ 125 h 161" name="T33"/>
                  <a:gd fmla="*/ 153 w 253" name="T34"/>
                  <a:gd fmla="*/ 126 h 161" name="T35"/>
                  <a:gd fmla="*/ 208 w 253" name="T36"/>
                  <a:gd fmla="*/ 132 h 161" name="T37"/>
                  <a:gd fmla="*/ 253 w 253" name="T38"/>
                  <a:gd fmla="*/ 138 h 161" name="T39"/>
                  <a:gd fmla="*/ 220 w 253" name="T40"/>
                  <a:gd fmla="*/ 126 h 161" name="T41"/>
                  <a:gd fmla="*/ 175 w 253" name="T42"/>
                  <a:gd fmla="*/ 127 h 161" name="T43"/>
                  <a:gd fmla="*/ 150 w 253" name="T44"/>
                  <a:gd fmla="*/ 110 h 161" name="T45"/>
                  <a:gd fmla="*/ 144 w 253" name="T46"/>
                  <a:gd fmla="*/ 93 h 161" name="T47"/>
                  <a:gd fmla="*/ 143 w 253" name="T48"/>
                  <a:gd fmla="*/ 77 h 161" name="T49"/>
                  <a:gd fmla="*/ 167 w 253" name="T50"/>
                  <a:gd fmla="*/ 50 h 161" name="T51"/>
                  <a:gd fmla="*/ 196 w 253" name="T52"/>
                  <a:gd fmla="*/ 34 h 161" name="T53"/>
                  <a:gd fmla="*/ 162 w 253" name="T54"/>
                  <a:gd fmla="*/ 48 h 161" name="T55"/>
                  <a:gd fmla="*/ 141 w 253" name="T56"/>
                  <a:gd fmla="*/ 63 h 161" name="T57"/>
                  <a:gd fmla="*/ 114 w 253" name="T58"/>
                  <a:gd fmla="*/ 83 h 161" name="T59"/>
                  <a:gd fmla="*/ 89 w 253" name="T60"/>
                  <a:gd fmla="*/ 66 h 161" name="T61"/>
                  <a:gd fmla="*/ 54 w 253" name="T62"/>
                  <a:gd fmla="*/ 34 h 161" name="T63"/>
                  <a:gd fmla="*/ 37 w 253" name="T64"/>
                  <a:gd fmla="*/ 0 h 16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61" w="253">
                    <a:moveTo>
                      <a:pt x="37" y="0"/>
                    </a:moveTo>
                    <a:cubicBezTo>
                      <a:pt x="36" y="8"/>
                      <a:pt x="36" y="24"/>
                      <a:pt x="49" y="39"/>
                    </a:cubicBezTo>
                    <a:cubicBezTo>
                      <a:pt x="56" y="47"/>
                      <a:pt x="68" y="50"/>
                      <a:pt x="73" y="65"/>
                    </a:cubicBezTo>
                    <a:cubicBezTo>
                      <a:pt x="77" y="77"/>
                      <a:pt x="60" y="67"/>
                      <a:pt x="72" y="80"/>
                    </a:cubicBezTo>
                    <a:cubicBezTo>
                      <a:pt x="77" y="86"/>
                      <a:pt x="68" y="85"/>
                      <a:pt x="69" y="90"/>
                    </a:cubicBezTo>
                    <a:cubicBezTo>
                      <a:pt x="70" y="99"/>
                      <a:pt x="63" y="97"/>
                      <a:pt x="51" y="93"/>
                    </a:cubicBezTo>
                    <a:cubicBezTo>
                      <a:pt x="32" y="87"/>
                      <a:pt x="8" y="92"/>
                      <a:pt x="0" y="118"/>
                    </a:cubicBezTo>
                    <a:cubicBezTo>
                      <a:pt x="8" y="101"/>
                      <a:pt x="32" y="96"/>
                      <a:pt x="41" y="104"/>
                    </a:cubicBezTo>
                    <a:cubicBezTo>
                      <a:pt x="52" y="114"/>
                      <a:pt x="57" y="102"/>
                      <a:pt x="61" y="108"/>
                    </a:cubicBezTo>
                    <a:cubicBezTo>
                      <a:pt x="67" y="116"/>
                      <a:pt x="73" y="110"/>
                      <a:pt x="83" y="121"/>
                    </a:cubicBezTo>
                    <a:cubicBezTo>
                      <a:pt x="89" y="128"/>
                      <a:pt x="93" y="113"/>
                      <a:pt x="101" y="132"/>
                    </a:cubicBezTo>
                    <a:cubicBezTo>
                      <a:pt x="102" y="136"/>
                      <a:pt x="104" y="127"/>
                      <a:pt x="109" y="140"/>
                    </a:cubicBezTo>
                    <a:cubicBezTo>
                      <a:pt x="113" y="153"/>
                      <a:pt x="119" y="145"/>
                      <a:pt x="129" y="161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29" y="153"/>
                      <a:pt x="124" y="145"/>
                      <a:pt x="122" y="143"/>
                    </a:cubicBezTo>
                    <a:cubicBezTo>
                      <a:pt x="109" y="129"/>
                      <a:pt x="125" y="130"/>
                      <a:pt x="130" y="130"/>
                    </a:cubicBezTo>
                    <a:cubicBezTo>
                      <a:pt x="134" y="131"/>
                      <a:pt x="133" y="127"/>
                      <a:pt x="133" y="125"/>
                    </a:cubicBezTo>
                    <a:cubicBezTo>
                      <a:pt x="134" y="117"/>
                      <a:pt x="145" y="121"/>
                      <a:pt x="153" y="126"/>
                    </a:cubicBezTo>
                    <a:cubicBezTo>
                      <a:pt x="172" y="135"/>
                      <a:pt x="188" y="140"/>
                      <a:pt x="208" y="132"/>
                    </a:cubicBezTo>
                    <a:cubicBezTo>
                      <a:pt x="230" y="123"/>
                      <a:pt x="251" y="138"/>
                      <a:pt x="253" y="138"/>
                    </a:cubicBezTo>
                    <a:cubicBezTo>
                      <a:pt x="244" y="134"/>
                      <a:pt x="234" y="127"/>
                      <a:pt x="220" y="126"/>
                    </a:cubicBezTo>
                    <a:cubicBezTo>
                      <a:pt x="202" y="124"/>
                      <a:pt x="194" y="133"/>
                      <a:pt x="175" y="127"/>
                    </a:cubicBezTo>
                    <a:cubicBezTo>
                      <a:pt x="156" y="121"/>
                      <a:pt x="158" y="110"/>
                      <a:pt x="150" y="110"/>
                    </a:cubicBezTo>
                    <a:cubicBezTo>
                      <a:pt x="143" y="110"/>
                      <a:pt x="137" y="104"/>
                      <a:pt x="144" y="93"/>
                    </a:cubicBezTo>
                    <a:cubicBezTo>
                      <a:pt x="150" y="83"/>
                      <a:pt x="134" y="90"/>
                      <a:pt x="143" y="77"/>
                    </a:cubicBezTo>
                    <a:cubicBezTo>
                      <a:pt x="148" y="70"/>
                      <a:pt x="153" y="53"/>
                      <a:pt x="167" y="50"/>
                    </a:cubicBezTo>
                    <a:cubicBezTo>
                      <a:pt x="179" y="47"/>
                      <a:pt x="186" y="32"/>
                      <a:pt x="196" y="34"/>
                    </a:cubicBezTo>
                    <a:cubicBezTo>
                      <a:pt x="178" y="27"/>
                      <a:pt x="172" y="44"/>
                      <a:pt x="162" y="48"/>
                    </a:cubicBezTo>
                    <a:cubicBezTo>
                      <a:pt x="155" y="50"/>
                      <a:pt x="144" y="55"/>
                      <a:pt x="141" y="63"/>
                    </a:cubicBezTo>
                    <a:cubicBezTo>
                      <a:pt x="137" y="72"/>
                      <a:pt x="127" y="95"/>
                      <a:pt x="114" y="83"/>
                    </a:cubicBezTo>
                    <a:cubicBezTo>
                      <a:pt x="107" y="77"/>
                      <a:pt x="96" y="81"/>
                      <a:pt x="89" y="66"/>
                    </a:cubicBezTo>
                    <a:cubicBezTo>
                      <a:pt x="78" y="41"/>
                      <a:pt x="60" y="40"/>
                      <a:pt x="54" y="34"/>
                    </a:cubicBezTo>
                    <a:cubicBezTo>
                      <a:pt x="45" y="25"/>
                      <a:pt x="42" y="19"/>
                      <a:pt x="37" y="0"/>
                    </a:cubicBezTo>
                    <a:close/>
                  </a:path>
                </a:pathLst>
              </a:custGeom>
              <a:solidFill>
                <a:srgbClr val="DBD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138"/>
              <p:cNvSpPr/>
              <p:nvPr/>
            </p:nvSpPr>
            <p:spPr bwMode="auto">
              <a:xfrm>
                <a:off x="2823" y="2061"/>
                <a:ext cx="153" cy="148"/>
              </a:xfrm>
              <a:custGeom>
                <a:gdLst>
                  <a:gd fmla="*/ 26 w 65" name="T0"/>
                  <a:gd fmla="*/ 0 h 63" name="T1"/>
                  <a:gd fmla="*/ 9 w 65" name="T2"/>
                  <a:gd fmla="*/ 10 h 63" name="T3"/>
                  <a:gd fmla="*/ 0 w 65" name="T4"/>
                  <a:gd fmla="*/ 22 h 63" name="T5"/>
                  <a:gd fmla="*/ 31 w 65" name="T6"/>
                  <a:gd fmla="*/ 41 h 63" name="T7"/>
                  <a:gd fmla="*/ 29 w 65" name="T8"/>
                  <a:gd fmla="*/ 43 h 63" name="T9"/>
                  <a:gd fmla="*/ 1 w 65" name="T10"/>
                  <a:gd fmla="*/ 51 h 63" name="T11"/>
                  <a:gd fmla="*/ 11 w 65" name="T12"/>
                  <a:gd fmla="*/ 47 h 63" name="T13"/>
                  <a:gd fmla="*/ 24 w 65" name="T14"/>
                  <a:gd fmla="*/ 45 h 63" name="T15"/>
                  <a:gd fmla="*/ 55 w 65" name="T16"/>
                  <a:gd fmla="*/ 59 h 63" name="T17"/>
                  <a:gd fmla="*/ 58 w 65" name="T18"/>
                  <a:gd fmla="*/ 51 h 63" name="T19"/>
                  <a:gd fmla="*/ 54 w 65" name="T20"/>
                  <a:gd fmla="*/ 46 h 63" name="T21"/>
                  <a:gd fmla="*/ 56 w 65" name="T22"/>
                  <a:gd fmla="*/ 36 h 63" name="T23"/>
                  <a:gd fmla="*/ 26 w 65" name="T24"/>
                  <a:gd fmla="*/ 0 h 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2" w="65">
                    <a:moveTo>
                      <a:pt x="26" y="0"/>
                    </a:moveTo>
                    <a:cubicBezTo>
                      <a:pt x="23" y="3"/>
                      <a:pt x="17" y="6"/>
                      <a:pt x="9" y="10"/>
                    </a:cubicBezTo>
                    <a:cubicBezTo>
                      <a:pt x="7" y="11"/>
                      <a:pt x="2" y="20"/>
                      <a:pt x="0" y="22"/>
                    </a:cubicBezTo>
                    <a:cubicBezTo>
                      <a:pt x="8" y="51"/>
                      <a:pt x="20" y="36"/>
                      <a:pt x="31" y="41"/>
                    </a:cubicBezTo>
                    <a:cubicBezTo>
                      <a:pt x="31" y="41"/>
                      <a:pt x="37" y="46"/>
                      <a:pt x="29" y="43"/>
                    </a:cubicBezTo>
                    <a:cubicBezTo>
                      <a:pt x="24" y="41"/>
                      <a:pt x="7" y="43"/>
                      <a:pt x="1" y="51"/>
                    </a:cubicBezTo>
                    <a:cubicBezTo>
                      <a:pt x="4" y="49"/>
                      <a:pt x="7" y="48"/>
                      <a:pt x="11" y="47"/>
                    </a:cubicBezTo>
                    <a:cubicBezTo>
                      <a:pt x="15" y="46"/>
                      <a:pt x="19" y="44"/>
                      <a:pt x="24" y="45"/>
                    </a:cubicBezTo>
                    <a:cubicBezTo>
                      <a:pt x="37" y="48"/>
                      <a:pt x="42" y="51"/>
                      <a:pt x="55" y="59"/>
                    </a:cubicBezTo>
                    <a:cubicBezTo>
                      <a:pt x="61" y="63"/>
                      <a:pt x="65" y="58"/>
                      <a:pt x="58" y="51"/>
                    </a:cubicBezTo>
                    <a:cubicBezTo>
                      <a:pt x="55" y="49"/>
                      <a:pt x="52" y="45"/>
                      <a:pt x="54" y="46"/>
                    </a:cubicBezTo>
                    <a:cubicBezTo>
                      <a:pt x="58" y="46"/>
                      <a:pt x="62" y="43"/>
                      <a:pt x="56" y="36"/>
                    </a:cubicBezTo>
                    <a:cubicBezTo>
                      <a:pt x="40" y="13"/>
                      <a:pt x="27" y="23"/>
                      <a:pt x="26" y="0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39"/>
              <p:cNvSpPr/>
              <p:nvPr/>
            </p:nvSpPr>
            <p:spPr bwMode="auto">
              <a:xfrm>
                <a:off x="2828" y="2072"/>
                <a:ext cx="118" cy="109"/>
              </a:xfrm>
              <a:custGeom>
                <a:gdLst>
                  <a:gd fmla="*/ 7 w 50" name="T0"/>
                  <a:gd fmla="*/ 8 h 46" name="T1"/>
                  <a:gd fmla="*/ 1 w 50" name="T2"/>
                  <a:gd fmla="*/ 17 h 46" name="T3"/>
                  <a:gd fmla="*/ 9 w 50" name="T4"/>
                  <a:gd fmla="*/ 31 h 46" name="T5"/>
                  <a:gd fmla="*/ 28 w 50" name="T6"/>
                  <a:gd fmla="*/ 33 h 46" name="T7"/>
                  <a:gd fmla="*/ 48 w 50" name="T8"/>
                  <a:gd fmla="*/ 38 h 46" name="T9"/>
                  <a:gd fmla="*/ 42 w 50" name="T10"/>
                  <a:gd fmla="*/ 23 h 46" name="T11"/>
                  <a:gd fmla="*/ 26 w 50" name="T12"/>
                  <a:gd fmla="*/ 16 h 46" name="T13"/>
                  <a:gd fmla="*/ 21 w 50" name="T14"/>
                  <a:gd fmla="*/ 4 h 46" name="T15"/>
                  <a:gd fmla="*/ 15 w 50" name="T16"/>
                  <a:gd fmla="*/ 2 h 46" name="T17"/>
                  <a:gd fmla="*/ 7 w 50" name="T18"/>
                  <a:gd fmla="*/ 8 h 4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6" w="50">
                    <a:moveTo>
                      <a:pt x="7" y="8"/>
                    </a:moveTo>
                    <a:cubicBezTo>
                      <a:pt x="6" y="13"/>
                      <a:pt x="3" y="14"/>
                      <a:pt x="1" y="17"/>
                    </a:cubicBezTo>
                    <a:cubicBezTo>
                      <a:pt x="0" y="21"/>
                      <a:pt x="4" y="30"/>
                      <a:pt x="9" y="31"/>
                    </a:cubicBezTo>
                    <a:cubicBezTo>
                      <a:pt x="13" y="33"/>
                      <a:pt x="23" y="32"/>
                      <a:pt x="28" y="33"/>
                    </a:cubicBezTo>
                    <a:cubicBezTo>
                      <a:pt x="36" y="34"/>
                      <a:pt x="44" y="46"/>
                      <a:pt x="48" y="38"/>
                    </a:cubicBezTo>
                    <a:cubicBezTo>
                      <a:pt x="50" y="34"/>
                      <a:pt x="45" y="26"/>
                      <a:pt x="42" y="23"/>
                    </a:cubicBezTo>
                    <a:cubicBezTo>
                      <a:pt x="36" y="19"/>
                      <a:pt x="32" y="19"/>
                      <a:pt x="26" y="16"/>
                    </a:cubicBezTo>
                    <a:cubicBezTo>
                      <a:pt x="22" y="13"/>
                      <a:pt x="21" y="9"/>
                      <a:pt x="21" y="4"/>
                    </a:cubicBezTo>
                    <a:cubicBezTo>
                      <a:pt x="21" y="0"/>
                      <a:pt x="19" y="0"/>
                      <a:pt x="15" y="2"/>
                    </a:cubicBezTo>
                    <a:cubicBezTo>
                      <a:pt x="12" y="4"/>
                      <a:pt x="7" y="5"/>
                      <a:pt x="7" y="8"/>
                    </a:cubicBezTo>
                    <a:close/>
                  </a:path>
                </a:pathLst>
              </a:custGeom>
              <a:solidFill>
                <a:srgbClr val="F6F4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40"/>
              <p:cNvSpPr/>
              <p:nvPr/>
            </p:nvSpPr>
            <p:spPr bwMode="auto">
              <a:xfrm>
                <a:off x="2927" y="2004"/>
                <a:ext cx="359" cy="172"/>
              </a:xfrm>
              <a:custGeom>
                <a:gdLst>
                  <a:gd fmla="*/ 150 w 152" name="T0"/>
                  <a:gd fmla="*/ 32 h 73" name="T1"/>
                  <a:gd fmla="*/ 142 w 152" name="T2"/>
                  <a:gd fmla="*/ 11 h 73" name="T3"/>
                  <a:gd fmla="*/ 116 w 152" name="T4"/>
                  <a:gd fmla="*/ 16 h 73" name="T5"/>
                  <a:gd fmla="*/ 70 w 152" name="T6"/>
                  <a:gd fmla="*/ 30 h 73" name="T7"/>
                  <a:gd fmla="*/ 62 w 152" name="T8"/>
                  <a:gd fmla="*/ 27 h 73" name="T9"/>
                  <a:gd fmla="*/ 17 w 152" name="T10"/>
                  <a:gd fmla="*/ 0 h 73" name="T11"/>
                  <a:gd fmla="*/ 0 w 152" name="T12"/>
                  <a:gd fmla="*/ 2 h 73" name="T13"/>
                  <a:gd fmla="*/ 35 w 152" name="T14"/>
                  <a:gd fmla="*/ 32 h 73" name="T15"/>
                  <a:gd fmla="*/ 55 w 152" name="T16"/>
                  <a:gd fmla="*/ 49 h 73" name="T17"/>
                  <a:gd fmla="*/ 68 w 152" name="T18"/>
                  <a:gd fmla="*/ 63 h 73" name="T19"/>
                  <a:gd fmla="*/ 84 w 152" name="T20"/>
                  <a:gd fmla="*/ 65 h 73" name="T21"/>
                  <a:gd fmla="*/ 96 w 152" name="T22"/>
                  <a:gd fmla="*/ 34 h 73" name="T23"/>
                  <a:gd fmla="*/ 115 w 152" name="T24"/>
                  <a:gd fmla="*/ 24 h 73" name="T25"/>
                  <a:gd fmla="*/ 129 w 152" name="T26"/>
                  <a:gd fmla="*/ 30 h 73" name="T27"/>
                  <a:gd fmla="*/ 150 w 152" name="T28"/>
                  <a:gd fmla="*/ 32 h 7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3" w="152">
                    <a:moveTo>
                      <a:pt x="150" y="32"/>
                    </a:moveTo>
                    <a:cubicBezTo>
                      <a:pt x="147" y="24"/>
                      <a:pt x="152" y="15"/>
                      <a:pt x="142" y="11"/>
                    </a:cubicBezTo>
                    <a:cubicBezTo>
                      <a:pt x="135" y="8"/>
                      <a:pt x="121" y="12"/>
                      <a:pt x="116" y="16"/>
                    </a:cubicBezTo>
                    <a:cubicBezTo>
                      <a:pt x="110" y="1"/>
                      <a:pt x="74" y="7"/>
                      <a:pt x="70" y="30"/>
                    </a:cubicBezTo>
                    <a:cubicBezTo>
                      <a:pt x="70" y="32"/>
                      <a:pt x="64" y="43"/>
                      <a:pt x="62" y="27"/>
                    </a:cubicBezTo>
                    <a:cubicBezTo>
                      <a:pt x="59" y="9"/>
                      <a:pt x="35" y="0"/>
                      <a:pt x="17" y="0"/>
                    </a:cubicBezTo>
                    <a:cubicBezTo>
                      <a:pt x="16" y="0"/>
                      <a:pt x="7" y="2"/>
                      <a:pt x="0" y="2"/>
                    </a:cubicBezTo>
                    <a:cubicBezTo>
                      <a:pt x="7" y="27"/>
                      <a:pt x="17" y="33"/>
                      <a:pt x="35" y="32"/>
                    </a:cubicBezTo>
                    <a:cubicBezTo>
                      <a:pt x="48" y="31"/>
                      <a:pt x="43" y="53"/>
                      <a:pt x="55" y="49"/>
                    </a:cubicBezTo>
                    <a:cubicBezTo>
                      <a:pt x="60" y="48"/>
                      <a:pt x="65" y="58"/>
                      <a:pt x="68" y="63"/>
                    </a:cubicBezTo>
                    <a:cubicBezTo>
                      <a:pt x="71" y="70"/>
                      <a:pt x="80" y="73"/>
                      <a:pt x="84" y="65"/>
                    </a:cubicBezTo>
                    <a:cubicBezTo>
                      <a:pt x="85" y="63"/>
                      <a:pt x="95" y="47"/>
                      <a:pt x="96" y="34"/>
                    </a:cubicBezTo>
                    <a:cubicBezTo>
                      <a:pt x="98" y="19"/>
                      <a:pt x="113" y="16"/>
                      <a:pt x="115" y="24"/>
                    </a:cubicBezTo>
                    <a:cubicBezTo>
                      <a:pt x="118" y="36"/>
                      <a:pt x="124" y="33"/>
                      <a:pt x="129" y="30"/>
                    </a:cubicBezTo>
                    <a:cubicBezTo>
                      <a:pt x="135" y="25"/>
                      <a:pt x="146" y="26"/>
                      <a:pt x="150" y="32"/>
                    </a:cubicBez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41"/>
              <p:cNvSpPr/>
              <p:nvPr/>
            </p:nvSpPr>
            <p:spPr bwMode="auto">
              <a:xfrm>
                <a:off x="2981" y="2006"/>
                <a:ext cx="300" cy="156"/>
              </a:xfrm>
              <a:custGeom>
                <a:gdLst>
                  <a:gd fmla="*/ 126 w 127" name="T0"/>
                  <a:gd fmla="*/ 25 h 66" name="T1"/>
                  <a:gd fmla="*/ 119 w 127" name="T2"/>
                  <a:gd fmla="*/ 10 h 66" name="T3"/>
                  <a:gd fmla="*/ 93 w 127" name="T4"/>
                  <a:gd fmla="*/ 15 h 66" name="T5"/>
                  <a:gd fmla="*/ 47 w 127" name="T6"/>
                  <a:gd fmla="*/ 29 h 66" name="T7"/>
                  <a:gd fmla="*/ 39 w 127" name="T8"/>
                  <a:gd fmla="*/ 26 h 66" name="T9"/>
                  <a:gd fmla="*/ 0 w 127" name="T10"/>
                  <a:gd fmla="*/ 0 h 66" name="T11"/>
                  <a:gd fmla="*/ 28 w 127" name="T12"/>
                  <a:gd fmla="*/ 29 h 66" name="T13"/>
                  <a:gd fmla="*/ 39 w 127" name="T14"/>
                  <a:gd fmla="*/ 43 h 66" name="T15"/>
                  <a:gd fmla="*/ 57 w 127" name="T16"/>
                  <a:gd fmla="*/ 53 h 66" name="T17"/>
                  <a:gd fmla="*/ 65 w 127" name="T18"/>
                  <a:gd fmla="*/ 17 h 66" name="T19"/>
                  <a:gd fmla="*/ 89 w 127" name="T20"/>
                  <a:gd fmla="*/ 14 h 66" name="T21"/>
                  <a:gd fmla="*/ 102 w 127" name="T22"/>
                  <a:gd fmla="*/ 13 h 66" name="T23"/>
                  <a:gd fmla="*/ 126 w 127" name="T24"/>
                  <a:gd fmla="*/ 25 h 6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6" w="127">
                    <a:moveTo>
                      <a:pt x="126" y="25"/>
                    </a:moveTo>
                    <a:cubicBezTo>
                      <a:pt x="126" y="19"/>
                      <a:pt x="127" y="13"/>
                      <a:pt x="119" y="10"/>
                    </a:cubicBezTo>
                    <a:cubicBezTo>
                      <a:pt x="112" y="7"/>
                      <a:pt x="98" y="11"/>
                      <a:pt x="93" y="15"/>
                    </a:cubicBezTo>
                    <a:cubicBezTo>
                      <a:pt x="87" y="0"/>
                      <a:pt x="51" y="6"/>
                      <a:pt x="47" y="29"/>
                    </a:cubicBezTo>
                    <a:cubicBezTo>
                      <a:pt x="47" y="31"/>
                      <a:pt x="41" y="42"/>
                      <a:pt x="39" y="26"/>
                    </a:cubicBezTo>
                    <a:cubicBezTo>
                      <a:pt x="36" y="10"/>
                      <a:pt x="17" y="1"/>
                      <a:pt x="0" y="0"/>
                    </a:cubicBezTo>
                    <a:cubicBezTo>
                      <a:pt x="28" y="2"/>
                      <a:pt x="21" y="19"/>
                      <a:pt x="28" y="29"/>
                    </a:cubicBezTo>
                    <a:cubicBezTo>
                      <a:pt x="34" y="37"/>
                      <a:pt x="28" y="42"/>
                      <a:pt x="39" y="43"/>
                    </a:cubicBezTo>
                    <a:cubicBezTo>
                      <a:pt x="47" y="43"/>
                      <a:pt x="50" y="66"/>
                      <a:pt x="57" y="53"/>
                    </a:cubicBezTo>
                    <a:cubicBezTo>
                      <a:pt x="61" y="46"/>
                      <a:pt x="58" y="32"/>
                      <a:pt x="65" y="17"/>
                    </a:cubicBezTo>
                    <a:cubicBezTo>
                      <a:pt x="69" y="9"/>
                      <a:pt x="82" y="2"/>
                      <a:pt x="89" y="14"/>
                    </a:cubicBezTo>
                    <a:cubicBezTo>
                      <a:pt x="96" y="24"/>
                      <a:pt x="92" y="17"/>
                      <a:pt x="102" y="13"/>
                    </a:cubicBezTo>
                    <a:cubicBezTo>
                      <a:pt x="110" y="9"/>
                      <a:pt x="123" y="10"/>
                      <a:pt x="126" y="25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42"/>
              <p:cNvSpPr/>
              <p:nvPr/>
            </p:nvSpPr>
            <p:spPr bwMode="auto">
              <a:xfrm>
                <a:off x="2927" y="2006"/>
                <a:ext cx="113" cy="90"/>
              </a:xfrm>
              <a:custGeom>
                <a:gdLst>
                  <a:gd fmla="*/ 5 w 48" name="T0"/>
                  <a:gd fmla="*/ 10 h 38" name="T1"/>
                  <a:gd fmla="*/ 29 w 48" name="T2"/>
                  <a:gd fmla="*/ 27 h 38" name="T3"/>
                  <a:gd fmla="*/ 44 w 48" name="T4"/>
                  <a:gd fmla="*/ 19 h 38" name="T5"/>
                  <a:gd fmla="*/ 28 w 48" name="T6"/>
                  <a:gd fmla="*/ 2 h 38" name="T7"/>
                  <a:gd fmla="*/ 10 w 48" name="T8"/>
                  <a:gd fmla="*/ 2 h 38" name="T9"/>
                  <a:gd fmla="*/ 5 w 48" name="T10"/>
                  <a:gd fmla="*/ 10 h 3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8" w="48">
                    <a:moveTo>
                      <a:pt x="5" y="10"/>
                    </a:moveTo>
                    <a:cubicBezTo>
                      <a:pt x="9" y="21"/>
                      <a:pt x="19" y="28"/>
                      <a:pt x="29" y="27"/>
                    </a:cubicBezTo>
                    <a:cubicBezTo>
                      <a:pt x="41" y="25"/>
                      <a:pt x="48" y="38"/>
                      <a:pt x="44" y="19"/>
                    </a:cubicBezTo>
                    <a:cubicBezTo>
                      <a:pt x="43" y="11"/>
                      <a:pt x="36" y="3"/>
                      <a:pt x="28" y="2"/>
                    </a:cubicBezTo>
                    <a:cubicBezTo>
                      <a:pt x="25" y="1"/>
                      <a:pt x="18" y="0"/>
                      <a:pt x="10" y="2"/>
                    </a:cubicBezTo>
                    <a:cubicBezTo>
                      <a:pt x="0" y="4"/>
                      <a:pt x="5" y="10"/>
                      <a:pt x="5" y="10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143"/>
              <p:cNvSpPr/>
              <p:nvPr/>
            </p:nvSpPr>
            <p:spPr bwMode="auto">
              <a:xfrm>
                <a:off x="2809" y="2155"/>
                <a:ext cx="153" cy="106"/>
              </a:xfrm>
              <a:custGeom>
                <a:gdLst>
                  <a:gd fmla="*/ 6 w 65" name="T0"/>
                  <a:gd fmla="*/ 15 h 45" name="T1"/>
                  <a:gd fmla="*/ 6 w 65" name="T2"/>
                  <a:gd fmla="*/ 30 h 45" name="T3"/>
                  <a:gd fmla="*/ 1 w 65" name="T4"/>
                  <a:gd fmla="*/ 45 h 45" name="T5"/>
                  <a:gd fmla="*/ 32 w 65" name="T6"/>
                  <a:gd fmla="*/ 22 h 45" name="T7"/>
                  <a:gd fmla="*/ 52 w 65" name="T8"/>
                  <a:gd fmla="*/ 17 h 45" name="T9"/>
                  <a:gd fmla="*/ 6 w 65" name="T10"/>
                  <a:gd fmla="*/ 1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65">
                    <a:moveTo>
                      <a:pt x="6" y="15"/>
                    </a:moveTo>
                    <a:cubicBezTo>
                      <a:pt x="3" y="24"/>
                      <a:pt x="17" y="20"/>
                      <a:pt x="6" y="30"/>
                    </a:cubicBezTo>
                    <a:cubicBezTo>
                      <a:pt x="1" y="35"/>
                      <a:pt x="0" y="40"/>
                      <a:pt x="1" y="45"/>
                    </a:cubicBezTo>
                    <a:cubicBezTo>
                      <a:pt x="1" y="29"/>
                      <a:pt x="18" y="22"/>
                      <a:pt x="32" y="22"/>
                    </a:cubicBezTo>
                    <a:cubicBezTo>
                      <a:pt x="38" y="21"/>
                      <a:pt x="65" y="25"/>
                      <a:pt x="52" y="17"/>
                    </a:cubicBezTo>
                    <a:cubicBezTo>
                      <a:pt x="41" y="10"/>
                      <a:pt x="17" y="0"/>
                      <a:pt x="6" y="15"/>
                    </a:cubicBez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44"/>
              <p:cNvSpPr/>
              <p:nvPr/>
            </p:nvSpPr>
            <p:spPr bwMode="auto">
              <a:xfrm>
                <a:off x="3144" y="2323"/>
                <a:ext cx="265" cy="66"/>
              </a:xfrm>
              <a:custGeom>
                <a:gdLst>
                  <a:gd fmla="*/ 44 w 112" name="T0"/>
                  <a:gd fmla="*/ 28 h 28" name="T1"/>
                  <a:gd fmla="*/ 56 w 112" name="T2"/>
                  <a:gd fmla="*/ 26 h 28" name="T3"/>
                  <a:gd fmla="*/ 60 w 112" name="T4"/>
                  <a:gd fmla="*/ 28 h 28" name="T5"/>
                  <a:gd fmla="*/ 72 w 112" name="T6"/>
                  <a:gd fmla="*/ 28 h 28" name="T7"/>
                  <a:gd fmla="*/ 86 w 112" name="T8"/>
                  <a:gd fmla="*/ 17 h 28" name="T9"/>
                  <a:gd fmla="*/ 112 w 112" name="T10"/>
                  <a:gd fmla="*/ 8 h 28" name="T11"/>
                  <a:gd fmla="*/ 81 w 112" name="T12"/>
                  <a:gd fmla="*/ 4 h 28" name="T13"/>
                  <a:gd fmla="*/ 70 w 112" name="T14"/>
                  <a:gd fmla="*/ 17 h 28" name="T15"/>
                  <a:gd fmla="*/ 54 w 112" name="T16"/>
                  <a:gd fmla="*/ 11 h 28" name="T17"/>
                  <a:gd fmla="*/ 7 w 112" name="T18"/>
                  <a:gd fmla="*/ 5 h 28" name="T19"/>
                  <a:gd fmla="*/ 13 w 112" name="T20"/>
                  <a:gd fmla="*/ 11 h 28" name="T21"/>
                  <a:gd fmla="*/ 38 w 112" name="T22"/>
                  <a:gd fmla="*/ 28 h 28" name="T23"/>
                  <a:gd fmla="*/ 44 w 112" name="T24"/>
                  <a:gd fmla="*/ 28 h 2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112">
                    <a:moveTo>
                      <a:pt x="44" y="28"/>
                    </a:moveTo>
                    <a:cubicBezTo>
                      <a:pt x="44" y="23"/>
                      <a:pt x="48" y="21"/>
                      <a:pt x="56" y="26"/>
                    </a:cubicBezTo>
                    <a:cubicBezTo>
                      <a:pt x="57" y="27"/>
                      <a:pt x="59" y="27"/>
                      <a:pt x="60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8" y="26"/>
                      <a:pt x="83" y="22"/>
                      <a:pt x="86" y="17"/>
                    </a:cubicBezTo>
                    <a:cubicBezTo>
                      <a:pt x="94" y="2"/>
                      <a:pt x="99" y="13"/>
                      <a:pt x="112" y="8"/>
                    </a:cubicBezTo>
                    <a:cubicBezTo>
                      <a:pt x="102" y="10"/>
                      <a:pt x="87" y="0"/>
                      <a:pt x="81" y="4"/>
                    </a:cubicBezTo>
                    <a:cubicBezTo>
                      <a:pt x="73" y="9"/>
                      <a:pt x="76" y="18"/>
                      <a:pt x="70" y="17"/>
                    </a:cubicBezTo>
                    <a:cubicBezTo>
                      <a:pt x="61" y="16"/>
                      <a:pt x="63" y="6"/>
                      <a:pt x="54" y="11"/>
                    </a:cubicBezTo>
                    <a:cubicBezTo>
                      <a:pt x="46" y="15"/>
                      <a:pt x="21" y="1"/>
                      <a:pt x="7" y="5"/>
                    </a:cubicBezTo>
                    <a:cubicBezTo>
                      <a:pt x="0" y="8"/>
                      <a:pt x="10" y="10"/>
                      <a:pt x="13" y="11"/>
                    </a:cubicBezTo>
                    <a:cubicBezTo>
                      <a:pt x="23" y="14"/>
                      <a:pt x="32" y="20"/>
                      <a:pt x="38" y="28"/>
                    </a:cubicBez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145"/>
              <p:cNvSpPr/>
              <p:nvPr/>
            </p:nvSpPr>
            <p:spPr bwMode="auto">
              <a:xfrm>
                <a:off x="3149" y="2351"/>
                <a:ext cx="66" cy="38"/>
              </a:xfrm>
              <a:custGeom>
                <a:gdLst>
                  <a:gd fmla="*/ 28 w 28" name="T0"/>
                  <a:gd fmla="*/ 16 h 16" name="T1"/>
                  <a:gd fmla="*/ 26 w 28" name="T2"/>
                  <a:gd fmla="*/ 14 h 16" name="T3"/>
                  <a:gd fmla="*/ 3 w 28" name="T4"/>
                  <a:gd fmla="*/ 7 h 16" name="T5"/>
                  <a:gd fmla="*/ 10 w 28" name="T6"/>
                  <a:gd fmla="*/ 16 h 16" name="T7"/>
                  <a:gd fmla="*/ 28 w 28" name="T8"/>
                  <a:gd fmla="*/ 16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28">
                    <a:moveTo>
                      <a:pt x="28" y="16"/>
                    </a:moveTo>
                    <a:cubicBezTo>
                      <a:pt x="27" y="15"/>
                      <a:pt x="26" y="14"/>
                      <a:pt x="26" y="14"/>
                    </a:cubicBezTo>
                    <a:cubicBezTo>
                      <a:pt x="13" y="4"/>
                      <a:pt x="0" y="0"/>
                      <a:pt x="3" y="7"/>
                    </a:cubicBezTo>
                    <a:cubicBezTo>
                      <a:pt x="5" y="9"/>
                      <a:pt x="7" y="12"/>
                      <a:pt x="10" y="16"/>
                    </a:cubicBez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146"/>
              <p:cNvSpPr/>
              <p:nvPr/>
            </p:nvSpPr>
            <p:spPr bwMode="auto">
              <a:xfrm>
                <a:off x="3182" y="2087"/>
                <a:ext cx="201" cy="205"/>
              </a:xfrm>
              <a:custGeom>
                <a:gdLst>
                  <a:gd fmla="*/ 85 w 85" name="T0"/>
                  <a:gd fmla="*/ 66 h 87" name="T1"/>
                  <a:gd fmla="*/ 71 w 85" name="T2"/>
                  <a:gd fmla="*/ 51 h 87" name="T3"/>
                  <a:gd fmla="*/ 73 w 85" name="T4"/>
                  <a:gd fmla="*/ 26 h 87" name="T5"/>
                  <a:gd fmla="*/ 48 w 85" name="T6"/>
                  <a:gd fmla="*/ 4 h 87" name="T7"/>
                  <a:gd fmla="*/ 18 w 85" name="T8"/>
                  <a:gd fmla="*/ 24 h 87" name="T9"/>
                  <a:gd fmla="*/ 10 w 85" name="T10"/>
                  <a:gd fmla="*/ 69 h 87" name="T11"/>
                  <a:gd fmla="*/ 31 w 85" name="T12"/>
                  <a:gd fmla="*/ 87 h 87" name="T13"/>
                  <a:gd fmla="*/ 67 w 85" name="T14"/>
                  <a:gd fmla="*/ 79 h 87" name="T15"/>
                  <a:gd fmla="*/ 82 w 85" name="T16"/>
                  <a:gd fmla="*/ 70 h 87" name="T17"/>
                  <a:gd fmla="*/ 61 w 85" name="T18"/>
                  <a:gd fmla="*/ 58 h 87" name="T19"/>
                  <a:gd fmla="*/ 85 w 85" name="T20"/>
                  <a:gd fmla="*/ 66 h 8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7" w="85">
                    <a:moveTo>
                      <a:pt x="85" y="66"/>
                    </a:moveTo>
                    <a:cubicBezTo>
                      <a:pt x="83" y="59"/>
                      <a:pt x="80" y="53"/>
                      <a:pt x="71" y="51"/>
                    </a:cubicBezTo>
                    <a:cubicBezTo>
                      <a:pt x="61" y="50"/>
                      <a:pt x="77" y="35"/>
                      <a:pt x="73" y="26"/>
                    </a:cubicBezTo>
                    <a:cubicBezTo>
                      <a:pt x="63" y="0"/>
                      <a:pt x="56" y="6"/>
                      <a:pt x="48" y="4"/>
                    </a:cubicBezTo>
                    <a:cubicBezTo>
                      <a:pt x="37" y="1"/>
                      <a:pt x="36" y="21"/>
                      <a:pt x="18" y="24"/>
                    </a:cubicBezTo>
                    <a:cubicBezTo>
                      <a:pt x="0" y="28"/>
                      <a:pt x="1" y="67"/>
                      <a:pt x="10" y="69"/>
                    </a:cubicBezTo>
                    <a:cubicBezTo>
                      <a:pt x="27" y="73"/>
                      <a:pt x="12" y="87"/>
                      <a:pt x="31" y="87"/>
                    </a:cubicBezTo>
                    <a:cubicBezTo>
                      <a:pt x="40" y="87"/>
                      <a:pt x="58" y="77"/>
                      <a:pt x="67" y="79"/>
                    </a:cubicBezTo>
                    <a:cubicBezTo>
                      <a:pt x="82" y="83"/>
                      <a:pt x="82" y="76"/>
                      <a:pt x="82" y="70"/>
                    </a:cubicBezTo>
                    <a:cubicBezTo>
                      <a:pt x="81" y="64"/>
                      <a:pt x="75" y="55"/>
                      <a:pt x="61" y="58"/>
                    </a:cubicBezTo>
                    <a:cubicBezTo>
                      <a:pt x="78" y="49"/>
                      <a:pt x="83" y="60"/>
                      <a:pt x="85" y="66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147"/>
              <p:cNvSpPr/>
              <p:nvPr/>
            </p:nvSpPr>
            <p:spPr bwMode="auto">
              <a:xfrm>
                <a:off x="3132" y="2351"/>
                <a:ext cx="38" cy="38"/>
              </a:xfrm>
              <a:custGeom>
                <a:gdLst>
                  <a:gd fmla="*/ 16 w 16" name="T0"/>
                  <a:gd fmla="*/ 16 h 16" name="T1"/>
                  <a:gd fmla="*/ 10 w 16" name="T2"/>
                  <a:gd fmla="*/ 9 h 16" name="T3"/>
                  <a:gd fmla="*/ 7 w 16" name="T4"/>
                  <a:gd fmla="*/ 13 h 16" name="T5"/>
                  <a:gd fmla="*/ 8 w 16" name="T6"/>
                  <a:gd fmla="*/ 16 h 16" name="T7"/>
                  <a:gd fmla="*/ 16 w 16" name="T8"/>
                  <a:gd fmla="*/ 16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16">
                    <a:moveTo>
                      <a:pt x="16" y="16"/>
                    </a:moveTo>
                    <a:cubicBezTo>
                      <a:pt x="13" y="13"/>
                      <a:pt x="11" y="10"/>
                      <a:pt x="10" y="9"/>
                    </a:cubicBezTo>
                    <a:cubicBezTo>
                      <a:pt x="1" y="0"/>
                      <a:pt x="0" y="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148"/>
              <p:cNvSpPr/>
              <p:nvPr/>
            </p:nvSpPr>
            <p:spPr bwMode="auto">
              <a:xfrm>
                <a:off x="3045" y="2025"/>
                <a:ext cx="92" cy="85"/>
              </a:xfrm>
              <a:custGeom>
                <a:gdLst>
                  <a:gd fmla="*/ 39 w 39" name="T0"/>
                  <a:gd fmla="*/ 1 h 36" name="T1"/>
                  <a:gd fmla="*/ 20 w 39" name="T2"/>
                  <a:gd fmla="*/ 21 h 36" name="T3"/>
                  <a:gd fmla="*/ 12 w 39" name="T4"/>
                  <a:gd fmla="*/ 18 h 36" name="T5"/>
                  <a:gd fmla="*/ 0 w 39" name="T6"/>
                  <a:gd fmla="*/ 0 h 36" name="T7"/>
                  <a:gd fmla="*/ 10 w 39" name="T8"/>
                  <a:gd fmla="*/ 26 h 36" name="T9"/>
                  <a:gd fmla="*/ 20 w 39" name="T10"/>
                  <a:gd fmla="*/ 35 h 36" name="T11"/>
                  <a:gd fmla="*/ 23 w 39" name="T12"/>
                  <a:gd fmla="*/ 20 h 36" name="T13"/>
                  <a:gd fmla="*/ 39 w 39" name="T14"/>
                  <a:gd fmla="*/ 1 h 3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6" w="39">
                    <a:moveTo>
                      <a:pt x="39" y="1"/>
                    </a:moveTo>
                    <a:cubicBezTo>
                      <a:pt x="30" y="4"/>
                      <a:pt x="22" y="11"/>
                      <a:pt x="20" y="21"/>
                    </a:cubicBezTo>
                    <a:cubicBezTo>
                      <a:pt x="20" y="23"/>
                      <a:pt x="14" y="34"/>
                      <a:pt x="12" y="18"/>
                    </a:cubicBezTo>
                    <a:cubicBezTo>
                      <a:pt x="11" y="11"/>
                      <a:pt x="6" y="5"/>
                      <a:pt x="0" y="0"/>
                    </a:cubicBezTo>
                    <a:cubicBezTo>
                      <a:pt x="9" y="10"/>
                      <a:pt x="10" y="16"/>
                      <a:pt x="10" y="26"/>
                    </a:cubicBezTo>
                    <a:cubicBezTo>
                      <a:pt x="10" y="31"/>
                      <a:pt x="16" y="36"/>
                      <a:pt x="20" y="35"/>
                    </a:cubicBezTo>
                    <a:cubicBezTo>
                      <a:pt x="23" y="35"/>
                      <a:pt x="18" y="23"/>
                      <a:pt x="23" y="20"/>
                    </a:cubicBezTo>
                    <a:cubicBezTo>
                      <a:pt x="31" y="15"/>
                      <a:pt x="20" y="10"/>
                      <a:pt x="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49"/>
              <p:cNvSpPr/>
              <p:nvPr/>
            </p:nvSpPr>
            <p:spPr bwMode="auto">
              <a:xfrm>
                <a:off x="3196" y="2098"/>
                <a:ext cx="187" cy="180"/>
              </a:xfrm>
              <a:custGeom>
                <a:gdLst>
                  <a:gd fmla="*/ 41 w 79" name="T0"/>
                  <a:gd fmla="*/ 2 h 76" name="T1"/>
                  <a:gd fmla="*/ 61 w 79" name="T2"/>
                  <a:gd fmla="*/ 12 h 76" name="T3"/>
                  <a:gd fmla="*/ 54 w 79" name="T4"/>
                  <a:gd fmla="*/ 35 h 76" name="T5"/>
                  <a:gd fmla="*/ 50 w 79" name="T6"/>
                  <a:gd fmla="*/ 49 h 76" name="T7"/>
                  <a:gd fmla="*/ 50 w 79" name="T8"/>
                  <a:gd fmla="*/ 58 h 76" name="T9"/>
                  <a:gd fmla="*/ 68 w 79" name="T10"/>
                  <a:gd fmla="*/ 68 h 76" name="T11"/>
                  <a:gd fmla="*/ 44 w 79" name="T12"/>
                  <a:gd fmla="*/ 69 h 76" name="T13"/>
                  <a:gd fmla="*/ 19 w 79" name="T14"/>
                  <a:gd fmla="*/ 73 h 76" name="T15"/>
                  <a:gd fmla="*/ 10 w 79" name="T16"/>
                  <a:gd fmla="*/ 60 h 76" name="T17"/>
                  <a:gd fmla="*/ 8 w 79" name="T18"/>
                  <a:gd fmla="*/ 30 h 76" name="T19"/>
                  <a:gd fmla="*/ 26 w 79" name="T20"/>
                  <a:gd fmla="*/ 19 h 76" name="T21"/>
                  <a:gd fmla="*/ 41 w 79" name="T22"/>
                  <a:gd fmla="*/ 2 h 7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6" w="79">
                    <a:moveTo>
                      <a:pt x="41" y="2"/>
                    </a:moveTo>
                    <a:cubicBezTo>
                      <a:pt x="50" y="0"/>
                      <a:pt x="56" y="0"/>
                      <a:pt x="61" y="12"/>
                    </a:cubicBezTo>
                    <a:cubicBezTo>
                      <a:pt x="65" y="21"/>
                      <a:pt x="60" y="27"/>
                      <a:pt x="54" y="35"/>
                    </a:cubicBezTo>
                    <a:cubicBezTo>
                      <a:pt x="47" y="45"/>
                      <a:pt x="61" y="42"/>
                      <a:pt x="50" y="49"/>
                    </a:cubicBezTo>
                    <a:cubicBezTo>
                      <a:pt x="41" y="55"/>
                      <a:pt x="44" y="60"/>
                      <a:pt x="50" y="58"/>
                    </a:cubicBezTo>
                    <a:cubicBezTo>
                      <a:pt x="66" y="53"/>
                      <a:pt x="79" y="64"/>
                      <a:pt x="68" y="68"/>
                    </a:cubicBezTo>
                    <a:cubicBezTo>
                      <a:pt x="61" y="70"/>
                      <a:pt x="56" y="67"/>
                      <a:pt x="44" y="69"/>
                    </a:cubicBezTo>
                    <a:cubicBezTo>
                      <a:pt x="37" y="71"/>
                      <a:pt x="25" y="76"/>
                      <a:pt x="19" y="73"/>
                    </a:cubicBezTo>
                    <a:cubicBezTo>
                      <a:pt x="14" y="69"/>
                      <a:pt x="18" y="65"/>
                      <a:pt x="10" y="60"/>
                    </a:cubicBezTo>
                    <a:cubicBezTo>
                      <a:pt x="0" y="54"/>
                      <a:pt x="2" y="42"/>
                      <a:pt x="8" y="30"/>
                    </a:cubicBezTo>
                    <a:cubicBezTo>
                      <a:pt x="11" y="23"/>
                      <a:pt x="20" y="21"/>
                      <a:pt x="26" y="19"/>
                    </a:cubicBezTo>
                    <a:cubicBezTo>
                      <a:pt x="33" y="18"/>
                      <a:pt x="35" y="4"/>
                      <a:pt x="41" y="2"/>
                    </a:cubicBezTo>
                    <a:close/>
                  </a:path>
                </a:pathLst>
              </a:custGeom>
              <a:solidFill>
                <a:srgbClr val="F6F4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150"/>
              <p:cNvSpPr/>
              <p:nvPr/>
            </p:nvSpPr>
            <p:spPr bwMode="auto">
              <a:xfrm>
                <a:off x="3205" y="2346"/>
                <a:ext cx="142" cy="59"/>
              </a:xfrm>
              <a:custGeom>
                <a:gdLst>
                  <a:gd fmla="*/ 18 w 60" name="T0"/>
                  <a:gd fmla="*/ 18 h 25" name="T1"/>
                  <a:gd fmla="*/ 30 w 60" name="T2"/>
                  <a:gd fmla="*/ 16 h 25" name="T3"/>
                  <a:gd fmla="*/ 34 w 60" name="T4"/>
                  <a:gd fmla="*/ 18 h 25" name="T5"/>
                  <a:gd fmla="*/ 46 w 60" name="T6"/>
                  <a:gd fmla="*/ 18 h 25" name="T7"/>
                  <a:gd fmla="*/ 60 w 60" name="T8"/>
                  <a:gd fmla="*/ 7 h 25" name="T9"/>
                  <a:gd fmla="*/ 60 w 60" name="T10"/>
                  <a:gd fmla="*/ 6 h 25" name="T11"/>
                  <a:gd fmla="*/ 16 w 60" name="T12"/>
                  <a:gd fmla="*/ 3 h 25" name="T13"/>
                  <a:gd fmla="*/ 1 w 60" name="T14"/>
                  <a:gd fmla="*/ 3 h 25" name="T15"/>
                  <a:gd fmla="*/ 15 w 60" name="T16"/>
                  <a:gd fmla="*/ 18 h 25" name="T17"/>
                  <a:gd fmla="*/ 18 w 60" name="T18"/>
                  <a:gd fmla="*/ 18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60">
                    <a:moveTo>
                      <a:pt x="18" y="18"/>
                    </a:moveTo>
                    <a:cubicBezTo>
                      <a:pt x="18" y="13"/>
                      <a:pt x="22" y="11"/>
                      <a:pt x="30" y="16"/>
                    </a:cubicBezTo>
                    <a:cubicBezTo>
                      <a:pt x="31" y="17"/>
                      <a:pt x="33" y="17"/>
                      <a:pt x="34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16"/>
                      <a:pt x="57" y="12"/>
                      <a:pt x="60" y="7"/>
                    </a:cubicBezTo>
                    <a:cubicBezTo>
                      <a:pt x="60" y="7"/>
                      <a:pt x="60" y="7"/>
                      <a:pt x="60" y="6"/>
                    </a:cubicBezTo>
                    <a:cubicBezTo>
                      <a:pt x="45" y="25"/>
                      <a:pt x="33" y="14"/>
                      <a:pt x="16" y="3"/>
                    </a:cubicBezTo>
                    <a:cubicBezTo>
                      <a:pt x="11" y="1"/>
                      <a:pt x="2" y="0"/>
                      <a:pt x="1" y="3"/>
                    </a:cubicBezTo>
                    <a:cubicBezTo>
                      <a:pt x="0" y="6"/>
                      <a:pt x="9" y="11"/>
                      <a:pt x="15" y="18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151"/>
              <p:cNvSpPr/>
              <p:nvPr/>
            </p:nvSpPr>
            <p:spPr bwMode="auto">
              <a:xfrm>
                <a:off x="3208" y="2110"/>
                <a:ext cx="118" cy="125"/>
              </a:xfrm>
              <a:custGeom>
                <a:gdLst>
                  <a:gd fmla="*/ 33 w 50" name="T0"/>
                  <a:gd fmla="*/ 10 h 53" name="T1"/>
                  <a:gd fmla="*/ 10 w 50" name="T2"/>
                  <a:gd fmla="*/ 23 h 53" name="T3"/>
                  <a:gd fmla="*/ 6 w 50" name="T4"/>
                  <a:gd fmla="*/ 39 h 53" name="T5"/>
                  <a:gd fmla="*/ 10 w 50" name="T6"/>
                  <a:gd fmla="*/ 52 h 53" name="T7"/>
                  <a:gd fmla="*/ 30 w 50" name="T8"/>
                  <a:gd fmla="*/ 34 h 53" name="T9"/>
                  <a:gd fmla="*/ 42 w 50" name="T10"/>
                  <a:gd fmla="*/ 27 h 53" name="T11"/>
                  <a:gd fmla="*/ 49 w 50" name="T12"/>
                  <a:gd fmla="*/ 9 h 53" name="T13"/>
                  <a:gd fmla="*/ 33 w 50" name="T14"/>
                  <a:gd fmla="*/ 10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50">
                    <a:moveTo>
                      <a:pt x="33" y="10"/>
                    </a:moveTo>
                    <a:cubicBezTo>
                      <a:pt x="28" y="19"/>
                      <a:pt x="20" y="15"/>
                      <a:pt x="10" y="23"/>
                    </a:cubicBezTo>
                    <a:cubicBezTo>
                      <a:pt x="6" y="26"/>
                      <a:pt x="3" y="34"/>
                      <a:pt x="6" y="39"/>
                    </a:cubicBezTo>
                    <a:cubicBezTo>
                      <a:pt x="2" y="40"/>
                      <a:pt x="0" y="50"/>
                      <a:pt x="10" y="52"/>
                    </a:cubicBezTo>
                    <a:cubicBezTo>
                      <a:pt x="18" y="53"/>
                      <a:pt x="23" y="45"/>
                      <a:pt x="30" y="34"/>
                    </a:cubicBezTo>
                    <a:cubicBezTo>
                      <a:pt x="33" y="28"/>
                      <a:pt x="36" y="31"/>
                      <a:pt x="42" y="27"/>
                    </a:cubicBezTo>
                    <a:cubicBezTo>
                      <a:pt x="50" y="22"/>
                      <a:pt x="50" y="14"/>
                      <a:pt x="49" y="9"/>
                    </a:cubicBezTo>
                    <a:cubicBezTo>
                      <a:pt x="48" y="0"/>
                      <a:pt x="38" y="0"/>
                      <a:pt x="3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152"/>
              <p:cNvSpPr/>
              <p:nvPr/>
            </p:nvSpPr>
            <p:spPr bwMode="auto">
              <a:xfrm>
                <a:off x="2995" y="2309"/>
                <a:ext cx="40" cy="42"/>
              </a:xfrm>
              <a:custGeom>
                <a:gdLst>
                  <a:gd fmla="*/ 0 w 17" name="T0"/>
                  <a:gd fmla="*/ 7 h 18" name="T1"/>
                  <a:gd fmla="*/ 12 w 17" name="T2"/>
                  <a:gd fmla="*/ 0 h 18" name="T3"/>
                  <a:gd fmla="*/ 14 w 17" name="T4"/>
                  <a:gd fmla="*/ 8 h 18" name="T5"/>
                  <a:gd fmla="*/ 4 w 17" name="T6"/>
                  <a:gd fmla="*/ 18 h 18" name="T7"/>
                  <a:gd fmla="*/ 0 w 17" name="T8"/>
                  <a:gd fmla="*/ 7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7">
                    <a:moveTo>
                      <a:pt x="0" y="7"/>
                    </a:moveTo>
                    <a:cubicBezTo>
                      <a:pt x="3" y="3"/>
                      <a:pt x="9" y="0"/>
                      <a:pt x="12" y="0"/>
                    </a:cubicBezTo>
                    <a:cubicBezTo>
                      <a:pt x="16" y="1"/>
                      <a:pt x="17" y="4"/>
                      <a:pt x="14" y="8"/>
                    </a:cubicBezTo>
                    <a:cubicBezTo>
                      <a:pt x="12" y="12"/>
                      <a:pt x="9" y="13"/>
                      <a:pt x="4" y="18"/>
                    </a:cubicBezTo>
                    <a:cubicBezTo>
                      <a:pt x="11" y="8"/>
                      <a:pt x="4" y="3"/>
                      <a:pt x="0" y="7"/>
                    </a:cubicBezTo>
                    <a:close/>
                  </a:path>
                </a:pathLst>
              </a:custGeom>
              <a:solidFill>
                <a:srgbClr val="F2EF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153"/>
              <p:cNvSpPr/>
              <p:nvPr/>
            </p:nvSpPr>
            <p:spPr bwMode="auto">
              <a:xfrm>
                <a:off x="2939" y="2103"/>
                <a:ext cx="394" cy="286"/>
              </a:xfrm>
              <a:custGeom>
                <a:gdLst>
                  <a:gd fmla="*/ 16 w 167" name="T0"/>
                  <a:gd fmla="*/ 8 h 121" name="T1"/>
                  <a:gd fmla="*/ 30 w 167" name="T2"/>
                  <a:gd fmla="*/ 25 h 121" name="T3"/>
                  <a:gd fmla="*/ 29 w 167" name="T4"/>
                  <a:gd fmla="*/ 44 h 121" name="T5"/>
                  <a:gd fmla="*/ 26 w 167" name="T6"/>
                  <a:gd fmla="*/ 50 h 121" name="T7"/>
                  <a:gd fmla="*/ 23 w 167" name="T8"/>
                  <a:gd fmla="*/ 57 h 121" name="T9"/>
                  <a:gd fmla="*/ 15 w 167" name="T10"/>
                  <a:gd fmla="*/ 61 h 121" name="T11"/>
                  <a:gd fmla="*/ 5 w 167" name="T12"/>
                  <a:gd fmla="*/ 62 h 121" name="T13"/>
                  <a:gd fmla="*/ 19 w 167" name="T14"/>
                  <a:gd fmla="*/ 68 h 121" name="T15"/>
                  <a:gd fmla="*/ 27 w 167" name="T16"/>
                  <a:gd fmla="*/ 72 h 121" name="T17"/>
                  <a:gd fmla="*/ 41 w 167" name="T18"/>
                  <a:gd fmla="*/ 80 h 121" name="T19"/>
                  <a:gd fmla="*/ 54 w 167" name="T20"/>
                  <a:gd fmla="*/ 91 h 121" name="T21"/>
                  <a:gd fmla="*/ 63 w 167" name="T22"/>
                  <a:gd fmla="*/ 104 h 121" name="T23"/>
                  <a:gd fmla="*/ 74 w 167" name="T24"/>
                  <a:gd fmla="*/ 112 h 121" name="T25"/>
                  <a:gd fmla="*/ 81 w 167" name="T26"/>
                  <a:gd fmla="*/ 119 h 121" name="T27"/>
                  <a:gd fmla="*/ 66 w 167" name="T28"/>
                  <a:gd fmla="*/ 92 h 121" name="T29"/>
                  <a:gd fmla="*/ 74 w 167" name="T30"/>
                  <a:gd fmla="*/ 87 h 121" name="T31"/>
                  <a:gd fmla="*/ 79 w 167" name="T32"/>
                  <a:gd fmla="*/ 87 h 121" name="T33"/>
                  <a:gd fmla="*/ 82 w 167" name="T34"/>
                  <a:gd fmla="*/ 80 h 121" name="T35"/>
                  <a:gd fmla="*/ 104 w 167" name="T36"/>
                  <a:gd fmla="*/ 83 h 121" name="T37"/>
                  <a:gd fmla="*/ 139 w 167" name="T38"/>
                  <a:gd fmla="*/ 95 h 121" name="T39"/>
                  <a:gd fmla="*/ 158 w 167" name="T40"/>
                  <a:gd fmla="*/ 90 h 121" name="T41"/>
                  <a:gd fmla="*/ 160 w 167" name="T42"/>
                  <a:gd fmla="*/ 88 h 121" name="T43"/>
                  <a:gd fmla="*/ 146 w 167" name="T44"/>
                  <a:gd fmla="*/ 90 h 121" name="T45"/>
                  <a:gd fmla="*/ 121 w 167" name="T46"/>
                  <a:gd fmla="*/ 87 h 121" name="T47"/>
                  <a:gd fmla="*/ 104 w 167" name="T48"/>
                  <a:gd fmla="*/ 75 h 121" name="T49"/>
                  <a:gd fmla="*/ 91 w 167" name="T50"/>
                  <a:gd fmla="*/ 68 h 121" name="T51"/>
                  <a:gd fmla="*/ 90 w 167" name="T52"/>
                  <a:gd fmla="*/ 55 h 121" name="T53"/>
                  <a:gd fmla="*/ 89 w 167" name="T54"/>
                  <a:gd fmla="*/ 39 h 121" name="T55"/>
                  <a:gd fmla="*/ 105 w 167" name="T56"/>
                  <a:gd fmla="*/ 14 h 121" name="T57"/>
                  <a:gd fmla="*/ 98 w 167" name="T58"/>
                  <a:gd fmla="*/ 16 h 121" name="T59"/>
                  <a:gd fmla="*/ 87 w 167" name="T60"/>
                  <a:gd fmla="*/ 35 h 121" name="T61"/>
                  <a:gd fmla="*/ 72 w 167" name="T62"/>
                  <a:gd fmla="*/ 51 h 121" name="T63"/>
                  <a:gd fmla="*/ 60 w 167" name="T64"/>
                  <a:gd fmla="*/ 44 h 121" name="T65"/>
                  <a:gd fmla="*/ 40 w 167" name="T66"/>
                  <a:gd fmla="*/ 31 h 121" name="T67"/>
                  <a:gd fmla="*/ 21 w 167" name="T68"/>
                  <a:gd fmla="*/ 6 h 121" name="T69"/>
                  <a:gd fmla="*/ 16 w 167" name="T70"/>
                  <a:gd fmla="*/ 8 h 12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20" w="167">
                    <a:moveTo>
                      <a:pt x="16" y="8"/>
                    </a:moveTo>
                    <a:cubicBezTo>
                      <a:pt x="21" y="12"/>
                      <a:pt x="27" y="16"/>
                      <a:pt x="30" y="25"/>
                    </a:cubicBezTo>
                    <a:cubicBezTo>
                      <a:pt x="34" y="37"/>
                      <a:pt x="16" y="29"/>
                      <a:pt x="29" y="44"/>
                    </a:cubicBezTo>
                    <a:cubicBezTo>
                      <a:pt x="34" y="50"/>
                      <a:pt x="29" y="48"/>
                      <a:pt x="26" y="50"/>
                    </a:cubicBezTo>
                    <a:cubicBezTo>
                      <a:pt x="22" y="53"/>
                      <a:pt x="27" y="58"/>
                      <a:pt x="23" y="57"/>
                    </a:cubicBezTo>
                    <a:cubicBezTo>
                      <a:pt x="17" y="56"/>
                      <a:pt x="17" y="62"/>
                      <a:pt x="15" y="61"/>
                    </a:cubicBezTo>
                    <a:cubicBezTo>
                      <a:pt x="0" y="52"/>
                      <a:pt x="2" y="61"/>
                      <a:pt x="5" y="62"/>
                    </a:cubicBezTo>
                    <a:cubicBezTo>
                      <a:pt x="8" y="63"/>
                      <a:pt x="16" y="64"/>
                      <a:pt x="19" y="68"/>
                    </a:cubicBezTo>
                    <a:cubicBezTo>
                      <a:pt x="22" y="72"/>
                      <a:pt x="27" y="71"/>
                      <a:pt x="27" y="72"/>
                    </a:cubicBezTo>
                    <a:cubicBezTo>
                      <a:pt x="36" y="74"/>
                      <a:pt x="33" y="81"/>
                      <a:pt x="41" y="80"/>
                    </a:cubicBezTo>
                    <a:cubicBezTo>
                      <a:pt x="49" y="79"/>
                      <a:pt x="48" y="89"/>
                      <a:pt x="54" y="91"/>
                    </a:cubicBezTo>
                    <a:cubicBezTo>
                      <a:pt x="60" y="93"/>
                      <a:pt x="59" y="99"/>
                      <a:pt x="63" y="104"/>
                    </a:cubicBezTo>
                    <a:cubicBezTo>
                      <a:pt x="67" y="108"/>
                      <a:pt x="70" y="107"/>
                      <a:pt x="74" y="112"/>
                    </a:cubicBezTo>
                    <a:cubicBezTo>
                      <a:pt x="78" y="117"/>
                      <a:pt x="83" y="121"/>
                      <a:pt x="81" y="119"/>
                    </a:cubicBezTo>
                    <a:cubicBezTo>
                      <a:pt x="78" y="112"/>
                      <a:pt x="64" y="98"/>
                      <a:pt x="66" y="92"/>
                    </a:cubicBezTo>
                    <a:cubicBezTo>
                      <a:pt x="67" y="88"/>
                      <a:pt x="68" y="85"/>
                      <a:pt x="74" y="87"/>
                    </a:cubicBezTo>
                    <a:cubicBezTo>
                      <a:pt x="76" y="88"/>
                      <a:pt x="79" y="90"/>
                      <a:pt x="79" y="87"/>
                    </a:cubicBezTo>
                    <a:cubicBezTo>
                      <a:pt x="79" y="83"/>
                      <a:pt x="84" y="87"/>
                      <a:pt x="82" y="80"/>
                    </a:cubicBezTo>
                    <a:cubicBezTo>
                      <a:pt x="79" y="72"/>
                      <a:pt x="96" y="76"/>
                      <a:pt x="104" y="83"/>
                    </a:cubicBezTo>
                    <a:cubicBezTo>
                      <a:pt x="108" y="86"/>
                      <a:pt x="123" y="94"/>
                      <a:pt x="139" y="95"/>
                    </a:cubicBezTo>
                    <a:cubicBezTo>
                      <a:pt x="147" y="95"/>
                      <a:pt x="150" y="93"/>
                      <a:pt x="158" y="90"/>
                    </a:cubicBezTo>
                    <a:cubicBezTo>
                      <a:pt x="167" y="87"/>
                      <a:pt x="162" y="88"/>
                      <a:pt x="160" y="88"/>
                    </a:cubicBezTo>
                    <a:cubicBezTo>
                      <a:pt x="157" y="88"/>
                      <a:pt x="149" y="90"/>
                      <a:pt x="146" y="90"/>
                    </a:cubicBezTo>
                    <a:cubicBezTo>
                      <a:pt x="132" y="92"/>
                      <a:pt x="127" y="88"/>
                      <a:pt x="121" y="87"/>
                    </a:cubicBezTo>
                    <a:cubicBezTo>
                      <a:pt x="113" y="84"/>
                      <a:pt x="110" y="79"/>
                      <a:pt x="104" y="75"/>
                    </a:cubicBezTo>
                    <a:cubicBezTo>
                      <a:pt x="99" y="71"/>
                      <a:pt x="97" y="70"/>
                      <a:pt x="91" y="68"/>
                    </a:cubicBezTo>
                    <a:cubicBezTo>
                      <a:pt x="86" y="67"/>
                      <a:pt x="86" y="61"/>
                      <a:pt x="90" y="55"/>
                    </a:cubicBezTo>
                    <a:cubicBezTo>
                      <a:pt x="96" y="47"/>
                      <a:pt x="83" y="46"/>
                      <a:pt x="89" y="39"/>
                    </a:cubicBezTo>
                    <a:cubicBezTo>
                      <a:pt x="93" y="35"/>
                      <a:pt x="94" y="20"/>
                      <a:pt x="105" y="14"/>
                    </a:cubicBezTo>
                    <a:cubicBezTo>
                      <a:pt x="107" y="13"/>
                      <a:pt x="107" y="10"/>
                      <a:pt x="98" y="16"/>
                    </a:cubicBezTo>
                    <a:cubicBezTo>
                      <a:pt x="92" y="20"/>
                      <a:pt x="92" y="30"/>
                      <a:pt x="87" y="35"/>
                    </a:cubicBezTo>
                    <a:cubicBezTo>
                      <a:pt x="82" y="40"/>
                      <a:pt x="80" y="50"/>
                      <a:pt x="72" y="51"/>
                    </a:cubicBezTo>
                    <a:cubicBezTo>
                      <a:pt x="66" y="51"/>
                      <a:pt x="66" y="47"/>
                      <a:pt x="60" y="44"/>
                    </a:cubicBezTo>
                    <a:cubicBezTo>
                      <a:pt x="51" y="38"/>
                      <a:pt x="50" y="51"/>
                      <a:pt x="40" y="31"/>
                    </a:cubicBezTo>
                    <a:cubicBezTo>
                      <a:pt x="33" y="17"/>
                      <a:pt x="29" y="11"/>
                      <a:pt x="21" y="6"/>
                    </a:cubicBezTo>
                    <a:cubicBezTo>
                      <a:pt x="15" y="2"/>
                      <a:pt x="6" y="0"/>
                      <a:pt x="16" y="8"/>
                    </a:cubicBezTo>
                    <a:close/>
                  </a:path>
                </a:pathLst>
              </a:custGeom>
              <a:solidFill>
                <a:srgbClr val="CFC8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154"/>
              <p:cNvSpPr/>
              <p:nvPr/>
            </p:nvSpPr>
            <p:spPr bwMode="auto">
              <a:xfrm>
                <a:off x="3196" y="2087"/>
                <a:ext cx="61" cy="44"/>
              </a:xfrm>
              <a:custGeom>
                <a:gdLst>
                  <a:gd fmla="*/ 7 w 26" name="T0"/>
                  <a:gd fmla="*/ 14 h 19" name="T1"/>
                  <a:gd fmla="*/ 7 w 26" name="T2"/>
                  <a:gd fmla="*/ 16 h 19" name="T3"/>
                  <a:gd fmla="*/ 16 w 26" name="T4"/>
                  <a:gd fmla="*/ 11 h 19" name="T5"/>
                  <a:gd fmla="*/ 25 w 26" name="T6"/>
                  <a:gd fmla="*/ 4 h 19" name="T7"/>
                  <a:gd fmla="*/ 17 w 26" name="T8"/>
                  <a:gd fmla="*/ 6 h 19" name="T9"/>
                  <a:gd fmla="*/ 7 w 26" name="T10"/>
                  <a:gd fmla="*/ 14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26">
                    <a:moveTo>
                      <a:pt x="7" y="14"/>
                    </a:moveTo>
                    <a:cubicBezTo>
                      <a:pt x="2" y="15"/>
                      <a:pt x="0" y="19"/>
                      <a:pt x="7" y="16"/>
                    </a:cubicBezTo>
                    <a:cubicBezTo>
                      <a:pt x="9" y="15"/>
                      <a:pt x="13" y="15"/>
                      <a:pt x="16" y="11"/>
                    </a:cubicBezTo>
                    <a:cubicBezTo>
                      <a:pt x="20" y="7"/>
                      <a:pt x="20" y="7"/>
                      <a:pt x="25" y="4"/>
                    </a:cubicBezTo>
                    <a:cubicBezTo>
                      <a:pt x="26" y="2"/>
                      <a:pt x="23" y="0"/>
                      <a:pt x="17" y="6"/>
                    </a:cubicBezTo>
                    <a:cubicBezTo>
                      <a:pt x="14" y="9"/>
                      <a:pt x="12" y="13"/>
                      <a:pt x="7" y="14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155"/>
              <p:cNvSpPr/>
              <p:nvPr/>
            </p:nvSpPr>
            <p:spPr bwMode="auto">
              <a:xfrm>
                <a:off x="2910" y="2039"/>
                <a:ext cx="47" cy="74"/>
              </a:xfrm>
              <a:custGeom>
                <a:gdLst>
                  <a:gd fmla="*/ 11 w 20" name="T0"/>
                  <a:gd fmla="*/ 24 h 31" name="T1"/>
                  <a:gd fmla="*/ 16 w 20" name="T2"/>
                  <a:gd fmla="*/ 24 h 31" name="T3"/>
                  <a:gd fmla="*/ 4 w 20" name="T4"/>
                  <a:gd fmla="*/ 7 h 31" name="T5"/>
                  <a:gd fmla="*/ 1 w 20" name="T6"/>
                  <a:gd fmla="*/ 2 h 31" name="T7"/>
                  <a:gd fmla="*/ 11 w 20" name="T8"/>
                  <a:gd fmla="*/ 24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20">
                    <a:moveTo>
                      <a:pt x="11" y="24"/>
                    </a:moveTo>
                    <a:cubicBezTo>
                      <a:pt x="17" y="31"/>
                      <a:pt x="20" y="28"/>
                      <a:pt x="16" y="24"/>
                    </a:cubicBezTo>
                    <a:cubicBezTo>
                      <a:pt x="10" y="18"/>
                      <a:pt x="6" y="14"/>
                      <a:pt x="4" y="7"/>
                    </a:cubicBezTo>
                    <a:cubicBezTo>
                      <a:pt x="2" y="0"/>
                      <a:pt x="1" y="2"/>
                      <a:pt x="1" y="2"/>
                    </a:cubicBezTo>
                    <a:cubicBezTo>
                      <a:pt x="0" y="8"/>
                      <a:pt x="9" y="22"/>
                      <a:pt x="11" y="24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156"/>
              <p:cNvSpPr/>
              <p:nvPr/>
            </p:nvSpPr>
            <p:spPr bwMode="auto">
              <a:xfrm>
                <a:off x="2830" y="2224"/>
                <a:ext cx="127" cy="35"/>
              </a:xfrm>
              <a:custGeom>
                <a:gdLst>
                  <a:gd fmla="*/ 12 w 54" name="T0"/>
                  <a:gd fmla="*/ 8 h 15" name="T1"/>
                  <a:gd fmla="*/ 40 w 54" name="T2"/>
                  <a:gd fmla="*/ 4 h 15" name="T3"/>
                  <a:gd fmla="*/ 44 w 54" name="T4"/>
                  <a:gd fmla="*/ 14 h 15" name="T5"/>
                  <a:gd fmla="*/ 21 w 54" name="T6"/>
                  <a:gd fmla="*/ 7 h 15" name="T7"/>
                  <a:gd fmla="*/ 11 w 54" name="T8"/>
                  <a:gd fmla="*/ 11 h 15" name="T9"/>
                  <a:gd fmla="*/ 12 w 54" name="T10"/>
                  <a:gd fmla="*/ 8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54">
                    <a:moveTo>
                      <a:pt x="12" y="8"/>
                    </a:moveTo>
                    <a:cubicBezTo>
                      <a:pt x="25" y="0"/>
                      <a:pt x="35" y="2"/>
                      <a:pt x="40" y="4"/>
                    </a:cubicBezTo>
                    <a:cubicBezTo>
                      <a:pt x="45" y="6"/>
                      <a:pt x="54" y="14"/>
                      <a:pt x="44" y="14"/>
                    </a:cubicBezTo>
                    <a:cubicBezTo>
                      <a:pt x="40" y="14"/>
                      <a:pt x="33" y="1"/>
                      <a:pt x="21" y="7"/>
                    </a:cubicBezTo>
                    <a:cubicBezTo>
                      <a:pt x="18" y="8"/>
                      <a:pt x="14" y="9"/>
                      <a:pt x="11" y="11"/>
                    </a:cubicBezTo>
                    <a:cubicBezTo>
                      <a:pt x="5" y="15"/>
                      <a:pt x="0" y="15"/>
                      <a:pt x="12" y="8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157"/>
              <p:cNvSpPr/>
              <p:nvPr/>
            </p:nvSpPr>
            <p:spPr bwMode="auto">
              <a:xfrm>
                <a:off x="2972" y="2150"/>
                <a:ext cx="217" cy="168"/>
              </a:xfrm>
              <a:custGeom>
                <a:gdLst>
                  <a:gd fmla="*/ 15 w 92" name="T0"/>
                  <a:gd fmla="*/ 50 h 71" name="T1"/>
                  <a:gd fmla="*/ 30 w 92" name="T2"/>
                  <a:gd fmla="*/ 57 h 71" name="T3"/>
                  <a:gd fmla="*/ 43 w 92" name="T4"/>
                  <a:gd fmla="*/ 68 h 71" name="T5"/>
                  <a:gd fmla="*/ 58 w 92" name="T6"/>
                  <a:gd fmla="*/ 63 h 71" name="T7"/>
                  <a:gd fmla="*/ 62 w 92" name="T8"/>
                  <a:gd fmla="*/ 60 h 71" name="T9"/>
                  <a:gd fmla="*/ 72 w 92" name="T10"/>
                  <a:gd fmla="*/ 53 h 71" name="T11"/>
                  <a:gd fmla="*/ 82 w 92" name="T12"/>
                  <a:gd fmla="*/ 56 h 71" name="T13"/>
                  <a:gd fmla="*/ 89 w 92" name="T14"/>
                  <a:gd fmla="*/ 56 h 71" name="T15"/>
                  <a:gd fmla="*/ 71 w 92" name="T16"/>
                  <a:gd fmla="*/ 43 h 71" name="T17"/>
                  <a:gd fmla="*/ 73 w 92" name="T18"/>
                  <a:gd fmla="*/ 29 h 71" name="T19"/>
                  <a:gd fmla="*/ 73 w 92" name="T20"/>
                  <a:gd fmla="*/ 21 h 71" name="T21"/>
                  <a:gd fmla="*/ 74 w 92" name="T22"/>
                  <a:gd fmla="*/ 16 h 71" name="T23"/>
                  <a:gd fmla="*/ 55 w 92" name="T24"/>
                  <a:gd fmla="*/ 33 h 71" name="T25"/>
                  <a:gd fmla="*/ 47 w 92" name="T26"/>
                  <a:gd fmla="*/ 31 h 71" name="T27"/>
                  <a:gd fmla="*/ 37 w 92" name="T28"/>
                  <a:gd fmla="*/ 26 h 71" name="T29"/>
                  <a:gd fmla="*/ 23 w 92" name="T30"/>
                  <a:gd fmla="*/ 12 h 71" name="T31"/>
                  <a:gd fmla="*/ 20 w 92" name="T32"/>
                  <a:gd fmla="*/ 7 h 71" name="T33"/>
                  <a:gd fmla="*/ 25 w 92" name="T34"/>
                  <a:gd fmla="*/ 21 h 71" name="T35"/>
                  <a:gd fmla="*/ 25 w 92" name="T36"/>
                  <a:gd fmla="*/ 26 h 71" name="T37"/>
                  <a:gd fmla="*/ 13 w 92" name="T38"/>
                  <a:gd fmla="*/ 18 h 71" name="T39"/>
                  <a:gd fmla="*/ 21 w 92" name="T40"/>
                  <a:gd fmla="*/ 29 h 71" name="T41"/>
                  <a:gd fmla="*/ 17 w 92" name="T42"/>
                  <a:gd fmla="*/ 32 h 71" name="T43"/>
                  <a:gd fmla="*/ 16 w 92" name="T44"/>
                  <a:gd fmla="*/ 38 h 71" name="T45"/>
                  <a:gd fmla="*/ 11 w 92" name="T46"/>
                  <a:gd fmla="*/ 41 h 71" name="T47"/>
                  <a:gd fmla="*/ 7 w 92" name="T48"/>
                  <a:gd fmla="*/ 44 h 71" name="T49"/>
                  <a:gd fmla="*/ 15 w 92" name="T50"/>
                  <a:gd fmla="*/ 50 h 7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71" w="92">
                    <a:moveTo>
                      <a:pt x="15" y="50"/>
                    </a:moveTo>
                    <a:cubicBezTo>
                      <a:pt x="22" y="51"/>
                      <a:pt x="23" y="58"/>
                      <a:pt x="30" y="57"/>
                    </a:cubicBezTo>
                    <a:cubicBezTo>
                      <a:pt x="36" y="57"/>
                      <a:pt x="36" y="65"/>
                      <a:pt x="43" y="68"/>
                    </a:cubicBezTo>
                    <a:cubicBezTo>
                      <a:pt x="51" y="71"/>
                      <a:pt x="53" y="62"/>
                      <a:pt x="58" y="63"/>
                    </a:cubicBezTo>
                    <a:cubicBezTo>
                      <a:pt x="60" y="64"/>
                      <a:pt x="66" y="63"/>
                      <a:pt x="62" y="60"/>
                    </a:cubicBezTo>
                    <a:cubicBezTo>
                      <a:pt x="59" y="58"/>
                      <a:pt x="65" y="52"/>
                      <a:pt x="72" y="53"/>
                    </a:cubicBezTo>
                    <a:cubicBezTo>
                      <a:pt x="73" y="53"/>
                      <a:pt x="79" y="53"/>
                      <a:pt x="82" y="56"/>
                    </a:cubicBezTo>
                    <a:cubicBezTo>
                      <a:pt x="90" y="61"/>
                      <a:pt x="92" y="59"/>
                      <a:pt x="89" y="56"/>
                    </a:cubicBezTo>
                    <a:cubicBezTo>
                      <a:pt x="83" y="52"/>
                      <a:pt x="73" y="51"/>
                      <a:pt x="71" y="43"/>
                    </a:cubicBezTo>
                    <a:cubicBezTo>
                      <a:pt x="69" y="36"/>
                      <a:pt x="77" y="30"/>
                      <a:pt x="73" y="29"/>
                    </a:cubicBezTo>
                    <a:cubicBezTo>
                      <a:pt x="68" y="27"/>
                      <a:pt x="71" y="23"/>
                      <a:pt x="73" y="21"/>
                    </a:cubicBezTo>
                    <a:cubicBezTo>
                      <a:pt x="76" y="17"/>
                      <a:pt x="77" y="13"/>
                      <a:pt x="74" y="16"/>
                    </a:cubicBezTo>
                    <a:cubicBezTo>
                      <a:pt x="64" y="24"/>
                      <a:pt x="61" y="41"/>
                      <a:pt x="55" y="33"/>
                    </a:cubicBezTo>
                    <a:cubicBezTo>
                      <a:pt x="51" y="27"/>
                      <a:pt x="52" y="32"/>
                      <a:pt x="47" y="31"/>
                    </a:cubicBezTo>
                    <a:cubicBezTo>
                      <a:pt x="41" y="28"/>
                      <a:pt x="45" y="22"/>
                      <a:pt x="37" y="26"/>
                    </a:cubicBezTo>
                    <a:cubicBezTo>
                      <a:pt x="32" y="28"/>
                      <a:pt x="26" y="18"/>
                      <a:pt x="23" y="12"/>
                    </a:cubicBezTo>
                    <a:cubicBezTo>
                      <a:pt x="20" y="0"/>
                      <a:pt x="18" y="3"/>
                      <a:pt x="20" y="7"/>
                    </a:cubicBezTo>
                    <a:cubicBezTo>
                      <a:pt x="23" y="14"/>
                      <a:pt x="21" y="13"/>
                      <a:pt x="25" y="21"/>
                    </a:cubicBezTo>
                    <a:cubicBezTo>
                      <a:pt x="27" y="25"/>
                      <a:pt x="26" y="27"/>
                      <a:pt x="25" y="26"/>
                    </a:cubicBezTo>
                    <a:cubicBezTo>
                      <a:pt x="23" y="24"/>
                      <a:pt x="18" y="14"/>
                      <a:pt x="13" y="18"/>
                    </a:cubicBezTo>
                    <a:cubicBezTo>
                      <a:pt x="11" y="20"/>
                      <a:pt x="16" y="16"/>
                      <a:pt x="21" y="29"/>
                    </a:cubicBezTo>
                    <a:cubicBezTo>
                      <a:pt x="22" y="32"/>
                      <a:pt x="20" y="36"/>
                      <a:pt x="17" y="32"/>
                    </a:cubicBezTo>
                    <a:cubicBezTo>
                      <a:pt x="14" y="29"/>
                      <a:pt x="10" y="36"/>
                      <a:pt x="16" y="38"/>
                    </a:cubicBezTo>
                    <a:cubicBezTo>
                      <a:pt x="21" y="40"/>
                      <a:pt x="16" y="44"/>
                      <a:pt x="11" y="41"/>
                    </a:cubicBezTo>
                    <a:cubicBezTo>
                      <a:pt x="9" y="41"/>
                      <a:pt x="14" y="45"/>
                      <a:pt x="7" y="44"/>
                    </a:cubicBezTo>
                    <a:cubicBezTo>
                      <a:pt x="0" y="43"/>
                      <a:pt x="5" y="49"/>
                      <a:pt x="15" y="50"/>
                    </a:cubicBezTo>
                    <a:close/>
                  </a:path>
                </a:pathLst>
              </a:custGeom>
              <a:solidFill>
                <a:srgbClr val="BEB58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158"/>
              <p:cNvSpPr/>
              <p:nvPr/>
            </p:nvSpPr>
            <p:spPr bwMode="auto">
              <a:xfrm>
                <a:off x="3000" y="2205"/>
                <a:ext cx="154" cy="111"/>
              </a:xfrm>
              <a:custGeom>
                <a:gdLst>
                  <a:gd fmla="*/ 18 w 65" name="T0"/>
                  <a:gd fmla="*/ 5 h 47" name="T1"/>
                  <a:gd fmla="*/ 13 w 65" name="T2"/>
                  <a:gd fmla="*/ 9 h 47" name="T3"/>
                  <a:gd fmla="*/ 10 w 65" name="T4"/>
                  <a:gd fmla="*/ 12 h 47" name="T5"/>
                  <a:gd fmla="*/ 8 w 65" name="T6"/>
                  <a:gd fmla="*/ 15 h 47" name="T7"/>
                  <a:gd fmla="*/ 6 w 65" name="T8"/>
                  <a:gd fmla="*/ 20 h 47" name="T9"/>
                  <a:gd fmla="*/ 13 w 65" name="T10"/>
                  <a:gd fmla="*/ 31 h 47" name="T11"/>
                  <a:gd fmla="*/ 24 w 65" name="T12"/>
                  <a:gd fmla="*/ 35 h 47" name="T13"/>
                  <a:gd fmla="*/ 38 w 65" name="T14"/>
                  <a:gd fmla="*/ 41 h 47" name="T15"/>
                  <a:gd fmla="*/ 46 w 65" name="T16"/>
                  <a:gd fmla="*/ 36 h 47" name="T17"/>
                  <a:gd fmla="*/ 49 w 65" name="T18"/>
                  <a:gd fmla="*/ 28 h 47" name="T19"/>
                  <a:gd fmla="*/ 59 w 65" name="T20"/>
                  <a:gd fmla="*/ 28 h 47" name="T21"/>
                  <a:gd fmla="*/ 60 w 65" name="T22"/>
                  <a:gd fmla="*/ 26 h 47" name="T23"/>
                  <a:gd fmla="*/ 57 w 65" name="T24"/>
                  <a:gd fmla="*/ 13 h 47" name="T25"/>
                  <a:gd fmla="*/ 56 w 65" name="T26"/>
                  <a:gd fmla="*/ 6 h 47" name="T27"/>
                  <a:gd fmla="*/ 47 w 65" name="T28"/>
                  <a:gd fmla="*/ 14 h 47" name="T29"/>
                  <a:gd fmla="*/ 40 w 65" name="T30"/>
                  <a:gd fmla="*/ 9 h 47" name="T31"/>
                  <a:gd fmla="*/ 28 w 65" name="T32"/>
                  <a:gd fmla="*/ 6 h 47" name="T33"/>
                  <a:gd fmla="*/ 20 w 65" name="T34"/>
                  <a:gd fmla="*/ 4 h 47" name="T35"/>
                  <a:gd fmla="*/ 18 w 65" name="T36"/>
                  <a:gd fmla="*/ 5 h 4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7" w="65">
                    <a:moveTo>
                      <a:pt x="18" y="5"/>
                    </a:moveTo>
                    <a:cubicBezTo>
                      <a:pt x="20" y="7"/>
                      <a:pt x="10" y="3"/>
                      <a:pt x="13" y="9"/>
                    </a:cubicBezTo>
                    <a:cubicBezTo>
                      <a:pt x="14" y="9"/>
                      <a:pt x="13" y="14"/>
                      <a:pt x="10" y="12"/>
                    </a:cubicBezTo>
                    <a:cubicBezTo>
                      <a:pt x="8" y="12"/>
                      <a:pt x="6" y="14"/>
                      <a:pt x="8" y="15"/>
                    </a:cubicBezTo>
                    <a:cubicBezTo>
                      <a:pt x="12" y="17"/>
                      <a:pt x="14" y="22"/>
                      <a:pt x="6" y="20"/>
                    </a:cubicBezTo>
                    <a:cubicBezTo>
                      <a:pt x="0" y="18"/>
                      <a:pt x="0" y="25"/>
                      <a:pt x="13" y="31"/>
                    </a:cubicBezTo>
                    <a:cubicBezTo>
                      <a:pt x="16" y="32"/>
                      <a:pt x="19" y="28"/>
                      <a:pt x="24" y="35"/>
                    </a:cubicBezTo>
                    <a:cubicBezTo>
                      <a:pt x="28" y="41"/>
                      <a:pt x="34" y="47"/>
                      <a:pt x="38" y="41"/>
                    </a:cubicBezTo>
                    <a:cubicBezTo>
                      <a:pt x="41" y="37"/>
                      <a:pt x="47" y="39"/>
                      <a:pt x="46" y="36"/>
                    </a:cubicBezTo>
                    <a:cubicBezTo>
                      <a:pt x="46" y="33"/>
                      <a:pt x="45" y="30"/>
                      <a:pt x="49" y="28"/>
                    </a:cubicBezTo>
                    <a:cubicBezTo>
                      <a:pt x="51" y="27"/>
                      <a:pt x="57" y="27"/>
                      <a:pt x="59" y="28"/>
                    </a:cubicBezTo>
                    <a:cubicBezTo>
                      <a:pt x="65" y="30"/>
                      <a:pt x="64" y="27"/>
                      <a:pt x="60" y="26"/>
                    </a:cubicBezTo>
                    <a:cubicBezTo>
                      <a:pt x="52" y="23"/>
                      <a:pt x="56" y="16"/>
                      <a:pt x="57" y="13"/>
                    </a:cubicBezTo>
                    <a:cubicBezTo>
                      <a:pt x="60" y="7"/>
                      <a:pt x="58" y="5"/>
                      <a:pt x="56" y="6"/>
                    </a:cubicBezTo>
                    <a:cubicBezTo>
                      <a:pt x="51" y="9"/>
                      <a:pt x="52" y="15"/>
                      <a:pt x="47" y="14"/>
                    </a:cubicBezTo>
                    <a:cubicBezTo>
                      <a:pt x="43" y="13"/>
                      <a:pt x="42" y="8"/>
                      <a:pt x="40" y="9"/>
                    </a:cubicBezTo>
                    <a:cubicBezTo>
                      <a:pt x="35" y="10"/>
                      <a:pt x="31" y="10"/>
                      <a:pt x="28" y="6"/>
                    </a:cubicBezTo>
                    <a:cubicBezTo>
                      <a:pt x="26" y="2"/>
                      <a:pt x="25" y="8"/>
                      <a:pt x="20" y="4"/>
                    </a:cubicBezTo>
                    <a:cubicBezTo>
                      <a:pt x="17" y="0"/>
                      <a:pt x="15" y="1"/>
                      <a:pt x="18" y="5"/>
                    </a:cubicBezTo>
                    <a:close/>
                  </a:path>
                </a:pathLst>
              </a:custGeom>
              <a:solidFill>
                <a:srgbClr val="B3AA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159"/>
              <p:cNvSpPr/>
              <p:nvPr/>
            </p:nvSpPr>
            <p:spPr bwMode="auto">
              <a:xfrm>
                <a:off x="3012" y="2216"/>
                <a:ext cx="127" cy="93"/>
              </a:xfrm>
              <a:custGeom>
                <a:gdLst>
                  <a:gd fmla="*/ 15 w 54" name="T0"/>
                  <a:gd fmla="*/ 2 h 39" name="T1"/>
                  <a:gd fmla="*/ 9 w 54" name="T2"/>
                  <a:gd fmla="*/ 11 h 39" name="T3"/>
                  <a:gd fmla="*/ 4 w 54" name="T4"/>
                  <a:gd fmla="*/ 17 h 39" name="T5"/>
                  <a:gd fmla="*/ 13 w 54" name="T6"/>
                  <a:gd fmla="*/ 25 h 39" name="T7"/>
                  <a:gd fmla="*/ 26 w 54" name="T8"/>
                  <a:gd fmla="*/ 36 h 39" name="T9"/>
                  <a:gd fmla="*/ 30 w 54" name="T10"/>
                  <a:gd fmla="*/ 35 h 39" name="T11"/>
                  <a:gd fmla="*/ 35 w 54" name="T12"/>
                  <a:gd fmla="*/ 29 h 39" name="T13"/>
                  <a:gd fmla="*/ 43 w 54" name="T14"/>
                  <a:gd fmla="*/ 22 h 39" name="T15"/>
                  <a:gd fmla="*/ 50 w 54" name="T16"/>
                  <a:gd fmla="*/ 21 h 39" name="T17"/>
                  <a:gd fmla="*/ 51 w 54" name="T18"/>
                  <a:gd fmla="*/ 19 h 39" name="T19"/>
                  <a:gd fmla="*/ 51 w 54" name="T20"/>
                  <a:gd fmla="*/ 6 h 39" name="T21"/>
                  <a:gd fmla="*/ 50 w 54" name="T22"/>
                  <a:gd fmla="*/ 4 h 39" name="T23"/>
                  <a:gd fmla="*/ 36 w 54" name="T24"/>
                  <a:gd fmla="*/ 6 h 39" name="T25"/>
                  <a:gd fmla="*/ 23 w 54" name="T26"/>
                  <a:gd fmla="*/ 3 h 39" name="T27"/>
                  <a:gd fmla="*/ 15 w 54" name="T28"/>
                  <a:gd fmla="*/ 0 h 39" name="T29"/>
                  <a:gd fmla="*/ 15 w 54" name="T30"/>
                  <a:gd fmla="*/ 2 h 3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9" w="54">
                    <a:moveTo>
                      <a:pt x="15" y="2"/>
                    </a:moveTo>
                    <a:cubicBezTo>
                      <a:pt x="20" y="4"/>
                      <a:pt x="6" y="6"/>
                      <a:pt x="9" y="11"/>
                    </a:cubicBezTo>
                    <a:cubicBezTo>
                      <a:pt x="12" y="15"/>
                      <a:pt x="11" y="19"/>
                      <a:pt x="4" y="17"/>
                    </a:cubicBezTo>
                    <a:cubicBezTo>
                      <a:pt x="0" y="16"/>
                      <a:pt x="3" y="25"/>
                      <a:pt x="13" y="25"/>
                    </a:cubicBezTo>
                    <a:cubicBezTo>
                      <a:pt x="20" y="25"/>
                      <a:pt x="24" y="33"/>
                      <a:pt x="26" y="36"/>
                    </a:cubicBezTo>
                    <a:cubicBezTo>
                      <a:pt x="28" y="39"/>
                      <a:pt x="31" y="37"/>
                      <a:pt x="30" y="35"/>
                    </a:cubicBezTo>
                    <a:cubicBezTo>
                      <a:pt x="30" y="32"/>
                      <a:pt x="31" y="30"/>
                      <a:pt x="35" y="29"/>
                    </a:cubicBezTo>
                    <a:cubicBezTo>
                      <a:pt x="37" y="29"/>
                      <a:pt x="40" y="24"/>
                      <a:pt x="43" y="22"/>
                    </a:cubicBezTo>
                    <a:cubicBezTo>
                      <a:pt x="46" y="20"/>
                      <a:pt x="49" y="21"/>
                      <a:pt x="50" y="21"/>
                    </a:cubicBezTo>
                    <a:cubicBezTo>
                      <a:pt x="52" y="22"/>
                      <a:pt x="53" y="20"/>
                      <a:pt x="51" y="19"/>
                    </a:cubicBezTo>
                    <a:cubicBezTo>
                      <a:pt x="47" y="17"/>
                      <a:pt x="47" y="11"/>
                      <a:pt x="51" y="6"/>
                    </a:cubicBezTo>
                    <a:cubicBezTo>
                      <a:pt x="54" y="2"/>
                      <a:pt x="51" y="2"/>
                      <a:pt x="50" y="4"/>
                    </a:cubicBezTo>
                    <a:cubicBezTo>
                      <a:pt x="47" y="11"/>
                      <a:pt x="39" y="14"/>
                      <a:pt x="36" y="6"/>
                    </a:cubicBezTo>
                    <a:cubicBezTo>
                      <a:pt x="35" y="2"/>
                      <a:pt x="26" y="11"/>
                      <a:pt x="23" y="3"/>
                    </a:cubicBezTo>
                    <a:cubicBezTo>
                      <a:pt x="22" y="0"/>
                      <a:pt x="19" y="3"/>
                      <a:pt x="15" y="0"/>
                    </a:cubicBezTo>
                    <a:cubicBezTo>
                      <a:pt x="15" y="0"/>
                      <a:pt x="13" y="2"/>
                      <a:pt x="15" y="2"/>
                    </a:cubicBezTo>
                    <a:close/>
                  </a:path>
                </a:pathLst>
              </a:custGeom>
              <a:solidFill>
                <a:srgbClr val="A6936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60"/>
              <p:cNvSpPr/>
              <p:nvPr/>
            </p:nvSpPr>
            <p:spPr bwMode="auto">
              <a:xfrm>
                <a:off x="3024" y="2226"/>
                <a:ext cx="104" cy="68"/>
              </a:xfrm>
              <a:custGeom>
                <a:gdLst>
                  <a:gd fmla="*/ 10 w 44" name="T0"/>
                  <a:gd fmla="*/ 18 h 29" name="T1"/>
                  <a:gd fmla="*/ 17 w 44" name="T2"/>
                  <a:gd fmla="*/ 23 h 29" name="T3"/>
                  <a:gd fmla="*/ 32 w 44" name="T4"/>
                  <a:gd fmla="*/ 20 h 29" name="T5"/>
                  <a:gd fmla="*/ 38 w 44" name="T6"/>
                  <a:gd fmla="*/ 16 h 29" name="T7"/>
                  <a:gd fmla="*/ 38 w 44" name="T8"/>
                  <a:gd fmla="*/ 9 h 29" name="T9"/>
                  <a:gd fmla="*/ 27 w 44" name="T10"/>
                  <a:gd fmla="*/ 5 h 29" name="T11"/>
                  <a:gd fmla="*/ 15 w 44" name="T12"/>
                  <a:gd fmla="*/ 2 h 29" name="T13"/>
                  <a:gd fmla="*/ 8 w 44" name="T14"/>
                  <a:gd fmla="*/ 7 h 29" name="T15"/>
                  <a:gd fmla="*/ 4 w 44" name="T16"/>
                  <a:gd fmla="*/ 15 h 29" name="T17"/>
                  <a:gd fmla="*/ 10 w 44" name="T18"/>
                  <a:gd fmla="*/ 18 h 2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44">
                    <a:moveTo>
                      <a:pt x="10" y="18"/>
                    </a:moveTo>
                    <a:cubicBezTo>
                      <a:pt x="13" y="18"/>
                      <a:pt x="15" y="21"/>
                      <a:pt x="17" y="23"/>
                    </a:cubicBezTo>
                    <a:cubicBezTo>
                      <a:pt x="22" y="29"/>
                      <a:pt x="31" y="24"/>
                      <a:pt x="32" y="20"/>
                    </a:cubicBezTo>
                    <a:cubicBezTo>
                      <a:pt x="33" y="17"/>
                      <a:pt x="36" y="16"/>
                      <a:pt x="38" y="16"/>
                    </a:cubicBezTo>
                    <a:cubicBezTo>
                      <a:pt x="44" y="15"/>
                      <a:pt x="44" y="6"/>
                      <a:pt x="38" y="9"/>
                    </a:cubicBezTo>
                    <a:cubicBezTo>
                      <a:pt x="32" y="11"/>
                      <a:pt x="31" y="8"/>
                      <a:pt x="27" y="5"/>
                    </a:cubicBezTo>
                    <a:cubicBezTo>
                      <a:pt x="24" y="1"/>
                      <a:pt x="19" y="10"/>
                      <a:pt x="15" y="2"/>
                    </a:cubicBezTo>
                    <a:cubicBezTo>
                      <a:pt x="14" y="0"/>
                      <a:pt x="5" y="3"/>
                      <a:pt x="8" y="7"/>
                    </a:cubicBezTo>
                    <a:cubicBezTo>
                      <a:pt x="12" y="12"/>
                      <a:pt x="10" y="16"/>
                      <a:pt x="4" y="15"/>
                    </a:cubicBezTo>
                    <a:cubicBezTo>
                      <a:pt x="0" y="15"/>
                      <a:pt x="1" y="19"/>
                      <a:pt x="10" y="18"/>
                    </a:cubicBezTo>
                    <a:close/>
                  </a:path>
                </a:pathLst>
              </a:custGeom>
              <a:solidFill>
                <a:srgbClr val="9E8B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61"/>
              <p:cNvSpPr/>
              <p:nvPr/>
            </p:nvSpPr>
            <p:spPr bwMode="auto">
              <a:xfrm>
                <a:off x="3043" y="2235"/>
                <a:ext cx="77" cy="62"/>
              </a:xfrm>
              <a:custGeom>
                <a:gdLst>
                  <a:gd fmla="*/ 3 w 33" name="T0"/>
                  <a:gd fmla="*/ 13 h 26" name="T1"/>
                  <a:gd fmla="*/ 10 w 33" name="T2"/>
                  <a:gd fmla="*/ 19 h 26" name="T3"/>
                  <a:gd fmla="*/ 26 w 33" name="T4"/>
                  <a:gd fmla="*/ 10 h 26" name="T5"/>
                  <a:gd fmla="*/ 29 w 33" name="T6"/>
                  <a:gd fmla="*/ 6 h 26" name="T7"/>
                  <a:gd fmla="*/ 20 w 33" name="T8"/>
                  <a:gd fmla="*/ 4 h 26" name="T9"/>
                  <a:gd fmla="*/ 11 w 33" name="T10"/>
                  <a:gd fmla="*/ 4 h 26" name="T11"/>
                  <a:gd fmla="*/ 6 w 33" name="T12"/>
                  <a:gd fmla="*/ 6 h 26" name="T13"/>
                  <a:gd fmla="*/ 6 w 33" name="T14"/>
                  <a:gd fmla="*/ 10 h 26" name="T15"/>
                  <a:gd fmla="*/ 3 w 33" name="T16"/>
                  <a:gd fmla="*/ 1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33">
                    <a:moveTo>
                      <a:pt x="3" y="13"/>
                    </a:moveTo>
                    <a:cubicBezTo>
                      <a:pt x="5" y="13"/>
                      <a:pt x="8" y="18"/>
                      <a:pt x="10" y="19"/>
                    </a:cubicBezTo>
                    <a:cubicBezTo>
                      <a:pt x="21" y="26"/>
                      <a:pt x="21" y="11"/>
                      <a:pt x="26" y="10"/>
                    </a:cubicBezTo>
                    <a:cubicBezTo>
                      <a:pt x="33" y="9"/>
                      <a:pt x="33" y="5"/>
                      <a:pt x="29" y="6"/>
                    </a:cubicBezTo>
                    <a:cubicBezTo>
                      <a:pt x="25" y="7"/>
                      <a:pt x="23" y="7"/>
                      <a:pt x="20" y="4"/>
                    </a:cubicBezTo>
                    <a:cubicBezTo>
                      <a:pt x="17" y="0"/>
                      <a:pt x="14" y="1"/>
                      <a:pt x="11" y="4"/>
                    </a:cubicBezTo>
                    <a:cubicBezTo>
                      <a:pt x="10" y="5"/>
                      <a:pt x="6" y="2"/>
                      <a:pt x="6" y="6"/>
                    </a:cubicBezTo>
                    <a:cubicBezTo>
                      <a:pt x="6" y="8"/>
                      <a:pt x="8" y="10"/>
                      <a:pt x="6" y="10"/>
                    </a:cubicBezTo>
                    <a:cubicBezTo>
                      <a:pt x="0" y="11"/>
                      <a:pt x="0" y="14"/>
                      <a:pt x="3" y="13"/>
                    </a:cubicBezTo>
                    <a:close/>
                  </a:path>
                </a:pathLst>
              </a:custGeom>
              <a:solidFill>
                <a:srgbClr val="9481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162"/>
              <p:cNvSpPr/>
              <p:nvPr/>
            </p:nvSpPr>
            <p:spPr bwMode="auto">
              <a:xfrm>
                <a:off x="3054" y="2238"/>
                <a:ext cx="52" cy="45"/>
              </a:xfrm>
              <a:custGeom>
                <a:gdLst>
                  <a:gd fmla="*/ 1 w 22" name="T0"/>
                  <a:gd fmla="*/ 12 h 19" name="T1"/>
                  <a:gd fmla="*/ 4 w 22" name="T2"/>
                  <a:gd fmla="*/ 16 h 19" name="T3"/>
                  <a:gd fmla="*/ 11 w 22" name="T4"/>
                  <a:gd fmla="*/ 18 h 19" name="T5"/>
                  <a:gd fmla="*/ 17 w 22" name="T6"/>
                  <a:gd fmla="*/ 11 h 19" name="T7"/>
                  <a:gd fmla="*/ 16 w 22" name="T8"/>
                  <a:gd fmla="*/ 6 h 19" name="T9"/>
                  <a:gd fmla="*/ 8 w 22" name="T10"/>
                  <a:gd fmla="*/ 3 h 19" name="T11"/>
                  <a:gd fmla="*/ 3 w 22" name="T12"/>
                  <a:gd fmla="*/ 7 h 19" name="T13"/>
                  <a:gd fmla="*/ 2 w 22" name="T14"/>
                  <a:gd fmla="*/ 10 h 19" name="T15"/>
                  <a:gd fmla="*/ 1 w 22" name="T16"/>
                  <a:gd fmla="*/ 12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22">
                    <a:moveTo>
                      <a:pt x="1" y="12"/>
                    </a:moveTo>
                    <a:cubicBezTo>
                      <a:pt x="3" y="12"/>
                      <a:pt x="4" y="15"/>
                      <a:pt x="4" y="16"/>
                    </a:cubicBezTo>
                    <a:cubicBezTo>
                      <a:pt x="7" y="19"/>
                      <a:pt x="9" y="19"/>
                      <a:pt x="11" y="18"/>
                    </a:cubicBezTo>
                    <a:cubicBezTo>
                      <a:pt x="16" y="17"/>
                      <a:pt x="15" y="12"/>
                      <a:pt x="17" y="11"/>
                    </a:cubicBezTo>
                    <a:cubicBezTo>
                      <a:pt x="21" y="9"/>
                      <a:pt x="22" y="7"/>
                      <a:pt x="16" y="6"/>
                    </a:cubicBezTo>
                    <a:cubicBezTo>
                      <a:pt x="11" y="6"/>
                      <a:pt x="11" y="0"/>
                      <a:pt x="8" y="3"/>
                    </a:cubicBezTo>
                    <a:cubicBezTo>
                      <a:pt x="6" y="5"/>
                      <a:pt x="2" y="5"/>
                      <a:pt x="3" y="7"/>
                    </a:cubicBezTo>
                    <a:cubicBezTo>
                      <a:pt x="4" y="9"/>
                      <a:pt x="3" y="9"/>
                      <a:pt x="2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8F7B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163"/>
              <p:cNvSpPr/>
              <p:nvPr/>
            </p:nvSpPr>
            <p:spPr bwMode="auto">
              <a:xfrm>
                <a:off x="3057" y="2247"/>
                <a:ext cx="42" cy="33"/>
              </a:xfrm>
              <a:custGeom>
                <a:gdLst>
                  <a:gd fmla="*/ 1 w 18" name="T0"/>
                  <a:gd fmla="*/ 8 h 14" name="T1"/>
                  <a:gd fmla="*/ 4 w 18" name="T2"/>
                  <a:gd fmla="*/ 11 h 14" name="T3"/>
                  <a:gd fmla="*/ 10 w 18" name="T4"/>
                  <a:gd fmla="*/ 14 h 14" name="T5"/>
                  <a:gd fmla="*/ 12 w 18" name="T6"/>
                  <a:gd fmla="*/ 4 h 14" name="T7"/>
                  <a:gd fmla="*/ 6 w 18" name="T8"/>
                  <a:gd fmla="*/ 3 h 14" name="T9"/>
                  <a:gd fmla="*/ 3 w 18" name="T10"/>
                  <a:gd fmla="*/ 4 h 14" name="T11"/>
                  <a:gd fmla="*/ 2 w 18" name="T12"/>
                  <a:gd fmla="*/ 6 h 14" name="T13"/>
                  <a:gd fmla="*/ 1 w 18" name="T14"/>
                  <a:gd fmla="*/ 8 h 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" w="18">
                    <a:moveTo>
                      <a:pt x="1" y="8"/>
                    </a:moveTo>
                    <a:cubicBezTo>
                      <a:pt x="3" y="8"/>
                      <a:pt x="3" y="10"/>
                      <a:pt x="4" y="11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3" y="13"/>
                      <a:pt x="18" y="6"/>
                      <a:pt x="12" y="4"/>
                    </a:cubicBezTo>
                    <a:cubicBezTo>
                      <a:pt x="10" y="3"/>
                      <a:pt x="9" y="0"/>
                      <a:pt x="6" y="3"/>
                    </a:cubicBezTo>
                    <a:cubicBezTo>
                      <a:pt x="5" y="3"/>
                      <a:pt x="2" y="2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8775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164"/>
              <p:cNvSpPr/>
              <p:nvPr/>
            </p:nvSpPr>
            <p:spPr bwMode="auto">
              <a:xfrm>
                <a:off x="3061" y="2250"/>
                <a:ext cx="38" cy="37"/>
              </a:xfrm>
              <a:custGeom>
                <a:gdLst>
                  <a:gd fmla="*/ 1 w 16" name="T0"/>
                  <a:gd fmla="*/ 7 h 16" name="T1"/>
                  <a:gd fmla="*/ 3 w 16" name="T2"/>
                  <a:gd fmla="*/ 9 h 16" name="T3"/>
                  <a:gd fmla="*/ 8 w 16" name="T4"/>
                  <a:gd fmla="*/ 5 h 16" name="T5"/>
                  <a:gd fmla="*/ 4 w 16" name="T6"/>
                  <a:gd fmla="*/ 2 h 16" name="T7"/>
                  <a:gd fmla="*/ 2 w 16" name="T8"/>
                  <a:gd fmla="*/ 3 h 16" name="T9"/>
                  <a:gd fmla="*/ 1 w 16" name="T10"/>
                  <a:gd fmla="*/ 5 h 16" name="T11"/>
                  <a:gd fmla="*/ 1 w 16" name="T12"/>
                  <a:gd fmla="*/ 7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16">
                    <a:moveTo>
                      <a:pt x="1" y="7"/>
                    </a:moveTo>
                    <a:cubicBezTo>
                      <a:pt x="2" y="7"/>
                      <a:pt x="2" y="8"/>
                      <a:pt x="3" y="9"/>
                    </a:cubicBezTo>
                    <a:cubicBezTo>
                      <a:pt x="8" y="16"/>
                      <a:pt x="16" y="6"/>
                      <a:pt x="8" y="5"/>
                    </a:cubicBezTo>
                    <a:cubicBezTo>
                      <a:pt x="7" y="5"/>
                      <a:pt x="9" y="0"/>
                      <a:pt x="4" y="2"/>
                    </a:cubicBezTo>
                    <a:cubicBezTo>
                      <a:pt x="4" y="3"/>
                      <a:pt x="1" y="2"/>
                      <a:pt x="2" y="3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0" y="6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rgbClr val="7D6B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165"/>
              <p:cNvSpPr/>
              <p:nvPr/>
            </p:nvSpPr>
            <p:spPr bwMode="auto">
              <a:xfrm>
                <a:off x="3076" y="2259"/>
                <a:ext cx="11" cy="17"/>
              </a:xfrm>
              <a:custGeom>
                <a:gdLst>
                  <a:gd fmla="*/ 1 w 5" name="T0"/>
                  <a:gd fmla="*/ 1 h 7" name="T1"/>
                  <a:gd fmla="*/ 1 w 5" name="T2"/>
                  <a:gd fmla="*/ 5 h 7" name="T3"/>
                  <a:gd fmla="*/ 2 w 5" name="T4"/>
                  <a:gd fmla="*/ 6 h 7" name="T5"/>
                  <a:gd fmla="*/ 3 w 5" name="T6"/>
                  <a:gd fmla="*/ 2 h 7" name="T7"/>
                  <a:gd fmla="*/ 1 w 5" name="T8"/>
                  <a:gd fmla="*/ 1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1" y="1"/>
                    </a:moveTo>
                    <a:cubicBezTo>
                      <a:pt x="0" y="2"/>
                      <a:pt x="3" y="3"/>
                      <a:pt x="1" y="5"/>
                    </a:cubicBezTo>
                    <a:cubicBezTo>
                      <a:pt x="0" y="6"/>
                      <a:pt x="1" y="7"/>
                      <a:pt x="2" y="6"/>
                    </a:cubicBezTo>
                    <a:cubicBezTo>
                      <a:pt x="5" y="7"/>
                      <a:pt x="5" y="2"/>
                      <a:pt x="3" y="2"/>
                    </a:cubicBezTo>
                    <a:cubicBezTo>
                      <a:pt x="2" y="2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CFD4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166"/>
              <p:cNvSpPr/>
              <p:nvPr/>
            </p:nvSpPr>
            <p:spPr bwMode="auto">
              <a:xfrm>
                <a:off x="3066" y="2254"/>
                <a:ext cx="12" cy="19"/>
              </a:xfrm>
              <a:custGeom>
                <a:gdLst>
                  <a:gd fmla="*/ 5 w 5" name="T0"/>
                  <a:gd fmla="*/ 2 h 8" name="T1"/>
                  <a:gd fmla="*/ 4 w 5" name="T2"/>
                  <a:gd fmla="*/ 4 h 8" name="T3"/>
                  <a:gd fmla="*/ 5 w 5" name="T4"/>
                  <a:gd fmla="*/ 6 h 8" name="T5"/>
                  <a:gd fmla="*/ 3 w 5" name="T6"/>
                  <a:gd fmla="*/ 5 h 8" name="T7"/>
                  <a:gd fmla="*/ 1 w 5" name="T8"/>
                  <a:gd fmla="*/ 2 h 8" name="T9"/>
                  <a:gd fmla="*/ 5 w 5" name="T10"/>
                  <a:gd fmla="*/ 1 h 8" name="T11"/>
                  <a:gd fmla="*/ 5 w 5" name="T12"/>
                  <a:gd fmla="*/ 2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5">
                    <a:moveTo>
                      <a:pt x="5" y="2"/>
                    </a:moveTo>
                    <a:cubicBezTo>
                      <a:pt x="5" y="3"/>
                      <a:pt x="3" y="3"/>
                      <a:pt x="4" y="4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8"/>
                      <a:pt x="2" y="7"/>
                      <a:pt x="3" y="5"/>
                    </a:cubicBezTo>
                    <a:cubicBezTo>
                      <a:pt x="2" y="6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CFD4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167"/>
              <p:cNvSpPr/>
              <p:nvPr/>
            </p:nvSpPr>
            <p:spPr bwMode="auto">
              <a:xfrm>
                <a:off x="3083" y="1345"/>
                <a:ext cx="56" cy="47"/>
              </a:xfrm>
              <a:custGeom>
                <a:gdLst>
                  <a:gd fmla="*/ 1 w 24" name="T0"/>
                  <a:gd fmla="*/ 19 h 20" name="T1"/>
                  <a:gd fmla="*/ 19 w 24" name="T2"/>
                  <a:gd fmla="*/ 1 h 20" name="T3"/>
                  <a:gd fmla="*/ 21 w 24" name="T4"/>
                  <a:gd fmla="*/ 4 h 20" name="T5"/>
                  <a:gd fmla="*/ 3 w 24" name="T6"/>
                  <a:gd fmla="*/ 20 h 20" name="T7"/>
                  <a:gd fmla="*/ 1 w 24" name="T8"/>
                  <a:gd fmla="*/ 19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24">
                    <a:moveTo>
                      <a:pt x="1" y="19"/>
                    </a:moveTo>
                    <a:cubicBezTo>
                      <a:pt x="0" y="5"/>
                      <a:pt x="14" y="3"/>
                      <a:pt x="19" y="1"/>
                    </a:cubicBezTo>
                    <a:cubicBezTo>
                      <a:pt x="24" y="0"/>
                      <a:pt x="24" y="2"/>
                      <a:pt x="21" y="4"/>
                    </a:cubicBezTo>
                    <a:cubicBezTo>
                      <a:pt x="13" y="9"/>
                      <a:pt x="9" y="19"/>
                      <a:pt x="3" y="20"/>
                    </a:cubicBezTo>
                    <a:cubicBezTo>
                      <a:pt x="2" y="20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168"/>
              <p:cNvSpPr/>
              <p:nvPr/>
            </p:nvSpPr>
            <p:spPr bwMode="auto">
              <a:xfrm>
                <a:off x="3087" y="1371"/>
                <a:ext cx="52" cy="35"/>
              </a:xfrm>
              <a:custGeom>
                <a:gdLst>
                  <a:gd fmla="*/ 0 w 22" name="T0"/>
                  <a:gd fmla="*/ 6 h 15" name="T1"/>
                  <a:gd fmla="*/ 19 w 22" name="T2"/>
                  <a:gd fmla="*/ 11 h 15" name="T3"/>
                  <a:gd fmla="*/ 18 w 22" name="T4"/>
                  <a:gd fmla="*/ 14 h 15" name="T5"/>
                  <a:gd fmla="*/ 1 w 22" name="T6"/>
                  <a:gd fmla="*/ 8 h 15" name="T7"/>
                  <a:gd fmla="*/ 0 w 22" name="T8"/>
                  <a:gd fmla="*/ 6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22">
                    <a:moveTo>
                      <a:pt x="0" y="6"/>
                    </a:moveTo>
                    <a:cubicBezTo>
                      <a:pt x="9" y="0"/>
                      <a:pt x="16" y="9"/>
                      <a:pt x="19" y="11"/>
                    </a:cubicBezTo>
                    <a:cubicBezTo>
                      <a:pt x="22" y="14"/>
                      <a:pt x="21" y="15"/>
                      <a:pt x="18" y="14"/>
                    </a:cubicBezTo>
                    <a:cubicBezTo>
                      <a:pt x="12" y="11"/>
                      <a:pt x="4" y="12"/>
                      <a:pt x="1" y="8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169"/>
              <p:cNvSpPr/>
              <p:nvPr/>
            </p:nvSpPr>
            <p:spPr bwMode="auto">
              <a:xfrm>
                <a:off x="3087" y="1345"/>
                <a:ext cx="55" cy="38"/>
              </a:xfrm>
              <a:custGeom>
                <a:gdLst>
                  <a:gd fmla="*/ 2 w 23" name="T0"/>
                  <a:gd fmla="*/ 13 h 16" name="T1"/>
                  <a:gd fmla="*/ 3 w 23" name="T2"/>
                  <a:gd fmla="*/ 8 h 16" name="T3"/>
                  <a:gd fmla="*/ 15 w 23" name="T4"/>
                  <a:gd fmla="*/ 2 h 16" name="T5"/>
                  <a:gd fmla="*/ 18 w 23" name="T6"/>
                  <a:gd fmla="*/ 5 h 16" name="T7"/>
                  <a:gd fmla="*/ 5 w 23" name="T8"/>
                  <a:gd fmla="*/ 11 h 16" name="T9"/>
                  <a:gd fmla="*/ 2 w 23" name="T10"/>
                  <a:gd fmla="*/ 13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3">
                    <a:moveTo>
                      <a:pt x="2" y="13"/>
                    </a:moveTo>
                    <a:cubicBezTo>
                      <a:pt x="1" y="15"/>
                      <a:pt x="0" y="10"/>
                      <a:pt x="3" y="8"/>
                    </a:cubicBezTo>
                    <a:cubicBezTo>
                      <a:pt x="7" y="4"/>
                      <a:pt x="11" y="4"/>
                      <a:pt x="15" y="2"/>
                    </a:cubicBezTo>
                    <a:cubicBezTo>
                      <a:pt x="20" y="1"/>
                      <a:pt x="23" y="0"/>
                      <a:pt x="18" y="5"/>
                    </a:cubicBezTo>
                    <a:cubicBezTo>
                      <a:pt x="11" y="10"/>
                      <a:pt x="2" y="16"/>
                      <a:pt x="5" y="11"/>
                    </a:cubicBezTo>
                    <a:cubicBezTo>
                      <a:pt x="6" y="9"/>
                      <a:pt x="3" y="11"/>
                      <a:pt x="2" y="13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170"/>
              <p:cNvSpPr/>
              <p:nvPr/>
            </p:nvSpPr>
            <p:spPr bwMode="auto">
              <a:xfrm>
                <a:off x="3298" y="1420"/>
                <a:ext cx="30" cy="26"/>
              </a:xfrm>
              <a:custGeom>
                <a:gdLst>
                  <a:gd fmla="*/ 12 w 13" name="T0"/>
                  <a:gd fmla="*/ 11 h 11" name="T1"/>
                  <a:gd fmla="*/ 2 w 13" name="T2"/>
                  <a:gd fmla="*/ 5 h 11" name="T3"/>
                  <a:gd fmla="*/ 9 w 13" name="T4"/>
                  <a:gd fmla="*/ 5 h 11" name="T5"/>
                  <a:gd fmla="*/ 12 w 13" name="T6"/>
                  <a:gd fmla="*/ 11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13">
                    <a:moveTo>
                      <a:pt x="12" y="11"/>
                    </a:moveTo>
                    <a:cubicBezTo>
                      <a:pt x="8" y="11"/>
                      <a:pt x="5" y="7"/>
                      <a:pt x="2" y="5"/>
                    </a:cubicBezTo>
                    <a:cubicBezTo>
                      <a:pt x="0" y="3"/>
                      <a:pt x="1" y="0"/>
                      <a:pt x="9" y="5"/>
                    </a:cubicBezTo>
                    <a:cubicBezTo>
                      <a:pt x="10" y="5"/>
                      <a:pt x="13" y="8"/>
                      <a:pt x="12" y="11"/>
                    </a:cubicBezTo>
                    <a:close/>
                  </a:path>
                </a:pathLst>
              </a:custGeom>
              <a:solidFill>
                <a:srgbClr val="F7D7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171"/>
              <p:cNvSpPr/>
              <p:nvPr/>
            </p:nvSpPr>
            <p:spPr bwMode="auto">
              <a:xfrm>
                <a:off x="3068" y="1217"/>
                <a:ext cx="322" cy="352"/>
              </a:xfrm>
              <a:custGeom>
                <a:gdLst>
                  <a:gd fmla="*/ 68 w 136" name="T0"/>
                  <a:gd fmla="*/ 0 h 149" name="T1"/>
                  <a:gd fmla="*/ 47 w 136" name="T2"/>
                  <a:gd fmla="*/ 15 h 149" name="T3"/>
                  <a:gd fmla="*/ 46 w 136" name="T4"/>
                  <a:gd fmla="*/ 25 h 149" name="T5"/>
                  <a:gd fmla="*/ 43 w 136" name="T6"/>
                  <a:gd fmla="*/ 38 h 149" name="T7"/>
                  <a:gd fmla="*/ 46 w 136" name="T8"/>
                  <a:gd fmla="*/ 48 h 149" name="T9"/>
                  <a:gd fmla="*/ 0 w 136" name="T10"/>
                  <a:gd fmla="*/ 80 h 149" name="T11"/>
                  <a:gd fmla="*/ 45 w 136" name="T12"/>
                  <a:gd fmla="*/ 82 h 149" name="T13"/>
                  <a:gd fmla="*/ 50 w 136" name="T14"/>
                  <a:gd fmla="*/ 92 h 149" name="T15"/>
                  <a:gd fmla="*/ 54 w 136" name="T16"/>
                  <a:gd fmla="*/ 113 h 149" name="T17"/>
                  <a:gd fmla="*/ 62 w 136" name="T18"/>
                  <a:gd fmla="*/ 113 h 149" name="T19"/>
                  <a:gd fmla="*/ 75 w 136" name="T20"/>
                  <a:gd fmla="*/ 147 h 149" name="T21"/>
                  <a:gd fmla="*/ 85 w 136" name="T22"/>
                  <a:gd fmla="*/ 132 h 149" name="T23"/>
                  <a:gd fmla="*/ 94 w 136" name="T24"/>
                  <a:gd fmla="*/ 143 h 149" name="T25"/>
                  <a:gd fmla="*/ 117 w 136" name="T26"/>
                  <a:gd fmla="*/ 141 h 149" name="T27"/>
                  <a:gd fmla="*/ 115 w 136" name="T28"/>
                  <a:gd fmla="*/ 112 h 149" name="T29"/>
                  <a:gd fmla="*/ 113 w 136" name="T30"/>
                  <a:gd fmla="*/ 101 h 149" name="T31"/>
                  <a:gd fmla="*/ 103 w 136" name="T32"/>
                  <a:gd fmla="*/ 96 h 149" name="T33"/>
                  <a:gd fmla="*/ 105 w 136" name="T34"/>
                  <a:gd fmla="*/ 94 h 149" name="T35"/>
                  <a:gd fmla="*/ 120 w 136" name="T36"/>
                  <a:gd fmla="*/ 88 h 149" name="T37"/>
                  <a:gd fmla="*/ 124 w 136" name="T38"/>
                  <a:gd fmla="*/ 73 h 149" name="T39"/>
                  <a:gd fmla="*/ 125 w 136" name="T40"/>
                  <a:gd fmla="*/ 62 h 149" name="T41"/>
                  <a:gd fmla="*/ 132 w 136" name="T42"/>
                  <a:gd fmla="*/ 47 h 149" name="T43"/>
                  <a:gd fmla="*/ 106 w 136" name="T44"/>
                  <a:gd fmla="*/ 28 h 149" name="T45"/>
                  <a:gd fmla="*/ 90 w 136" name="T46"/>
                  <a:gd fmla="*/ 23 h 149" name="T47"/>
                  <a:gd fmla="*/ 82 w 136" name="T48"/>
                  <a:gd fmla="*/ 8 h 149" name="T49"/>
                  <a:gd fmla="*/ 68 w 136" name="T50"/>
                  <a:gd fmla="*/ 0 h 14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9" w="136">
                    <a:moveTo>
                      <a:pt x="68" y="0"/>
                    </a:moveTo>
                    <a:cubicBezTo>
                      <a:pt x="65" y="12"/>
                      <a:pt x="53" y="4"/>
                      <a:pt x="47" y="15"/>
                    </a:cubicBezTo>
                    <a:cubicBezTo>
                      <a:pt x="42" y="20"/>
                      <a:pt x="49" y="23"/>
                      <a:pt x="46" y="25"/>
                    </a:cubicBezTo>
                    <a:cubicBezTo>
                      <a:pt x="37" y="28"/>
                      <a:pt x="50" y="35"/>
                      <a:pt x="43" y="38"/>
                    </a:cubicBezTo>
                    <a:cubicBezTo>
                      <a:pt x="41" y="45"/>
                      <a:pt x="48" y="41"/>
                      <a:pt x="46" y="48"/>
                    </a:cubicBezTo>
                    <a:cubicBezTo>
                      <a:pt x="44" y="55"/>
                      <a:pt x="3" y="67"/>
                      <a:pt x="0" y="80"/>
                    </a:cubicBezTo>
                    <a:cubicBezTo>
                      <a:pt x="16" y="66"/>
                      <a:pt x="41" y="80"/>
                      <a:pt x="45" y="82"/>
                    </a:cubicBezTo>
                    <a:cubicBezTo>
                      <a:pt x="45" y="88"/>
                      <a:pt x="50" y="83"/>
                      <a:pt x="50" y="92"/>
                    </a:cubicBezTo>
                    <a:cubicBezTo>
                      <a:pt x="50" y="96"/>
                      <a:pt x="48" y="112"/>
                      <a:pt x="54" y="113"/>
                    </a:cubicBezTo>
                    <a:cubicBezTo>
                      <a:pt x="57" y="111"/>
                      <a:pt x="61" y="110"/>
                      <a:pt x="62" y="113"/>
                    </a:cubicBezTo>
                    <a:cubicBezTo>
                      <a:pt x="66" y="128"/>
                      <a:pt x="62" y="145"/>
                      <a:pt x="75" y="147"/>
                    </a:cubicBezTo>
                    <a:cubicBezTo>
                      <a:pt x="75" y="145"/>
                      <a:pt x="87" y="142"/>
                      <a:pt x="85" y="132"/>
                    </a:cubicBezTo>
                    <a:cubicBezTo>
                      <a:pt x="90" y="132"/>
                      <a:pt x="87" y="139"/>
                      <a:pt x="94" y="143"/>
                    </a:cubicBezTo>
                    <a:cubicBezTo>
                      <a:pt x="104" y="149"/>
                      <a:pt x="109" y="137"/>
                      <a:pt x="117" y="141"/>
                    </a:cubicBezTo>
                    <a:cubicBezTo>
                      <a:pt x="125" y="125"/>
                      <a:pt x="113" y="120"/>
                      <a:pt x="115" y="112"/>
                    </a:cubicBezTo>
                    <a:cubicBezTo>
                      <a:pt x="115" y="112"/>
                      <a:pt x="116" y="104"/>
                      <a:pt x="113" y="101"/>
                    </a:cubicBezTo>
                    <a:cubicBezTo>
                      <a:pt x="112" y="99"/>
                      <a:pt x="105" y="100"/>
                      <a:pt x="103" y="96"/>
                    </a:cubicBezTo>
                    <a:cubicBezTo>
                      <a:pt x="102" y="94"/>
                      <a:pt x="103" y="89"/>
                      <a:pt x="105" y="94"/>
                    </a:cubicBezTo>
                    <a:cubicBezTo>
                      <a:pt x="108" y="99"/>
                      <a:pt x="116" y="97"/>
                      <a:pt x="120" y="88"/>
                    </a:cubicBezTo>
                    <a:cubicBezTo>
                      <a:pt x="123" y="82"/>
                      <a:pt x="132" y="84"/>
                      <a:pt x="124" y="73"/>
                    </a:cubicBezTo>
                    <a:cubicBezTo>
                      <a:pt x="121" y="68"/>
                      <a:pt x="121" y="64"/>
                      <a:pt x="125" y="62"/>
                    </a:cubicBezTo>
                    <a:cubicBezTo>
                      <a:pt x="136" y="57"/>
                      <a:pt x="129" y="51"/>
                      <a:pt x="132" y="47"/>
                    </a:cubicBezTo>
                    <a:cubicBezTo>
                      <a:pt x="128" y="47"/>
                      <a:pt x="128" y="29"/>
                      <a:pt x="106" y="28"/>
                    </a:cubicBezTo>
                    <a:cubicBezTo>
                      <a:pt x="102" y="27"/>
                      <a:pt x="99" y="19"/>
                      <a:pt x="90" y="23"/>
                    </a:cubicBezTo>
                    <a:cubicBezTo>
                      <a:pt x="90" y="18"/>
                      <a:pt x="91" y="16"/>
                      <a:pt x="82" y="8"/>
                    </a:cubicBezTo>
                    <a:cubicBezTo>
                      <a:pt x="79" y="4"/>
                      <a:pt x="72" y="5"/>
                      <a:pt x="68" y="0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172"/>
              <p:cNvSpPr/>
              <p:nvPr/>
            </p:nvSpPr>
            <p:spPr bwMode="auto">
              <a:xfrm>
                <a:off x="3158" y="1217"/>
                <a:ext cx="222" cy="333"/>
              </a:xfrm>
              <a:custGeom>
                <a:gdLst>
                  <a:gd fmla="*/ 44 w 94" name="T0"/>
                  <a:gd fmla="*/ 35 h 141" name="T1"/>
                  <a:gd fmla="*/ 48 w 94" name="T2"/>
                  <a:gd fmla="*/ 47 h 141" name="T3"/>
                  <a:gd fmla="*/ 71 w 94" name="T4"/>
                  <a:gd fmla="*/ 42 h 141" name="T5"/>
                  <a:gd fmla="*/ 94 w 94" name="T6"/>
                  <a:gd fmla="*/ 47 h 141" name="T7"/>
                  <a:gd fmla="*/ 87 w 94" name="T8"/>
                  <a:gd fmla="*/ 54 h 141" name="T9"/>
                  <a:gd fmla="*/ 76 w 94" name="T10"/>
                  <a:gd fmla="*/ 65 h 141" name="T11"/>
                  <a:gd fmla="*/ 86 w 94" name="T12"/>
                  <a:gd fmla="*/ 75 h 141" name="T13"/>
                  <a:gd fmla="*/ 75 w 94" name="T14"/>
                  <a:gd fmla="*/ 87 h 141" name="T15"/>
                  <a:gd fmla="*/ 67 w 94" name="T16"/>
                  <a:gd fmla="*/ 87 h 141" name="T17"/>
                  <a:gd fmla="*/ 66 w 94" name="T18"/>
                  <a:gd fmla="*/ 92 h 141" name="T19"/>
                  <a:gd fmla="*/ 66 w 94" name="T20"/>
                  <a:gd fmla="*/ 97 h 141" name="T21"/>
                  <a:gd fmla="*/ 75 w 94" name="T22"/>
                  <a:gd fmla="*/ 100 h 141" name="T23"/>
                  <a:gd fmla="*/ 61 w 94" name="T24"/>
                  <a:gd fmla="*/ 100 h 141" name="T25"/>
                  <a:gd fmla="*/ 34 w 94" name="T26"/>
                  <a:gd fmla="*/ 81 h 141" name="T27"/>
                  <a:gd fmla="*/ 79 w 94" name="T28"/>
                  <a:gd fmla="*/ 141 h 141" name="T29"/>
                  <a:gd fmla="*/ 55 w 94" name="T30"/>
                  <a:gd fmla="*/ 115 h 141" name="T31"/>
                  <a:gd fmla="*/ 47 w 94" name="T32"/>
                  <a:gd fmla="*/ 118 h 141" name="T33"/>
                  <a:gd fmla="*/ 34 w 94" name="T34"/>
                  <a:gd fmla="*/ 109 h 141" name="T35"/>
                  <a:gd fmla="*/ 26 w 94" name="T36"/>
                  <a:gd fmla="*/ 129 h 141" name="T37"/>
                  <a:gd fmla="*/ 20 w 94" name="T38"/>
                  <a:gd fmla="*/ 98 h 141" name="T39"/>
                  <a:gd fmla="*/ 4 w 94" name="T40"/>
                  <a:gd fmla="*/ 74 h 141" name="T41"/>
                  <a:gd fmla="*/ 5 w 94" name="T42"/>
                  <a:gd fmla="*/ 53 h 141" name="T43"/>
                  <a:gd fmla="*/ 11 w 94" name="T44"/>
                  <a:gd fmla="*/ 26 h 141" name="T45"/>
                  <a:gd fmla="*/ 8 w 94" name="T46"/>
                  <a:gd fmla="*/ 17 h 141" name="T47"/>
                  <a:gd fmla="*/ 17 w 94" name="T48"/>
                  <a:gd fmla="*/ 11 h 141" name="T49"/>
                  <a:gd fmla="*/ 30 w 94" name="T50"/>
                  <a:gd fmla="*/ 0 h 141" name="T51"/>
                  <a:gd fmla="*/ 42 w 94" name="T52"/>
                  <a:gd fmla="*/ 9 h 141" name="T53"/>
                  <a:gd fmla="*/ 44 w 94" name="T54"/>
                  <a:gd fmla="*/ 35 h 14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1" w="94">
                    <a:moveTo>
                      <a:pt x="44" y="35"/>
                    </a:moveTo>
                    <a:cubicBezTo>
                      <a:pt x="42" y="40"/>
                      <a:pt x="48" y="38"/>
                      <a:pt x="48" y="47"/>
                    </a:cubicBezTo>
                    <a:cubicBezTo>
                      <a:pt x="47" y="58"/>
                      <a:pt x="56" y="44"/>
                      <a:pt x="71" y="42"/>
                    </a:cubicBezTo>
                    <a:cubicBezTo>
                      <a:pt x="79" y="41"/>
                      <a:pt x="89" y="44"/>
                      <a:pt x="94" y="47"/>
                    </a:cubicBezTo>
                    <a:cubicBezTo>
                      <a:pt x="92" y="50"/>
                      <a:pt x="87" y="48"/>
                      <a:pt x="87" y="54"/>
                    </a:cubicBezTo>
                    <a:cubicBezTo>
                      <a:pt x="86" y="63"/>
                      <a:pt x="76" y="56"/>
                      <a:pt x="76" y="65"/>
                    </a:cubicBezTo>
                    <a:cubicBezTo>
                      <a:pt x="76" y="69"/>
                      <a:pt x="84" y="70"/>
                      <a:pt x="86" y="75"/>
                    </a:cubicBezTo>
                    <a:cubicBezTo>
                      <a:pt x="93" y="89"/>
                      <a:pt x="75" y="77"/>
                      <a:pt x="75" y="87"/>
                    </a:cubicBezTo>
                    <a:cubicBezTo>
                      <a:pt x="72" y="90"/>
                      <a:pt x="60" y="83"/>
                      <a:pt x="67" y="87"/>
                    </a:cubicBezTo>
                    <a:cubicBezTo>
                      <a:pt x="70" y="89"/>
                      <a:pt x="68" y="94"/>
                      <a:pt x="66" y="92"/>
                    </a:cubicBezTo>
                    <a:cubicBezTo>
                      <a:pt x="65" y="90"/>
                      <a:pt x="63" y="93"/>
                      <a:pt x="66" y="97"/>
                    </a:cubicBezTo>
                    <a:cubicBezTo>
                      <a:pt x="67" y="99"/>
                      <a:pt x="73" y="98"/>
                      <a:pt x="75" y="100"/>
                    </a:cubicBezTo>
                    <a:cubicBezTo>
                      <a:pt x="70" y="98"/>
                      <a:pt x="68" y="107"/>
                      <a:pt x="61" y="100"/>
                    </a:cubicBezTo>
                    <a:cubicBezTo>
                      <a:pt x="52" y="93"/>
                      <a:pt x="39" y="82"/>
                      <a:pt x="34" y="81"/>
                    </a:cubicBezTo>
                    <a:cubicBezTo>
                      <a:pt x="34" y="82"/>
                      <a:pt x="88" y="115"/>
                      <a:pt x="79" y="141"/>
                    </a:cubicBezTo>
                    <a:cubicBezTo>
                      <a:pt x="74" y="131"/>
                      <a:pt x="63" y="119"/>
                      <a:pt x="55" y="115"/>
                    </a:cubicBezTo>
                    <a:cubicBezTo>
                      <a:pt x="54" y="114"/>
                      <a:pt x="47" y="110"/>
                      <a:pt x="47" y="118"/>
                    </a:cubicBezTo>
                    <a:cubicBezTo>
                      <a:pt x="45" y="128"/>
                      <a:pt x="41" y="113"/>
                      <a:pt x="34" y="109"/>
                    </a:cubicBezTo>
                    <a:cubicBezTo>
                      <a:pt x="27" y="106"/>
                      <a:pt x="31" y="125"/>
                      <a:pt x="26" y="129"/>
                    </a:cubicBezTo>
                    <a:cubicBezTo>
                      <a:pt x="27" y="117"/>
                      <a:pt x="23" y="104"/>
                      <a:pt x="20" y="98"/>
                    </a:cubicBezTo>
                    <a:cubicBezTo>
                      <a:pt x="16" y="91"/>
                      <a:pt x="10" y="79"/>
                      <a:pt x="4" y="74"/>
                    </a:cubicBezTo>
                    <a:cubicBezTo>
                      <a:pt x="2" y="72"/>
                      <a:pt x="0" y="61"/>
                      <a:pt x="5" y="53"/>
                    </a:cubicBezTo>
                    <a:cubicBezTo>
                      <a:pt x="13" y="48"/>
                      <a:pt x="18" y="38"/>
                      <a:pt x="11" y="26"/>
                    </a:cubicBezTo>
                    <a:cubicBezTo>
                      <a:pt x="10" y="25"/>
                      <a:pt x="5" y="18"/>
                      <a:pt x="8" y="17"/>
                    </a:cubicBezTo>
                    <a:cubicBezTo>
                      <a:pt x="12" y="15"/>
                      <a:pt x="12" y="10"/>
                      <a:pt x="17" y="11"/>
                    </a:cubicBezTo>
                    <a:cubicBezTo>
                      <a:pt x="25" y="12"/>
                      <a:pt x="28" y="10"/>
                      <a:pt x="30" y="0"/>
                    </a:cubicBezTo>
                    <a:cubicBezTo>
                      <a:pt x="32" y="3"/>
                      <a:pt x="37" y="5"/>
                      <a:pt x="42" y="9"/>
                    </a:cubicBezTo>
                    <a:cubicBezTo>
                      <a:pt x="47" y="13"/>
                      <a:pt x="46" y="24"/>
                      <a:pt x="44" y="35"/>
                    </a:cubicBezTo>
                    <a:close/>
                  </a:path>
                </a:pathLst>
              </a:custGeom>
              <a:solidFill>
                <a:srgbClr val="DBD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173"/>
              <p:cNvSpPr/>
              <p:nvPr/>
            </p:nvSpPr>
            <p:spPr bwMode="auto">
              <a:xfrm>
                <a:off x="3068" y="1217"/>
                <a:ext cx="312" cy="333"/>
              </a:xfrm>
              <a:custGeom>
                <a:gdLst>
                  <a:gd fmla="*/ 68 w 132" name="T0"/>
                  <a:gd fmla="*/ 0 h 141" name="T1"/>
                  <a:gd fmla="*/ 65 w 132" name="T2"/>
                  <a:gd fmla="*/ 32 h 141" name="T3"/>
                  <a:gd fmla="*/ 52 w 132" name="T4"/>
                  <a:gd fmla="*/ 50 h 141" name="T5"/>
                  <a:gd fmla="*/ 30 w 132" name="T6"/>
                  <a:gd fmla="*/ 59 h 141" name="T7"/>
                  <a:gd fmla="*/ 0 w 132" name="T8"/>
                  <a:gd fmla="*/ 80 h 141" name="T9"/>
                  <a:gd fmla="*/ 45 w 132" name="T10"/>
                  <a:gd fmla="*/ 82 h 141" name="T11"/>
                  <a:gd fmla="*/ 62 w 132" name="T12"/>
                  <a:gd fmla="*/ 113 h 141" name="T13"/>
                  <a:gd fmla="*/ 64 w 132" name="T14"/>
                  <a:gd fmla="*/ 129 h 141" name="T15"/>
                  <a:gd fmla="*/ 56 w 132" name="T16"/>
                  <a:gd fmla="*/ 92 h 141" name="T17"/>
                  <a:gd fmla="*/ 66 w 132" name="T18"/>
                  <a:gd fmla="*/ 91 h 141" name="T19"/>
                  <a:gd fmla="*/ 81 w 132" name="T20"/>
                  <a:gd fmla="*/ 97 h 141" name="T21"/>
                  <a:gd fmla="*/ 117 w 132" name="T22"/>
                  <a:gd fmla="*/ 141 h 141" name="T23"/>
                  <a:gd fmla="*/ 101 w 132" name="T24"/>
                  <a:gd fmla="*/ 106 h 141" name="T25"/>
                  <a:gd fmla="*/ 72 w 132" name="T26"/>
                  <a:gd fmla="*/ 84 h 141" name="T27"/>
                  <a:gd fmla="*/ 61 w 132" name="T28"/>
                  <a:gd fmla="*/ 77 h 141" name="T29"/>
                  <a:gd fmla="*/ 65 w 132" name="T30"/>
                  <a:gd fmla="*/ 74 h 141" name="T31"/>
                  <a:gd fmla="*/ 75 w 132" name="T32"/>
                  <a:gd fmla="*/ 72 h 141" name="T33"/>
                  <a:gd fmla="*/ 73 w 132" name="T34"/>
                  <a:gd fmla="*/ 70 h 141" name="T35"/>
                  <a:gd fmla="*/ 93 w 132" name="T36"/>
                  <a:gd fmla="*/ 67 h 141" name="T37"/>
                  <a:gd fmla="*/ 132 w 132" name="T38"/>
                  <a:gd fmla="*/ 47 h 141" name="T39"/>
                  <a:gd fmla="*/ 98 w 132" name="T40"/>
                  <a:gd fmla="*/ 61 h 141" name="T41"/>
                  <a:gd fmla="*/ 72 w 132" name="T42"/>
                  <a:gd fmla="*/ 63 h 141" name="T43"/>
                  <a:gd fmla="*/ 66 w 132" name="T44"/>
                  <a:gd fmla="*/ 58 h 141" name="T45"/>
                  <a:gd fmla="*/ 67 w 132" name="T46"/>
                  <a:gd fmla="*/ 54 h 141" name="T47"/>
                  <a:gd fmla="*/ 70 w 132" name="T48"/>
                  <a:gd fmla="*/ 40 h 141" name="T49"/>
                  <a:gd fmla="*/ 73 w 132" name="T50"/>
                  <a:gd fmla="*/ 24 h 141" name="T51"/>
                  <a:gd fmla="*/ 68 w 132" name="T52"/>
                  <a:gd fmla="*/ 0 h 141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41" w="132">
                    <a:moveTo>
                      <a:pt x="68" y="0"/>
                    </a:moveTo>
                    <a:cubicBezTo>
                      <a:pt x="66" y="10"/>
                      <a:pt x="69" y="21"/>
                      <a:pt x="65" y="32"/>
                    </a:cubicBezTo>
                    <a:cubicBezTo>
                      <a:pt x="61" y="46"/>
                      <a:pt x="50" y="57"/>
                      <a:pt x="52" y="50"/>
                    </a:cubicBezTo>
                    <a:cubicBezTo>
                      <a:pt x="54" y="45"/>
                      <a:pt x="47" y="52"/>
                      <a:pt x="30" y="59"/>
                    </a:cubicBezTo>
                    <a:cubicBezTo>
                      <a:pt x="17" y="64"/>
                      <a:pt x="2" y="72"/>
                      <a:pt x="0" y="80"/>
                    </a:cubicBezTo>
                    <a:cubicBezTo>
                      <a:pt x="16" y="66"/>
                      <a:pt x="41" y="80"/>
                      <a:pt x="45" y="82"/>
                    </a:cubicBezTo>
                    <a:cubicBezTo>
                      <a:pt x="56" y="90"/>
                      <a:pt x="60" y="109"/>
                      <a:pt x="62" y="113"/>
                    </a:cubicBezTo>
                    <a:cubicBezTo>
                      <a:pt x="63" y="119"/>
                      <a:pt x="63" y="124"/>
                      <a:pt x="64" y="129"/>
                    </a:cubicBezTo>
                    <a:cubicBezTo>
                      <a:pt x="66" y="113"/>
                      <a:pt x="61" y="99"/>
                      <a:pt x="56" y="92"/>
                    </a:cubicBezTo>
                    <a:cubicBezTo>
                      <a:pt x="44" y="71"/>
                      <a:pt x="67" y="98"/>
                      <a:pt x="66" y="91"/>
                    </a:cubicBezTo>
                    <a:cubicBezTo>
                      <a:pt x="65" y="88"/>
                      <a:pt x="71" y="90"/>
                      <a:pt x="81" y="97"/>
                    </a:cubicBezTo>
                    <a:cubicBezTo>
                      <a:pt x="93" y="107"/>
                      <a:pt x="115" y="131"/>
                      <a:pt x="117" y="141"/>
                    </a:cubicBezTo>
                    <a:cubicBezTo>
                      <a:pt x="121" y="134"/>
                      <a:pt x="107" y="112"/>
                      <a:pt x="101" y="106"/>
                    </a:cubicBezTo>
                    <a:cubicBezTo>
                      <a:pt x="88" y="93"/>
                      <a:pt x="82" y="92"/>
                      <a:pt x="72" y="84"/>
                    </a:cubicBezTo>
                    <a:cubicBezTo>
                      <a:pt x="67" y="80"/>
                      <a:pt x="64" y="79"/>
                      <a:pt x="61" y="77"/>
                    </a:cubicBezTo>
                    <a:cubicBezTo>
                      <a:pt x="59" y="75"/>
                      <a:pt x="59" y="71"/>
                      <a:pt x="65" y="74"/>
                    </a:cubicBezTo>
                    <a:cubicBezTo>
                      <a:pt x="72" y="77"/>
                      <a:pt x="96" y="74"/>
                      <a:pt x="75" y="72"/>
                    </a:cubicBezTo>
                    <a:cubicBezTo>
                      <a:pt x="64" y="71"/>
                      <a:pt x="67" y="70"/>
                      <a:pt x="73" y="70"/>
                    </a:cubicBezTo>
                    <a:cubicBezTo>
                      <a:pt x="80" y="70"/>
                      <a:pt x="88" y="68"/>
                      <a:pt x="93" y="67"/>
                    </a:cubicBezTo>
                    <a:cubicBezTo>
                      <a:pt x="117" y="60"/>
                      <a:pt x="120" y="46"/>
                      <a:pt x="132" y="47"/>
                    </a:cubicBezTo>
                    <a:cubicBezTo>
                      <a:pt x="122" y="41"/>
                      <a:pt x="109" y="57"/>
                      <a:pt x="98" y="61"/>
                    </a:cubicBezTo>
                    <a:cubicBezTo>
                      <a:pt x="85" y="65"/>
                      <a:pt x="79" y="62"/>
                      <a:pt x="72" y="63"/>
                    </a:cubicBezTo>
                    <a:cubicBezTo>
                      <a:pt x="66" y="64"/>
                      <a:pt x="59" y="59"/>
                      <a:pt x="66" y="58"/>
                    </a:cubicBezTo>
                    <a:cubicBezTo>
                      <a:pt x="67" y="57"/>
                      <a:pt x="72" y="55"/>
                      <a:pt x="67" y="54"/>
                    </a:cubicBezTo>
                    <a:cubicBezTo>
                      <a:pt x="60" y="52"/>
                      <a:pt x="67" y="48"/>
                      <a:pt x="70" y="40"/>
                    </a:cubicBezTo>
                    <a:cubicBezTo>
                      <a:pt x="72" y="32"/>
                      <a:pt x="73" y="33"/>
                      <a:pt x="73" y="24"/>
                    </a:cubicBezTo>
                    <a:cubicBezTo>
                      <a:pt x="73" y="14"/>
                      <a:pt x="73" y="7"/>
                      <a:pt x="68" y="0"/>
                    </a:cubicBezTo>
                    <a:close/>
                  </a:path>
                </a:pathLst>
              </a:custGeom>
              <a:solidFill>
                <a:srgbClr val="E7E3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174"/>
              <p:cNvSpPr/>
              <p:nvPr/>
            </p:nvSpPr>
            <p:spPr bwMode="auto">
              <a:xfrm>
                <a:off x="3068" y="1217"/>
                <a:ext cx="312" cy="333"/>
              </a:xfrm>
              <a:custGeom>
                <a:gdLst>
                  <a:gd fmla="*/ 68 w 132" name="T0"/>
                  <a:gd fmla="*/ 0 h 141" name="T1"/>
                  <a:gd fmla="*/ 66 w 132" name="T2"/>
                  <a:gd fmla="*/ 37 h 141" name="T3"/>
                  <a:gd fmla="*/ 48 w 132" name="T4"/>
                  <a:gd fmla="*/ 53 h 141" name="T5"/>
                  <a:gd fmla="*/ 30 w 132" name="T6"/>
                  <a:gd fmla="*/ 59 h 141" name="T7"/>
                  <a:gd fmla="*/ 0 w 132" name="T8"/>
                  <a:gd fmla="*/ 80 h 141" name="T9"/>
                  <a:gd fmla="*/ 45 w 132" name="T10"/>
                  <a:gd fmla="*/ 82 h 141" name="T11"/>
                  <a:gd fmla="*/ 62 w 132" name="T12"/>
                  <a:gd fmla="*/ 113 h 141" name="T13"/>
                  <a:gd fmla="*/ 64 w 132" name="T14"/>
                  <a:gd fmla="*/ 129 h 141" name="T15"/>
                  <a:gd fmla="*/ 54 w 132" name="T16"/>
                  <a:gd fmla="*/ 90 h 141" name="T17"/>
                  <a:gd fmla="*/ 62 w 132" name="T18"/>
                  <a:gd fmla="*/ 85 h 141" name="T19"/>
                  <a:gd fmla="*/ 81 w 132" name="T20"/>
                  <a:gd fmla="*/ 95 h 141" name="T21"/>
                  <a:gd fmla="*/ 117 w 132" name="T22"/>
                  <a:gd fmla="*/ 141 h 141" name="T23"/>
                  <a:gd fmla="*/ 100 w 132" name="T24"/>
                  <a:gd fmla="*/ 108 h 141" name="T25"/>
                  <a:gd fmla="*/ 71 w 132" name="T26"/>
                  <a:gd fmla="*/ 85 h 141" name="T27"/>
                  <a:gd fmla="*/ 59 w 132" name="T28"/>
                  <a:gd fmla="*/ 77 h 141" name="T29"/>
                  <a:gd fmla="*/ 58 w 132" name="T30"/>
                  <a:gd fmla="*/ 71 h 141" name="T31"/>
                  <a:gd fmla="*/ 66 w 132" name="T32"/>
                  <a:gd fmla="*/ 71 h 141" name="T33"/>
                  <a:gd fmla="*/ 72 w 132" name="T34"/>
                  <a:gd fmla="*/ 69 h 141" name="T35"/>
                  <a:gd fmla="*/ 92 w 132" name="T36"/>
                  <a:gd fmla="*/ 66 h 141" name="T37"/>
                  <a:gd fmla="*/ 132 w 132" name="T38"/>
                  <a:gd fmla="*/ 47 h 141" name="T39"/>
                  <a:gd fmla="*/ 98 w 132" name="T40"/>
                  <a:gd fmla="*/ 62 h 141" name="T41"/>
                  <a:gd fmla="*/ 63 w 132" name="T42"/>
                  <a:gd fmla="*/ 65 h 141" name="T43"/>
                  <a:gd fmla="*/ 62 w 132" name="T44"/>
                  <a:gd fmla="*/ 58 h 141" name="T45"/>
                  <a:gd fmla="*/ 63 w 132" name="T46"/>
                  <a:gd fmla="*/ 55 h 141" name="T47"/>
                  <a:gd fmla="*/ 67 w 132" name="T48"/>
                  <a:gd fmla="*/ 41 h 141" name="T49"/>
                  <a:gd fmla="*/ 71 w 132" name="T50"/>
                  <a:gd fmla="*/ 23 h 141" name="T51"/>
                  <a:gd fmla="*/ 68 w 132" name="T52"/>
                  <a:gd fmla="*/ 0 h 141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41" w="132">
                    <a:moveTo>
                      <a:pt x="68" y="0"/>
                    </a:moveTo>
                    <a:cubicBezTo>
                      <a:pt x="69" y="15"/>
                      <a:pt x="69" y="27"/>
                      <a:pt x="66" y="37"/>
                    </a:cubicBezTo>
                    <a:cubicBezTo>
                      <a:pt x="61" y="51"/>
                      <a:pt x="45" y="61"/>
                      <a:pt x="48" y="53"/>
                    </a:cubicBezTo>
                    <a:cubicBezTo>
                      <a:pt x="49" y="48"/>
                      <a:pt x="47" y="52"/>
                      <a:pt x="30" y="59"/>
                    </a:cubicBezTo>
                    <a:cubicBezTo>
                      <a:pt x="17" y="64"/>
                      <a:pt x="2" y="72"/>
                      <a:pt x="0" y="80"/>
                    </a:cubicBezTo>
                    <a:cubicBezTo>
                      <a:pt x="16" y="66"/>
                      <a:pt x="41" y="80"/>
                      <a:pt x="45" y="82"/>
                    </a:cubicBezTo>
                    <a:cubicBezTo>
                      <a:pt x="57" y="89"/>
                      <a:pt x="61" y="109"/>
                      <a:pt x="62" y="113"/>
                    </a:cubicBezTo>
                    <a:cubicBezTo>
                      <a:pt x="63" y="119"/>
                      <a:pt x="63" y="124"/>
                      <a:pt x="64" y="129"/>
                    </a:cubicBezTo>
                    <a:cubicBezTo>
                      <a:pt x="66" y="113"/>
                      <a:pt x="59" y="97"/>
                      <a:pt x="54" y="90"/>
                    </a:cubicBezTo>
                    <a:cubicBezTo>
                      <a:pt x="42" y="69"/>
                      <a:pt x="63" y="92"/>
                      <a:pt x="62" y="85"/>
                    </a:cubicBezTo>
                    <a:cubicBezTo>
                      <a:pt x="61" y="81"/>
                      <a:pt x="71" y="87"/>
                      <a:pt x="81" y="95"/>
                    </a:cubicBezTo>
                    <a:cubicBezTo>
                      <a:pt x="93" y="104"/>
                      <a:pt x="117" y="128"/>
                      <a:pt x="117" y="141"/>
                    </a:cubicBezTo>
                    <a:cubicBezTo>
                      <a:pt x="121" y="134"/>
                      <a:pt x="106" y="114"/>
                      <a:pt x="100" y="108"/>
                    </a:cubicBezTo>
                    <a:cubicBezTo>
                      <a:pt x="86" y="94"/>
                      <a:pt x="81" y="92"/>
                      <a:pt x="71" y="85"/>
                    </a:cubicBezTo>
                    <a:cubicBezTo>
                      <a:pt x="66" y="81"/>
                      <a:pt x="61" y="80"/>
                      <a:pt x="59" y="77"/>
                    </a:cubicBezTo>
                    <a:cubicBezTo>
                      <a:pt x="56" y="76"/>
                      <a:pt x="52" y="70"/>
                      <a:pt x="58" y="71"/>
                    </a:cubicBezTo>
                    <a:cubicBezTo>
                      <a:pt x="66" y="73"/>
                      <a:pt x="69" y="72"/>
                      <a:pt x="66" y="71"/>
                    </a:cubicBezTo>
                    <a:cubicBezTo>
                      <a:pt x="55" y="68"/>
                      <a:pt x="66" y="69"/>
                      <a:pt x="72" y="69"/>
                    </a:cubicBezTo>
                    <a:cubicBezTo>
                      <a:pt x="78" y="69"/>
                      <a:pt x="87" y="67"/>
                      <a:pt x="92" y="66"/>
                    </a:cubicBezTo>
                    <a:cubicBezTo>
                      <a:pt x="113" y="60"/>
                      <a:pt x="119" y="45"/>
                      <a:pt x="132" y="47"/>
                    </a:cubicBezTo>
                    <a:cubicBezTo>
                      <a:pt x="122" y="43"/>
                      <a:pt x="109" y="58"/>
                      <a:pt x="98" y="62"/>
                    </a:cubicBezTo>
                    <a:cubicBezTo>
                      <a:pt x="86" y="67"/>
                      <a:pt x="76" y="66"/>
                      <a:pt x="63" y="65"/>
                    </a:cubicBezTo>
                    <a:cubicBezTo>
                      <a:pt x="57" y="65"/>
                      <a:pt x="55" y="60"/>
                      <a:pt x="62" y="58"/>
                    </a:cubicBezTo>
                    <a:cubicBezTo>
                      <a:pt x="63" y="58"/>
                      <a:pt x="68" y="56"/>
                      <a:pt x="63" y="55"/>
                    </a:cubicBezTo>
                    <a:cubicBezTo>
                      <a:pt x="57" y="53"/>
                      <a:pt x="65" y="50"/>
                      <a:pt x="67" y="41"/>
                    </a:cubicBezTo>
                    <a:cubicBezTo>
                      <a:pt x="69" y="33"/>
                      <a:pt x="71" y="32"/>
                      <a:pt x="71" y="23"/>
                    </a:cubicBezTo>
                    <a:cubicBezTo>
                      <a:pt x="71" y="13"/>
                      <a:pt x="71" y="7"/>
                      <a:pt x="68" y="0"/>
                    </a:cubicBezTo>
                    <a:close/>
                  </a:path>
                </a:pathLst>
              </a:custGeom>
              <a:solidFill>
                <a:srgbClr val="ECE8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175"/>
              <p:cNvSpPr/>
              <p:nvPr/>
            </p:nvSpPr>
            <p:spPr bwMode="auto">
              <a:xfrm>
                <a:off x="3068" y="1253"/>
                <a:ext cx="312" cy="297"/>
              </a:xfrm>
              <a:custGeom>
                <a:gdLst>
                  <a:gd fmla="*/ 65 w 132" name="T0"/>
                  <a:gd fmla="*/ 25 h 126" name="T1"/>
                  <a:gd fmla="*/ 42 w 132" name="T2"/>
                  <a:gd fmla="*/ 44 h 126" name="T3"/>
                  <a:gd fmla="*/ 27 w 132" name="T4"/>
                  <a:gd fmla="*/ 45 h 126" name="T5"/>
                  <a:gd fmla="*/ 0 w 132" name="T6"/>
                  <a:gd fmla="*/ 65 h 126" name="T7"/>
                  <a:gd fmla="*/ 45 w 132" name="T8"/>
                  <a:gd fmla="*/ 67 h 126" name="T9"/>
                  <a:gd fmla="*/ 64 w 132" name="T10"/>
                  <a:gd fmla="*/ 114 h 126" name="T11"/>
                  <a:gd fmla="*/ 49 w 132" name="T12"/>
                  <a:gd fmla="*/ 68 h 126" name="T13"/>
                  <a:gd fmla="*/ 75 w 132" name="T14"/>
                  <a:gd fmla="*/ 75 h 126" name="T15"/>
                  <a:gd fmla="*/ 117 w 132" name="T16"/>
                  <a:gd fmla="*/ 126 h 126" name="T17"/>
                  <a:gd fmla="*/ 99 w 132" name="T18"/>
                  <a:gd fmla="*/ 93 h 126" name="T19"/>
                  <a:gd fmla="*/ 69 w 132" name="T20"/>
                  <a:gd fmla="*/ 69 h 126" name="T21"/>
                  <a:gd fmla="*/ 47 w 132" name="T22"/>
                  <a:gd fmla="*/ 56 h 126" name="T23"/>
                  <a:gd fmla="*/ 64 w 132" name="T24"/>
                  <a:gd fmla="*/ 53 h 126" name="T25"/>
                  <a:gd fmla="*/ 98 w 132" name="T26"/>
                  <a:gd fmla="*/ 48 h 126" name="T27"/>
                  <a:gd fmla="*/ 132 w 132" name="T28"/>
                  <a:gd fmla="*/ 32 h 126" name="T29"/>
                  <a:gd fmla="*/ 98 w 132" name="T30"/>
                  <a:gd fmla="*/ 48 h 126" name="T31"/>
                  <a:gd fmla="*/ 60 w 132" name="T32"/>
                  <a:gd fmla="*/ 51 h 126" name="T33"/>
                  <a:gd fmla="*/ 57 w 132" name="T34"/>
                  <a:gd fmla="*/ 43 h 126" name="T35"/>
                  <a:gd fmla="*/ 61 w 132" name="T36"/>
                  <a:gd fmla="*/ 41 h 126" name="T37"/>
                  <a:gd fmla="*/ 66 w 132" name="T38"/>
                  <a:gd fmla="*/ 27 h 126" name="T39"/>
                  <a:gd fmla="*/ 70 w 132" name="T40"/>
                  <a:gd fmla="*/ 9 h 126" name="T41"/>
                  <a:gd fmla="*/ 65 w 132" name="T42"/>
                  <a:gd fmla="*/ 25 h 126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5" w="132">
                    <a:moveTo>
                      <a:pt x="65" y="25"/>
                    </a:moveTo>
                    <a:cubicBezTo>
                      <a:pt x="60" y="39"/>
                      <a:pt x="40" y="51"/>
                      <a:pt x="42" y="44"/>
                    </a:cubicBezTo>
                    <a:cubicBezTo>
                      <a:pt x="44" y="39"/>
                      <a:pt x="36" y="41"/>
                      <a:pt x="27" y="45"/>
                    </a:cubicBezTo>
                    <a:cubicBezTo>
                      <a:pt x="14" y="50"/>
                      <a:pt x="2" y="57"/>
                      <a:pt x="0" y="65"/>
                    </a:cubicBezTo>
                    <a:cubicBezTo>
                      <a:pt x="16" y="51"/>
                      <a:pt x="41" y="64"/>
                      <a:pt x="45" y="67"/>
                    </a:cubicBezTo>
                    <a:cubicBezTo>
                      <a:pt x="60" y="76"/>
                      <a:pt x="64" y="105"/>
                      <a:pt x="64" y="114"/>
                    </a:cubicBezTo>
                    <a:cubicBezTo>
                      <a:pt x="66" y="98"/>
                      <a:pt x="56" y="76"/>
                      <a:pt x="49" y="68"/>
                    </a:cubicBezTo>
                    <a:cubicBezTo>
                      <a:pt x="35" y="50"/>
                      <a:pt x="68" y="69"/>
                      <a:pt x="75" y="75"/>
                    </a:cubicBezTo>
                    <a:cubicBezTo>
                      <a:pt x="87" y="84"/>
                      <a:pt x="117" y="106"/>
                      <a:pt x="117" y="126"/>
                    </a:cubicBezTo>
                    <a:cubicBezTo>
                      <a:pt x="119" y="116"/>
                      <a:pt x="104" y="99"/>
                      <a:pt x="99" y="93"/>
                    </a:cubicBezTo>
                    <a:cubicBezTo>
                      <a:pt x="85" y="80"/>
                      <a:pt x="76" y="75"/>
                      <a:pt x="69" y="69"/>
                    </a:cubicBezTo>
                    <a:cubicBezTo>
                      <a:pt x="65" y="67"/>
                      <a:pt x="47" y="59"/>
                      <a:pt x="47" y="56"/>
                    </a:cubicBezTo>
                    <a:cubicBezTo>
                      <a:pt x="47" y="55"/>
                      <a:pt x="51" y="53"/>
                      <a:pt x="64" y="53"/>
                    </a:cubicBezTo>
                    <a:cubicBezTo>
                      <a:pt x="77" y="53"/>
                      <a:pt x="89" y="52"/>
                      <a:pt x="98" y="48"/>
                    </a:cubicBezTo>
                    <a:cubicBezTo>
                      <a:pt x="115" y="42"/>
                      <a:pt x="120" y="30"/>
                      <a:pt x="132" y="32"/>
                    </a:cubicBezTo>
                    <a:cubicBezTo>
                      <a:pt x="121" y="29"/>
                      <a:pt x="113" y="42"/>
                      <a:pt x="98" y="48"/>
                    </a:cubicBezTo>
                    <a:cubicBezTo>
                      <a:pt x="85" y="53"/>
                      <a:pt x="72" y="52"/>
                      <a:pt x="60" y="51"/>
                    </a:cubicBezTo>
                    <a:cubicBezTo>
                      <a:pt x="54" y="51"/>
                      <a:pt x="50" y="46"/>
                      <a:pt x="57" y="43"/>
                    </a:cubicBezTo>
                    <a:cubicBezTo>
                      <a:pt x="58" y="43"/>
                      <a:pt x="66" y="41"/>
                      <a:pt x="61" y="41"/>
                    </a:cubicBezTo>
                    <a:cubicBezTo>
                      <a:pt x="54" y="41"/>
                      <a:pt x="63" y="35"/>
                      <a:pt x="66" y="27"/>
                    </a:cubicBezTo>
                    <a:cubicBezTo>
                      <a:pt x="69" y="19"/>
                      <a:pt x="69" y="16"/>
                      <a:pt x="70" y="9"/>
                    </a:cubicBezTo>
                    <a:cubicBezTo>
                      <a:pt x="70" y="0"/>
                      <a:pt x="69" y="16"/>
                      <a:pt x="65" y="25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176"/>
              <p:cNvSpPr/>
              <p:nvPr/>
            </p:nvSpPr>
            <p:spPr bwMode="auto">
              <a:xfrm>
                <a:off x="3255" y="1231"/>
                <a:ext cx="118" cy="90"/>
              </a:xfrm>
              <a:custGeom>
                <a:gdLst>
                  <a:gd fmla="*/ 50 w 50" name="T0"/>
                  <a:gd fmla="*/ 38 h 38" name="T1"/>
                  <a:gd fmla="*/ 27 w 50" name="T2"/>
                  <a:gd fmla="*/ 22 h 38" name="T3"/>
                  <a:gd fmla="*/ 11 w 50" name="T4"/>
                  <a:gd fmla="*/ 17 h 38" name="T5"/>
                  <a:gd fmla="*/ 3 w 50" name="T6"/>
                  <a:gd fmla="*/ 2 h 38" name="T7"/>
                  <a:gd fmla="*/ 0 w 50" name="T8"/>
                  <a:gd fmla="*/ 0 h 38" name="T9"/>
                  <a:gd fmla="*/ 7 w 50" name="T10"/>
                  <a:gd fmla="*/ 24 h 38" name="T11"/>
                  <a:gd fmla="*/ 9 w 50" name="T12"/>
                  <a:gd fmla="*/ 30 h 38" name="T13"/>
                  <a:gd fmla="*/ 22 w 50" name="T14"/>
                  <a:gd fmla="*/ 28 h 38" name="T15"/>
                  <a:gd fmla="*/ 50 w 50" name="T16"/>
                  <a:gd fmla="*/ 38 h 3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" w="50">
                    <a:moveTo>
                      <a:pt x="50" y="38"/>
                    </a:moveTo>
                    <a:cubicBezTo>
                      <a:pt x="47" y="33"/>
                      <a:pt x="43" y="23"/>
                      <a:pt x="27" y="22"/>
                    </a:cubicBezTo>
                    <a:cubicBezTo>
                      <a:pt x="23" y="21"/>
                      <a:pt x="20" y="13"/>
                      <a:pt x="11" y="17"/>
                    </a:cubicBezTo>
                    <a:cubicBezTo>
                      <a:pt x="11" y="12"/>
                      <a:pt x="12" y="1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3" y="2"/>
                      <a:pt x="11" y="6"/>
                      <a:pt x="7" y="24"/>
                    </a:cubicBezTo>
                    <a:cubicBezTo>
                      <a:pt x="6" y="29"/>
                      <a:pt x="10" y="23"/>
                      <a:pt x="9" y="30"/>
                    </a:cubicBezTo>
                    <a:cubicBezTo>
                      <a:pt x="8" y="35"/>
                      <a:pt x="17" y="30"/>
                      <a:pt x="22" y="28"/>
                    </a:cubicBezTo>
                    <a:cubicBezTo>
                      <a:pt x="42" y="21"/>
                      <a:pt x="44" y="37"/>
                      <a:pt x="50" y="38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177"/>
              <p:cNvSpPr/>
              <p:nvPr/>
            </p:nvSpPr>
            <p:spPr bwMode="auto">
              <a:xfrm>
                <a:off x="3234" y="1472"/>
                <a:ext cx="101" cy="95"/>
              </a:xfrm>
              <a:custGeom>
                <a:gdLst>
                  <a:gd fmla="*/ 5 w 43" name="T0"/>
                  <a:gd fmla="*/ 39 h 40" name="T1"/>
                  <a:gd fmla="*/ 15 w 43" name="T2"/>
                  <a:gd fmla="*/ 24 h 40" name="T3"/>
                  <a:gd fmla="*/ 24 w 43" name="T4"/>
                  <a:gd fmla="*/ 35 h 40" name="T5"/>
                  <a:gd fmla="*/ 43 w 43" name="T6"/>
                  <a:gd fmla="*/ 32 h 40" name="T7"/>
                  <a:gd fmla="*/ 32 w 43" name="T8"/>
                  <a:gd fmla="*/ 21 h 40" name="T9"/>
                  <a:gd fmla="*/ 20 w 43" name="T10"/>
                  <a:gd fmla="*/ 20 h 40" name="T11"/>
                  <a:gd fmla="*/ 6 w 43" name="T12"/>
                  <a:gd fmla="*/ 6 h 40" name="T13"/>
                  <a:gd fmla="*/ 7 w 43" name="T14"/>
                  <a:gd fmla="*/ 12 h 40" name="T15"/>
                  <a:gd fmla="*/ 10 w 43" name="T16"/>
                  <a:gd fmla="*/ 22 h 40" name="T17"/>
                  <a:gd fmla="*/ 8 w 43" name="T18"/>
                  <a:gd fmla="*/ 34 h 40" name="T19"/>
                  <a:gd fmla="*/ 5 w 43" name="T20"/>
                  <a:gd fmla="*/ 39 h 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0" w="43">
                    <a:moveTo>
                      <a:pt x="5" y="39"/>
                    </a:moveTo>
                    <a:cubicBezTo>
                      <a:pt x="5" y="37"/>
                      <a:pt x="17" y="34"/>
                      <a:pt x="15" y="24"/>
                    </a:cubicBezTo>
                    <a:cubicBezTo>
                      <a:pt x="20" y="24"/>
                      <a:pt x="17" y="31"/>
                      <a:pt x="24" y="35"/>
                    </a:cubicBezTo>
                    <a:cubicBezTo>
                      <a:pt x="33" y="40"/>
                      <a:pt x="37" y="32"/>
                      <a:pt x="43" y="32"/>
                    </a:cubicBezTo>
                    <a:cubicBezTo>
                      <a:pt x="37" y="30"/>
                      <a:pt x="39" y="21"/>
                      <a:pt x="32" y="21"/>
                    </a:cubicBezTo>
                    <a:cubicBezTo>
                      <a:pt x="30" y="21"/>
                      <a:pt x="27" y="22"/>
                      <a:pt x="20" y="20"/>
                    </a:cubicBezTo>
                    <a:cubicBezTo>
                      <a:pt x="14" y="19"/>
                      <a:pt x="9" y="9"/>
                      <a:pt x="6" y="6"/>
                    </a:cubicBezTo>
                    <a:cubicBezTo>
                      <a:pt x="0" y="0"/>
                      <a:pt x="5" y="8"/>
                      <a:pt x="7" y="12"/>
                    </a:cubicBezTo>
                    <a:cubicBezTo>
                      <a:pt x="9" y="15"/>
                      <a:pt x="12" y="20"/>
                      <a:pt x="10" y="22"/>
                    </a:cubicBezTo>
                    <a:cubicBezTo>
                      <a:pt x="6" y="29"/>
                      <a:pt x="15" y="31"/>
                      <a:pt x="8" y="34"/>
                    </a:cubicBezTo>
                    <a:cubicBezTo>
                      <a:pt x="4" y="35"/>
                      <a:pt x="4" y="37"/>
                      <a:pt x="5" y="39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178"/>
              <p:cNvSpPr/>
              <p:nvPr/>
            </p:nvSpPr>
            <p:spPr bwMode="auto">
              <a:xfrm>
                <a:off x="3234" y="1397"/>
                <a:ext cx="85" cy="61"/>
              </a:xfrm>
              <a:custGeom>
                <a:gdLst>
                  <a:gd fmla="*/ 34 w 36" name="T0"/>
                  <a:gd fmla="*/ 14 h 26" name="T1"/>
                  <a:gd fmla="*/ 32 w 36" name="T2"/>
                  <a:gd fmla="*/ 19 h 26" name="T3"/>
                  <a:gd fmla="*/ 31 w 36" name="T4"/>
                  <a:gd fmla="*/ 25 h 26" name="T5"/>
                  <a:gd fmla="*/ 14 w 36" name="T6"/>
                  <a:gd fmla="*/ 10 h 26" name="T7"/>
                  <a:gd fmla="*/ 6 w 36" name="T8"/>
                  <a:gd fmla="*/ 2 h 26" name="T9"/>
                  <a:gd fmla="*/ 23 w 36" name="T10"/>
                  <a:gd fmla="*/ 5 h 26" name="T11"/>
                  <a:gd fmla="*/ 35 w 36" name="T12"/>
                  <a:gd fmla="*/ 12 h 26" name="T13"/>
                  <a:gd fmla="*/ 34 w 36" name="T14"/>
                  <a:gd fmla="*/ 14 h 2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6" w="36">
                    <a:moveTo>
                      <a:pt x="34" y="14"/>
                    </a:moveTo>
                    <a:cubicBezTo>
                      <a:pt x="32" y="13"/>
                      <a:pt x="31" y="16"/>
                      <a:pt x="32" y="19"/>
                    </a:cubicBezTo>
                    <a:cubicBezTo>
                      <a:pt x="32" y="21"/>
                      <a:pt x="34" y="26"/>
                      <a:pt x="31" y="25"/>
                    </a:cubicBezTo>
                    <a:cubicBezTo>
                      <a:pt x="30" y="24"/>
                      <a:pt x="19" y="14"/>
                      <a:pt x="14" y="10"/>
                    </a:cubicBezTo>
                    <a:cubicBezTo>
                      <a:pt x="10" y="7"/>
                      <a:pt x="0" y="3"/>
                      <a:pt x="6" y="2"/>
                    </a:cubicBezTo>
                    <a:cubicBezTo>
                      <a:pt x="11" y="0"/>
                      <a:pt x="20" y="4"/>
                      <a:pt x="23" y="5"/>
                    </a:cubicBezTo>
                    <a:cubicBezTo>
                      <a:pt x="27" y="6"/>
                      <a:pt x="33" y="11"/>
                      <a:pt x="35" y="12"/>
                    </a:cubicBezTo>
                    <a:cubicBezTo>
                      <a:pt x="36" y="14"/>
                      <a:pt x="35" y="15"/>
                      <a:pt x="34" y="14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179"/>
              <p:cNvSpPr/>
              <p:nvPr/>
            </p:nvSpPr>
            <p:spPr bwMode="auto">
              <a:xfrm>
                <a:off x="3279" y="1354"/>
                <a:ext cx="85" cy="64"/>
              </a:xfrm>
              <a:custGeom>
                <a:gdLst>
                  <a:gd fmla="*/ 23 w 36" name="T0"/>
                  <a:gd fmla="*/ 3 h 27" name="T1"/>
                  <a:gd fmla="*/ 9 w 36" name="T2"/>
                  <a:gd fmla="*/ 9 h 27" name="T3"/>
                  <a:gd fmla="*/ 3 w 36" name="T4"/>
                  <a:gd fmla="*/ 16 h 27" name="T5"/>
                  <a:gd fmla="*/ 18 w 36" name="T6"/>
                  <a:gd fmla="*/ 22 h 27" name="T7"/>
                  <a:gd fmla="*/ 28 w 36" name="T8"/>
                  <a:gd fmla="*/ 24 h 27" name="T9"/>
                  <a:gd fmla="*/ 35 w 36" name="T10"/>
                  <a:gd fmla="*/ 21 h 27" name="T11"/>
                  <a:gd fmla="*/ 25 w 36" name="T12"/>
                  <a:gd fmla="*/ 10 h 27" name="T13"/>
                  <a:gd fmla="*/ 23 w 36" name="T14"/>
                  <a:gd fmla="*/ 3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36">
                    <a:moveTo>
                      <a:pt x="23" y="3"/>
                    </a:moveTo>
                    <a:cubicBezTo>
                      <a:pt x="19" y="5"/>
                      <a:pt x="16" y="7"/>
                      <a:pt x="9" y="9"/>
                    </a:cubicBezTo>
                    <a:cubicBezTo>
                      <a:pt x="5" y="10"/>
                      <a:pt x="0" y="13"/>
                      <a:pt x="3" y="16"/>
                    </a:cubicBezTo>
                    <a:cubicBezTo>
                      <a:pt x="7" y="18"/>
                      <a:pt x="14" y="19"/>
                      <a:pt x="18" y="22"/>
                    </a:cubicBezTo>
                    <a:cubicBezTo>
                      <a:pt x="22" y="25"/>
                      <a:pt x="22" y="27"/>
                      <a:pt x="28" y="24"/>
                    </a:cubicBezTo>
                    <a:cubicBezTo>
                      <a:pt x="31" y="22"/>
                      <a:pt x="36" y="25"/>
                      <a:pt x="35" y="21"/>
                    </a:cubicBezTo>
                    <a:cubicBezTo>
                      <a:pt x="33" y="12"/>
                      <a:pt x="27" y="13"/>
                      <a:pt x="25" y="10"/>
                    </a:cubicBezTo>
                    <a:cubicBezTo>
                      <a:pt x="22" y="5"/>
                      <a:pt x="28" y="0"/>
                      <a:pt x="23" y="3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180"/>
              <p:cNvSpPr/>
              <p:nvPr/>
            </p:nvSpPr>
            <p:spPr bwMode="auto">
              <a:xfrm>
                <a:off x="3180" y="1234"/>
                <a:ext cx="47" cy="97"/>
              </a:xfrm>
              <a:custGeom>
                <a:gdLst>
                  <a:gd fmla="*/ 1 w 20" name="T0"/>
                  <a:gd fmla="*/ 14 h 41" name="T1"/>
                  <a:gd fmla="*/ 7 w 20" name="T2"/>
                  <a:gd fmla="*/ 29 h 41" name="T3"/>
                  <a:gd fmla="*/ 10 w 20" name="T4"/>
                  <a:gd fmla="*/ 37 h 41" name="T5"/>
                  <a:gd fmla="*/ 20 w 20" name="T6"/>
                  <a:gd fmla="*/ 8 h 41" name="T7"/>
                  <a:gd fmla="*/ 8 w 20" name="T8"/>
                  <a:gd fmla="*/ 6 h 41" name="T9"/>
                  <a:gd fmla="*/ 7 w 20" name="T10"/>
                  <a:gd fmla="*/ 14 h 41" name="T11"/>
                  <a:gd fmla="*/ 1 w 20" name="T12"/>
                  <a:gd fmla="*/ 14 h 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1" w="20">
                    <a:moveTo>
                      <a:pt x="1" y="14"/>
                    </a:moveTo>
                    <a:cubicBezTo>
                      <a:pt x="1" y="16"/>
                      <a:pt x="6" y="18"/>
                      <a:pt x="7" y="29"/>
                    </a:cubicBezTo>
                    <a:cubicBezTo>
                      <a:pt x="7" y="34"/>
                      <a:pt x="6" y="41"/>
                      <a:pt x="10" y="37"/>
                    </a:cubicBezTo>
                    <a:cubicBezTo>
                      <a:pt x="19" y="28"/>
                      <a:pt x="20" y="14"/>
                      <a:pt x="20" y="8"/>
                    </a:cubicBezTo>
                    <a:cubicBezTo>
                      <a:pt x="19" y="0"/>
                      <a:pt x="13" y="7"/>
                      <a:pt x="8" y="6"/>
                    </a:cubicBezTo>
                    <a:cubicBezTo>
                      <a:pt x="4" y="6"/>
                      <a:pt x="8" y="13"/>
                      <a:pt x="7" y="14"/>
                    </a:cubicBezTo>
                    <a:cubicBezTo>
                      <a:pt x="4" y="9"/>
                      <a:pt x="0" y="11"/>
                      <a:pt x="1" y="14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181"/>
              <p:cNvSpPr/>
              <p:nvPr/>
            </p:nvSpPr>
            <p:spPr bwMode="auto">
              <a:xfrm>
                <a:off x="3068" y="1354"/>
                <a:ext cx="119" cy="57"/>
              </a:xfrm>
              <a:custGeom>
                <a:gdLst>
                  <a:gd fmla="*/ 30 w 50" name="T0"/>
                  <a:gd fmla="*/ 1 h 24" name="T1"/>
                  <a:gd fmla="*/ 37 w 50" name="T2"/>
                  <a:gd fmla="*/ 4 h 24" name="T3"/>
                  <a:gd fmla="*/ 47 w 50" name="T4"/>
                  <a:gd fmla="*/ 4 h 24" name="T5"/>
                  <a:gd fmla="*/ 44 w 50" name="T6"/>
                  <a:gd fmla="*/ 10 h 24" name="T7"/>
                  <a:gd fmla="*/ 47 w 50" name="T8"/>
                  <a:gd fmla="*/ 17 h 24" name="T9"/>
                  <a:gd fmla="*/ 41 w 50" name="T10"/>
                  <a:gd fmla="*/ 16 h 24" name="T11"/>
                  <a:gd fmla="*/ 45 w 50" name="T12"/>
                  <a:gd fmla="*/ 24 h 24" name="T13"/>
                  <a:gd fmla="*/ 13 w 50" name="T14"/>
                  <a:gd fmla="*/ 16 h 24" name="T15"/>
                  <a:gd fmla="*/ 0 w 50" name="T16"/>
                  <a:gd fmla="*/ 22 h 24" name="T17"/>
                  <a:gd fmla="*/ 30 w 50" name="T18"/>
                  <a:gd fmla="*/ 1 h 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4" w="50">
                    <a:moveTo>
                      <a:pt x="30" y="1"/>
                    </a:moveTo>
                    <a:cubicBezTo>
                      <a:pt x="31" y="1"/>
                      <a:pt x="36" y="0"/>
                      <a:pt x="37" y="4"/>
                    </a:cubicBezTo>
                    <a:cubicBezTo>
                      <a:pt x="38" y="7"/>
                      <a:pt x="41" y="6"/>
                      <a:pt x="47" y="4"/>
                    </a:cubicBezTo>
                    <a:cubicBezTo>
                      <a:pt x="50" y="3"/>
                      <a:pt x="49" y="7"/>
                      <a:pt x="44" y="10"/>
                    </a:cubicBezTo>
                    <a:cubicBezTo>
                      <a:pt x="42" y="11"/>
                      <a:pt x="48" y="15"/>
                      <a:pt x="47" y="17"/>
                    </a:cubicBezTo>
                    <a:cubicBezTo>
                      <a:pt x="47" y="17"/>
                      <a:pt x="43" y="16"/>
                      <a:pt x="41" y="16"/>
                    </a:cubicBezTo>
                    <a:cubicBezTo>
                      <a:pt x="39" y="17"/>
                      <a:pt x="41" y="21"/>
                      <a:pt x="45" y="24"/>
                    </a:cubicBezTo>
                    <a:cubicBezTo>
                      <a:pt x="37" y="20"/>
                      <a:pt x="26" y="15"/>
                      <a:pt x="13" y="16"/>
                    </a:cubicBezTo>
                    <a:cubicBezTo>
                      <a:pt x="6" y="17"/>
                      <a:pt x="0" y="22"/>
                      <a:pt x="0" y="22"/>
                    </a:cubicBezTo>
                    <a:cubicBezTo>
                      <a:pt x="3" y="11"/>
                      <a:pt x="26" y="2"/>
                      <a:pt x="30" y="1"/>
                    </a:cubicBezTo>
                    <a:close/>
                  </a:path>
                </a:pathLst>
              </a:custGeom>
              <a:solidFill>
                <a:srgbClr val="C7C0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182"/>
              <p:cNvSpPr/>
              <p:nvPr/>
            </p:nvSpPr>
            <p:spPr bwMode="auto">
              <a:xfrm>
                <a:off x="3068" y="1357"/>
                <a:ext cx="112" cy="54"/>
              </a:xfrm>
              <a:custGeom>
                <a:gdLst>
                  <a:gd fmla="*/ 27 w 47" name="T0"/>
                  <a:gd fmla="*/ 1 h 23" name="T1"/>
                  <a:gd fmla="*/ 29 w 47" name="T2"/>
                  <a:gd fmla="*/ 5 h 23" name="T3"/>
                  <a:gd fmla="*/ 44 w 47" name="T4"/>
                  <a:gd fmla="*/ 5 h 23" name="T5"/>
                  <a:gd fmla="*/ 43 w 47" name="T6"/>
                  <a:gd fmla="*/ 7 h 23" name="T7"/>
                  <a:gd fmla="*/ 37 w 47" name="T8"/>
                  <a:gd fmla="*/ 11 h 23" name="T9"/>
                  <a:gd fmla="*/ 45 w 47" name="T10"/>
                  <a:gd fmla="*/ 14 h 23" name="T11"/>
                  <a:gd fmla="*/ 41 w 47" name="T12"/>
                  <a:gd fmla="*/ 14 h 23" name="T13"/>
                  <a:gd fmla="*/ 31 w 47" name="T14"/>
                  <a:gd fmla="*/ 15 h 23" name="T15"/>
                  <a:gd fmla="*/ 45 w 47" name="T16"/>
                  <a:gd fmla="*/ 23 h 23" name="T17"/>
                  <a:gd fmla="*/ 13 w 47" name="T18"/>
                  <a:gd fmla="*/ 15 h 23" name="T19"/>
                  <a:gd fmla="*/ 0 w 47" name="T20"/>
                  <a:gd fmla="*/ 21 h 23" name="T21"/>
                  <a:gd fmla="*/ 27 w 47" name="T22"/>
                  <a:gd fmla="*/ 1 h 2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3" w="47">
                    <a:moveTo>
                      <a:pt x="27" y="1"/>
                    </a:moveTo>
                    <a:cubicBezTo>
                      <a:pt x="28" y="1"/>
                      <a:pt x="37" y="0"/>
                      <a:pt x="29" y="5"/>
                    </a:cubicBezTo>
                    <a:cubicBezTo>
                      <a:pt x="27" y="7"/>
                      <a:pt x="38" y="7"/>
                      <a:pt x="44" y="5"/>
                    </a:cubicBezTo>
                    <a:cubicBezTo>
                      <a:pt x="47" y="3"/>
                      <a:pt x="47" y="5"/>
                      <a:pt x="43" y="7"/>
                    </a:cubicBezTo>
                    <a:cubicBezTo>
                      <a:pt x="39" y="9"/>
                      <a:pt x="34" y="10"/>
                      <a:pt x="37" y="11"/>
                    </a:cubicBezTo>
                    <a:cubicBezTo>
                      <a:pt x="42" y="12"/>
                      <a:pt x="46" y="14"/>
                      <a:pt x="45" y="14"/>
                    </a:cubicBezTo>
                    <a:cubicBezTo>
                      <a:pt x="45" y="15"/>
                      <a:pt x="42" y="14"/>
                      <a:pt x="41" y="14"/>
                    </a:cubicBezTo>
                    <a:cubicBezTo>
                      <a:pt x="34" y="13"/>
                      <a:pt x="22" y="13"/>
                      <a:pt x="31" y="15"/>
                    </a:cubicBezTo>
                    <a:cubicBezTo>
                      <a:pt x="35" y="17"/>
                      <a:pt x="43" y="21"/>
                      <a:pt x="45" y="23"/>
                    </a:cubicBezTo>
                    <a:cubicBezTo>
                      <a:pt x="37" y="19"/>
                      <a:pt x="26" y="14"/>
                      <a:pt x="13" y="15"/>
                    </a:cubicBezTo>
                    <a:cubicBezTo>
                      <a:pt x="6" y="16"/>
                      <a:pt x="0" y="21"/>
                      <a:pt x="0" y="21"/>
                    </a:cubicBezTo>
                    <a:cubicBezTo>
                      <a:pt x="3" y="10"/>
                      <a:pt x="23" y="2"/>
                      <a:pt x="27" y="1"/>
                    </a:cubicBezTo>
                    <a:close/>
                  </a:path>
                </a:pathLst>
              </a:custGeom>
              <a:solidFill>
                <a:srgbClr val="BFB8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183"/>
              <p:cNvSpPr/>
              <p:nvPr/>
            </p:nvSpPr>
            <p:spPr bwMode="auto">
              <a:xfrm>
                <a:off x="3068" y="1359"/>
                <a:ext cx="107" cy="52"/>
              </a:xfrm>
              <a:custGeom>
                <a:gdLst>
                  <a:gd fmla="*/ 27 w 45" name="T0"/>
                  <a:gd fmla="*/ 0 h 22" name="T1"/>
                  <a:gd fmla="*/ 15 w 45" name="T2"/>
                  <a:gd fmla="*/ 7 h 22" name="T3"/>
                  <a:gd fmla="*/ 24 w 45" name="T4"/>
                  <a:gd fmla="*/ 7 h 22" name="T5"/>
                  <a:gd fmla="*/ 40 w 45" name="T6"/>
                  <a:gd fmla="*/ 5 h 22" name="T7"/>
                  <a:gd fmla="*/ 40 w 45" name="T8"/>
                  <a:gd fmla="*/ 6 h 22" name="T9"/>
                  <a:gd fmla="*/ 26 w 45" name="T10"/>
                  <a:gd fmla="*/ 10 h 22" name="T11"/>
                  <a:gd fmla="*/ 43 w 45" name="T12"/>
                  <a:gd fmla="*/ 13 h 22" name="T13"/>
                  <a:gd fmla="*/ 36 w 45" name="T14"/>
                  <a:gd fmla="*/ 12 h 22" name="T15"/>
                  <a:gd fmla="*/ 19 w 45" name="T16"/>
                  <a:gd fmla="*/ 13 h 22" name="T17"/>
                  <a:gd fmla="*/ 45 w 45" name="T18"/>
                  <a:gd fmla="*/ 22 h 22" name="T19"/>
                  <a:gd fmla="*/ 13 w 45" name="T20"/>
                  <a:gd fmla="*/ 14 h 22" name="T21"/>
                  <a:gd fmla="*/ 0 w 45" name="T22"/>
                  <a:gd fmla="*/ 20 h 22" name="T23"/>
                  <a:gd fmla="*/ 27 w 45" name="T24"/>
                  <a:gd fmla="*/ 0 h 2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2" w="45">
                    <a:moveTo>
                      <a:pt x="27" y="0"/>
                    </a:moveTo>
                    <a:cubicBezTo>
                      <a:pt x="28" y="0"/>
                      <a:pt x="20" y="4"/>
                      <a:pt x="15" y="7"/>
                    </a:cubicBezTo>
                    <a:cubicBezTo>
                      <a:pt x="14" y="8"/>
                      <a:pt x="18" y="7"/>
                      <a:pt x="24" y="7"/>
                    </a:cubicBezTo>
                    <a:cubicBezTo>
                      <a:pt x="32" y="7"/>
                      <a:pt x="37" y="7"/>
                      <a:pt x="40" y="5"/>
                    </a:cubicBezTo>
                    <a:cubicBezTo>
                      <a:pt x="44" y="4"/>
                      <a:pt x="45" y="4"/>
                      <a:pt x="40" y="6"/>
                    </a:cubicBezTo>
                    <a:cubicBezTo>
                      <a:pt x="34" y="9"/>
                      <a:pt x="22" y="9"/>
                      <a:pt x="26" y="10"/>
                    </a:cubicBezTo>
                    <a:cubicBezTo>
                      <a:pt x="31" y="10"/>
                      <a:pt x="43" y="12"/>
                      <a:pt x="43" y="13"/>
                    </a:cubicBezTo>
                    <a:cubicBezTo>
                      <a:pt x="43" y="13"/>
                      <a:pt x="38" y="12"/>
                      <a:pt x="36" y="12"/>
                    </a:cubicBezTo>
                    <a:cubicBezTo>
                      <a:pt x="29" y="11"/>
                      <a:pt x="10" y="12"/>
                      <a:pt x="19" y="13"/>
                    </a:cubicBezTo>
                    <a:cubicBezTo>
                      <a:pt x="31" y="14"/>
                      <a:pt x="43" y="20"/>
                      <a:pt x="45" y="22"/>
                    </a:cubicBezTo>
                    <a:cubicBezTo>
                      <a:pt x="37" y="18"/>
                      <a:pt x="26" y="13"/>
                      <a:pt x="13" y="14"/>
                    </a:cubicBezTo>
                    <a:cubicBezTo>
                      <a:pt x="6" y="15"/>
                      <a:pt x="0" y="20"/>
                      <a:pt x="0" y="20"/>
                    </a:cubicBezTo>
                    <a:cubicBezTo>
                      <a:pt x="3" y="9"/>
                      <a:pt x="23" y="1"/>
                      <a:pt x="27" y="0"/>
                    </a:cubicBezTo>
                    <a:close/>
                  </a:path>
                </a:pathLst>
              </a:custGeom>
              <a:solidFill>
                <a:srgbClr val="BAB2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184"/>
              <p:cNvSpPr/>
              <p:nvPr/>
            </p:nvSpPr>
            <p:spPr bwMode="auto">
              <a:xfrm>
                <a:off x="3068" y="1371"/>
                <a:ext cx="60" cy="35"/>
              </a:xfrm>
              <a:custGeom>
                <a:gdLst>
                  <a:gd fmla="*/ 12 w 25" name="T0"/>
                  <a:gd fmla="*/ 4 h 15" name="T1"/>
                  <a:gd fmla="*/ 8 w 25" name="T2"/>
                  <a:gd fmla="*/ 8 h 15" name="T3"/>
                  <a:gd fmla="*/ 9 w 25" name="T4"/>
                  <a:gd fmla="*/ 8 h 15" name="T5"/>
                  <a:gd fmla="*/ 13 w 25" name="T6"/>
                  <a:gd fmla="*/ 9 h 15" name="T7"/>
                  <a:gd fmla="*/ 0 w 25" name="T8"/>
                  <a:gd fmla="*/ 15 h 15" name="T9"/>
                  <a:gd fmla="*/ 11 w 25" name="T10"/>
                  <a:gd fmla="*/ 3 h 15" name="T11"/>
                  <a:gd fmla="*/ 12 w 25" name="T12"/>
                  <a:gd fmla="*/ 4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25">
                    <a:moveTo>
                      <a:pt x="12" y="4"/>
                    </a:moveTo>
                    <a:cubicBezTo>
                      <a:pt x="13" y="4"/>
                      <a:pt x="9" y="7"/>
                      <a:pt x="8" y="8"/>
                    </a:cubicBezTo>
                    <a:cubicBezTo>
                      <a:pt x="6" y="9"/>
                      <a:pt x="8" y="8"/>
                      <a:pt x="9" y="8"/>
                    </a:cubicBezTo>
                    <a:cubicBezTo>
                      <a:pt x="12" y="7"/>
                      <a:pt x="25" y="8"/>
                      <a:pt x="13" y="9"/>
                    </a:cubicBezTo>
                    <a:cubicBezTo>
                      <a:pt x="6" y="10"/>
                      <a:pt x="0" y="15"/>
                      <a:pt x="0" y="15"/>
                    </a:cubicBezTo>
                    <a:cubicBezTo>
                      <a:pt x="2" y="10"/>
                      <a:pt x="6" y="6"/>
                      <a:pt x="11" y="3"/>
                    </a:cubicBezTo>
                    <a:cubicBezTo>
                      <a:pt x="15" y="0"/>
                      <a:pt x="9" y="5"/>
                      <a:pt x="12" y="4"/>
                    </a:cubicBezTo>
                    <a:close/>
                  </a:path>
                </a:pathLst>
              </a:custGeom>
              <a:solidFill>
                <a:srgbClr val="B3AA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185"/>
              <p:cNvSpPr/>
              <p:nvPr/>
            </p:nvSpPr>
            <p:spPr bwMode="auto">
              <a:xfrm>
                <a:off x="3222" y="1309"/>
                <a:ext cx="139" cy="55"/>
              </a:xfrm>
              <a:custGeom>
                <a:gdLst>
                  <a:gd fmla="*/ 52 w 59" name="T0"/>
                  <a:gd fmla="*/ 4 h 23" name="T1"/>
                  <a:gd fmla="*/ 34 w 59" name="T2"/>
                  <a:gd fmla="*/ 9 h 23" name="T3"/>
                  <a:gd fmla="*/ 19 w 59" name="T4"/>
                  <a:gd fmla="*/ 12 h 23" name="T5"/>
                  <a:gd fmla="*/ 14 w 59" name="T6"/>
                  <a:gd fmla="*/ 2 h 23" name="T7"/>
                  <a:gd fmla="*/ 7 w 59" name="T8"/>
                  <a:gd fmla="*/ 17 h 23" name="T9"/>
                  <a:gd fmla="*/ 23 w 59" name="T10"/>
                  <a:gd fmla="*/ 22 h 23" name="T11"/>
                  <a:gd fmla="*/ 44 w 59" name="T12"/>
                  <a:gd fmla="*/ 14 h 23" name="T13"/>
                  <a:gd fmla="*/ 53 w 59" name="T14"/>
                  <a:gd fmla="*/ 8 h 23" name="T15"/>
                  <a:gd fmla="*/ 52 w 59" name="T16"/>
                  <a:gd fmla="*/ 4 h 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" w="59">
                    <a:moveTo>
                      <a:pt x="52" y="4"/>
                    </a:moveTo>
                    <a:cubicBezTo>
                      <a:pt x="49" y="4"/>
                      <a:pt x="42" y="3"/>
                      <a:pt x="34" y="9"/>
                    </a:cubicBezTo>
                    <a:cubicBezTo>
                      <a:pt x="31" y="11"/>
                      <a:pt x="18" y="18"/>
                      <a:pt x="19" y="12"/>
                    </a:cubicBezTo>
                    <a:cubicBezTo>
                      <a:pt x="20" y="7"/>
                      <a:pt x="17" y="0"/>
                      <a:pt x="14" y="2"/>
                    </a:cubicBezTo>
                    <a:cubicBezTo>
                      <a:pt x="12" y="4"/>
                      <a:pt x="13" y="11"/>
                      <a:pt x="7" y="17"/>
                    </a:cubicBezTo>
                    <a:cubicBezTo>
                      <a:pt x="0" y="23"/>
                      <a:pt x="18" y="23"/>
                      <a:pt x="23" y="22"/>
                    </a:cubicBezTo>
                    <a:cubicBezTo>
                      <a:pt x="31" y="21"/>
                      <a:pt x="37" y="19"/>
                      <a:pt x="44" y="14"/>
                    </a:cubicBezTo>
                    <a:cubicBezTo>
                      <a:pt x="46" y="12"/>
                      <a:pt x="50" y="8"/>
                      <a:pt x="53" y="8"/>
                    </a:cubicBezTo>
                    <a:cubicBezTo>
                      <a:pt x="59" y="7"/>
                      <a:pt x="58" y="5"/>
                      <a:pt x="52" y="4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186"/>
              <p:cNvSpPr/>
              <p:nvPr/>
            </p:nvSpPr>
            <p:spPr bwMode="auto">
              <a:xfrm>
                <a:off x="3158" y="1276"/>
                <a:ext cx="33" cy="55"/>
              </a:xfrm>
              <a:custGeom>
                <a:gdLst>
                  <a:gd fmla="*/ 7 w 14" name="T0"/>
                  <a:gd fmla="*/ 0 h 23" name="T1"/>
                  <a:gd fmla="*/ 5 w 14" name="T2"/>
                  <a:gd fmla="*/ 13 h 23" name="T3"/>
                  <a:gd fmla="*/ 8 w 14" name="T4"/>
                  <a:gd fmla="*/ 23 h 23" name="T5"/>
                  <a:gd fmla="*/ 11 w 14" name="T6"/>
                  <a:gd fmla="*/ 14 h 23" name="T7"/>
                  <a:gd fmla="*/ 12 w 14" name="T8"/>
                  <a:gd fmla="*/ 5 h 23" name="T9"/>
                  <a:gd fmla="*/ 7 w 14" name="T10"/>
                  <a:gd fmla="*/ 0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14">
                    <a:moveTo>
                      <a:pt x="7" y="0"/>
                    </a:moveTo>
                    <a:cubicBezTo>
                      <a:pt x="0" y="4"/>
                      <a:pt x="11" y="10"/>
                      <a:pt x="5" y="13"/>
                    </a:cubicBezTo>
                    <a:cubicBezTo>
                      <a:pt x="3" y="20"/>
                      <a:pt x="10" y="16"/>
                      <a:pt x="8" y="23"/>
                    </a:cubicBezTo>
                    <a:cubicBezTo>
                      <a:pt x="11" y="18"/>
                      <a:pt x="6" y="16"/>
                      <a:pt x="11" y="14"/>
                    </a:cubicBezTo>
                    <a:cubicBezTo>
                      <a:pt x="14" y="12"/>
                      <a:pt x="13" y="8"/>
                      <a:pt x="12" y="5"/>
                    </a:cubicBezTo>
                    <a:cubicBezTo>
                      <a:pt x="10" y="2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C7C0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187"/>
              <p:cNvSpPr/>
              <p:nvPr/>
            </p:nvSpPr>
            <p:spPr bwMode="auto">
              <a:xfrm>
                <a:off x="3111" y="1373"/>
                <a:ext cx="33" cy="31"/>
              </a:xfrm>
              <a:custGeom>
                <a:gdLst>
                  <a:gd fmla="*/ 0 w 14" name="T0"/>
                  <a:gd fmla="*/ 0 h 13" name="T1"/>
                  <a:gd fmla="*/ 13 w 14" name="T2"/>
                  <a:gd fmla="*/ 10 h 13" name="T3"/>
                  <a:gd fmla="*/ 11 w 14" name="T4"/>
                  <a:gd fmla="*/ 10 h 13" name="T5"/>
                  <a:gd fmla="*/ 11 w 14" name="T6"/>
                  <a:gd fmla="*/ 7 h 13" name="T7"/>
                  <a:gd fmla="*/ 0 w 14" name="T8"/>
                  <a:gd fmla="*/ 0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14">
                    <a:moveTo>
                      <a:pt x="0" y="0"/>
                    </a:moveTo>
                    <a:cubicBezTo>
                      <a:pt x="5" y="0"/>
                      <a:pt x="14" y="4"/>
                      <a:pt x="13" y="10"/>
                    </a:cubicBezTo>
                    <a:cubicBezTo>
                      <a:pt x="13" y="11"/>
                      <a:pt x="11" y="13"/>
                      <a:pt x="11" y="10"/>
                    </a:cubicBezTo>
                    <a:cubicBezTo>
                      <a:pt x="11" y="9"/>
                      <a:pt x="11" y="9"/>
                      <a:pt x="11" y="7"/>
                    </a:cubicBezTo>
                    <a:cubicBezTo>
                      <a:pt x="9" y="5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188"/>
              <p:cNvSpPr/>
              <p:nvPr/>
            </p:nvSpPr>
            <p:spPr bwMode="auto">
              <a:xfrm>
                <a:off x="3080" y="1321"/>
                <a:ext cx="26" cy="43"/>
              </a:xfrm>
              <a:custGeom>
                <a:gdLst>
                  <a:gd fmla="*/ 7 w 11" name="T0"/>
                  <a:gd fmla="*/ 1 h 18" name="T1"/>
                  <a:gd fmla="*/ 8 w 11" name="T2"/>
                  <a:gd fmla="*/ 3 h 18" name="T3"/>
                  <a:gd fmla="*/ 5 w 11" name="T4"/>
                  <a:gd fmla="*/ 18 h 18" name="T5"/>
                  <a:gd fmla="*/ 7 w 11" name="T6"/>
                  <a:gd fmla="*/ 1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11">
                    <a:moveTo>
                      <a:pt x="7" y="1"/>
                    </a:moveTo>
                    <a:cubicBezTo>
                      <a:pt x="10" y="0"/>
                      <a:pt x="11" y="1"/>
                      <a:pt x="8" y="3"/>
                    </a:cubicBezTo>
                    <a:cubicBezTo>
                      <a:pt x="4" y="7"/>
                      <a:pt x="4" y="12"/>
                      <a:pt x="5" y="18"/>
                    </a:cubicBezTo>
                    <a:cubicBezTo>
                      <a:pt x="0" y="12"/>
                      <a:pt x="3" y="4"/>
                      <a:pt x="7" y="1"/>
                    </a:cubicBezTo>
                    <a:close/>
                  </a:path>
                </a:pathLst>
              </a:custGeom>
              <a:solidFill>
                <a:srgbClr val="C2C7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189"/>
              <p:cNvSpPr/>
              <p:nvPr/>
            </p:nvSpPr>
            <p:spPr bwMode="auto">
              <a:xfrm>
                <a:off x="3028" y="1324"/>
                <a:ext cx="114" cy="151"/>
              </a:xfrm>
              <a:custGeom>
                <a:gdLst>
                  <a:gd fmla="*/ 26 w 48" name="T0"/>
                  <a:gd fmla="*/ 24 h 64" name="T1"/>
                  <a:gd fmla="*/ 46 w 48" name="T2"/>
                  <a:gd fmla="*/ 28 h 64" name="T3"/>
                  <a:gd fmla="*/ 28 w 48" name="T4"/>
                  <a:gd fmla="*/ 30 h 64" name="T5"/>
                  <a:gd fmla="*/ 47 w 48" name="T6"/>
                  <a:gd fmla="*/ 45 h 64" name="T7"/>
                  <a:gd fmla="*/ 44 w 48" name="T8"/>
                  <a:gd fmla="*/ 43 h 64" name="T9"/>
                  <a:gd fmla="*/ 24 w 48" name="T10"/>
                  <a:gd fmla="*/ 31 h 64" name="T11"/>
                  <a:gd fmla="*/ 2 w 48" name="T12"/>
                  <a:gd fmla="*/ 64 h 64" name="T13"/>
                  <a:gd fmla="*/ 0 w 48" name="T14"/>
                  <a:gd fmla="*/ 60 h 64" name="T15"/>
                  <a:gd fmla="*/ 21 w 48" name="T16"/>
                  <a:gd fmla="*/ 26 h 64" name="T17"/>
                  <a:gd fmla="*/ 29 w 48" name="T18"/>
                  <a:gd fmla="*/ 0 h 64" name="T19"/>
                  <a:gd fmla="*/ 26 w 48" name="T20"/>
                  <a:gd fmla="*/ 24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48">
                    <a:moveTo>
                      <a:pt x="26" y="24"/>
                    </a:moveTo>
                    <a:cubicBezTo>
                      <a:pt x="31" y="18"/>
                      <a:pt x="42" y="20"/>
                      <a:pt x="46" y="28"/>
                    </a:cubicBezTo>
                    <a:cubicBezTo>
                      <a:pt x="42" y="22"/>
                      <a:pt x="38" y="28"/>
                      <a:pt x="28" y="30"/>
                    </a:cubicBezTo>
                    <a:cubicBezTo>
                      <a:pt x="36" y="29"/>
                      <a:pt x="48" y="33"/>
                      <a:pt x="47" y="45"/>
                    </a:cubicBezTo>
                    <a:cubicBezTo>
                      <a:pt x="46" y="51"/>
                      <a:pt x="45" y="45"/>
                      <a:pt x="44" y="43"/>
                    </a:cubicBezTo>
                    <a:cubicBezTo>
                      <a:pt x="38" y="34"/>
                      <a:pt x="24" y="41"/>
                      <a:pt x="24" y="31"/>
                    </a:cubicBezTo>
                    <a:cubicBezTo>
                      <a:pt x="16" y="37"/>
                      <a:pt x="3" y="47"/>
                      <a:pt x="2" y="64"/>
                    </a:cubicBezTo>
                    <a:cubicBezTo>
                      <a:pt x="0" y="63"/>
                      <a:pt x="0" y="61"/>
                      <a:pt x="0" y="60"/>
                    </a:cubicBezTo>
                    <a:cubicBezTo>
                      <a:pt x="5" y="40"/>
                      <a:pt x="14" y="34"/>
                      <a:pt x="21" y="26"/>
                    </a:cubicBezTo>
                    <a:cubicBezTo>
                      <a:pt x="19" y="22"/>
                      <a:pt x="16" y="7"/>
                      <a:pt x="29" y="0"/>
                    </a:cubicBezTo>
                    <a:cubicBezTo>
                      <a:pt x="19" y="9"/>
                      <a:pt x="31" y="15"/>
                      <a:pt x="26" y="24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190"/>
              <p:cNvSpPr/>
              <p:nvPr/>
            </p:nvSpPr>
            <p:spPr bwMode="auto">
              <a:xfrm>
                <a:off x="3071" y="1331"/>
                <a:ext cx="68" cy="85"/>
              </a:xfrm>
              <a:custGeom>
                <a:gdLst>
                  <a:gd fmla="*/ 5 w 29" name="T0"/>
                  <a:gd fmla="*/ 26 h 36" name="T1"/>
                  <a:gd fmla="*/ 7 w 29" name="T2"/>
                  <a:gd fmla="*/ 28 h 36" name="T3"/>
                  <a:gd fmla="*/ 12 w 29" name="T4"/>
                  <a:gd fmla="*/ 33 h 36" name="T5"/>
                  <a:gd fmla="*/ 21 w 29" name="T6"/>
                  <a:gd fmla="*/ 32 h 36" name="T7"/>
                  <a:gd fmla="*/ 29 w 29" name="T8"/>
                  <a:gd fmla="*/ 36 h 36" name="T9"/>
                  <a:gd fmla="*/ 18 w 29" name="T10"/>
                  <a:gd fmla="*/ 27 h 36" name="T11"/>
                  <a:gd fmla="*/ 10 w 29" name="T12"/>
                  <a:gd fmla="*/ 26 h 36" name="T13"/>
                  <a:gd fmla="*/ 17 w 29" name="T14"/>
                  <a:gd fmla="*/ 23 h 36" name="T15"/>
                  <a:gd fmla="*/ 20 w 29" name="T16"/>
                  <a:gd fmla="*/ 22 h 36" name="T17"/>
                  <a:gd fmla="*/ 19 w 29" name="T18"/>
                  <a:gd fmla="*/ 19 h 36" name="T19"/>
                  <a:gd fmla="*/ 11 w 29" name="T20"/>
                  <a:gd fmla="*/ 19 h 36" name="T21"/>
                  <a:gd fmla="*/ 6 w 29" name="T22"/>
                  <a:gd fmla="*/ 22 h 36" name="T23"/>
                  <a:gd fmla="*/ 8 w 29" name="T24"/>
                  <a:gd fmla="*/ 12 h 36" name="T25"/>
                  <a:gd fmla="*/ 6 w 29" name="T26"/>
                  <a:gd fmla="*/ 6 h 36" name="T27"/>
                  <a:gd fmla="*/ 3 w 29" name="T28"/>
                  <a:gd fmla="*/ 6 h 36" name="T29"/>
                  <a:gd fmla="*/ 3 w 29" name="T30"/>
                  <a:gd fmla="*/ 21 h 36" name="T31"/>
                  <a:gd fmla="*/ 5 w 29" name="T32"/>
                  <a:gd fmla="*/ 26 h 3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6" w="28">
                    <a:moveTo>
                      <a:pt x="5" y="26"/>
                    </a:moveTo>
                    <a:cubicBezTo>
                      <a:pt x="6" y="27"/>
                      <a:pt x="8" y="25"/>
                      <a:pt x="7" y="28"/>
                    </a:cubicBezTo>
                    <a:cubicBezTo>
                      <a:pt x="6" y="31"/>
                      <a:pt x="9" y="34"/>
                      <a:pt x="12" y="33"/>
                    </a:cubicBezTo>
                    <a:cubicBezTo>
                      <a:pt x="16" y="33"/>
                      <a:pt x="17" y="29"/>
                      <a:pt x="21" y="32"/>
                    </a:cubicBezTo>
                    <a:cubicBezTo>
                      <a:pt x="23" y="34"/>
                      <a:pt x="25" y="31"/>
                      <a:pt x="29" y="36"/>
                    </a:cubicBezTo>
                    <a:cubicBezTo>
                      <a:pt x="26" y="30"/>
                      <a:pt x="21" y="28"/>
                      <a:pt x="18" y="27"/>
                    </a:cubicBezTo>
                    <a:cubicBezTo>
                      <a:pt x="14" y="26"/>
                      <a:pt x="4" y="27"/>
                      <a:pt x="10" y="26"/>
                    </a:cubicBezTo>
                    <a:cubicBezTo>
                      <a:pt x="12" y="25"/>
                      <a:pt x="16" y="25"/>
                      <a:pt x="17" y="23"/>
                    </a:cubicBezTo>
                    <a:cubicBezTo>
                      <a:pt x="18" y="22"/>
                      <a:pt x="19" y="21"/>
                      <a:pt x="20" y="22"/>
                    </a:cubicBezTo>
                    <a:cubicBezTo>
                      <a:pt x="25" y="22"/>
                      <a:pt x="22" y="20"/>
                      <a:pt x="19" y="19"/>
                    </a:cubicBezTo>
                    <a:cubicBezTo>
                      <a:pt x="16" y="18"/>
                      <a:pt x="13" y="18"/>
                      <a:pt x="11" y="19"/>
                    </a:cubicBezTo>
                    <a:cubicBezTo>
                      <a:pt x="8" y="21"/>
                      <a:pt x="7" y="24"/>
                      <a:pt x="6" y="22"/>
                    </a:cubicBezTo>
                    <a:cubicBezTo>
                      <a:pt x="6" y="18"/>
                      <a:pt x="9" y="18"/>
                      <a:pt x="8" y="12"/>
                    </a:cubicBezTo>
                    <a:cubicBezTo>
                      <a:pt x="7" y="8"/>
                      <a:pt x="5" y="10"/>
                      <a:pt x="6" y="6"/>
                    </a:cubicBezTo>
                    <a:cubicBezTo>
                      <a:pt x="7" y="1"/>
                      <a:pt x="6" y="0"/>
                      <a:pt x="3" y="6"/>
                    </a:cubicBezTo>
                    <a:cubicBezTo>
                      <a:pt x="0" y="12"/>
                      <a:pt x="1" y="18"/>
                      <a:pt x="3" y="21"/>
                    </a:cubicBezTo>
                    <a:cubicBezTo>
                      <a:pt x="4" y="24"/>
                      <a:pt x="4" y="25"/>
                      <a:pt x="5" y="26"/>
                    </a:cubicBezTo>
                    <a:close/>
                  </a:path>
                </a:pathLst>
              </a:custGeom>
              <a:solidFill>
                <a:srgbClr val="B8BD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191"/>
              <p:cNvSpPr/>
              <p:nvPr/>
            </p:nvSpPr>
            <p:spPr bwMode="auto">
              <a:xfrm>
                <a:off x="3085" y="1373"/>
                <a:ext cx="35" cy="19"/>
              </a:xfrm>
              <a:custGeom>
                <a:gdLst>
                  <a:gd fmla="*/ 13 w 15" name="T0"/>
                  <a:gd fmla="*/ 2 h 8" name="T1"/>
                  <a:gd fmla="*/ 9 w 15" name="T2"/>
                  <a:gd fmla="*/ 4 h 8" name="T3"/>
                  <a:gd fmla="*/ 4 w 15" name="T4"/>
                  <a:gd fmla="*/ 7 h 8" name="T5"/>
                  <a:gd fmla="*/ 2 w 15" name="T6"/>
                  <a:gd fmla="*/ 5 h 8" name="T7"/>
                  <a:gd fmla="*/ 12 w 15" name="T8"/>
                  <a:gd fmla="*/ 1 h 8" name="T9"/>
                  <a:gd fmla="*/ 13 w 15" name="T10"/>
                  <a:gd fmla="*/ 2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5">
                    <a:moveTo>
                      <a:pt x="13" y="2"/>
                    </a:moveTo>
                    <a:cubicBezTo>
                      <a:pt x="11" y="2"/>
                      <a:pt x="10" y="4"/>
                      <a:pt x="9" y="4"/>
                    </a:cubicBezTo>
                    <a:cubicBezTo>
                      <a:pt x="9" y="6"/>
                      <a:pt x="8" y="6"/>
                      <a:pt x="4" y="7"/>
                    </a:cubicBezTo>
                    <a:cubicBezTo>
                      <a:pt x="2" y="8"/>
                      <a:pt x="0" y="7"/>
                      <a:pt x="2" y="5"/>
                    </a:cubicBezTo>
                    <a:cubicBezTo>
                      <a:pt x="5" y="1"/>
                      <a:pt x="9" y="0"/>
                      <a:pt x="12" y="1"/>
                    </a:cubicBezTo>
                    <a:cubicBezTo>
                      <a:pt x="14" y="1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192"/>
              <p:cNvSpPr/>
              <p:nvPr/>
            </p:nvSpPr>
            <p:spPr bwMode="auto">
              <a:xfrm>
                <a:off x="3087" y="1392"/>
                <a:ext cx="41" cy="17"/>
              </a:xfrm>
              <a:custGeom>
                <a:gdLst>
                  <a:gd fmla="*/ 14 w 17" name="T0"/>
                  <a:gd fmla="*/ 2 h 7" name="T1"/>
                  <a:gd fmla="*/ 1 w 17" name="T2"/>
                  <a:gd fmla="*/ 3 h 7" name="T3"/>
                  <a:gd fmla="*/ 7 w 17" name="T4"/>
                  <a:gd fmla="*/ 5 h 7" name="T5"/>
                  <a:gd fmla="*/ 12 w 17" name="T6"/>
                  <a:gd fmla="*/ 4 h 7" name="T7"/>
                  <a:gd fmla="*/ 15 w 17" name="T8"/>
                  <a:gd fmla="*/ 5 h 7" name="T9"/>
                  <a:gd fmla="*/ 14 w 17" name="T10"/>
                  <a:gd fmla="*/ 2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17">
                    <a:moveTo>
                      <a:pt x="14" y="2"/>
                    </a:moveTo>
                    <a:cubicBezTo>
                      <a:pt x="11" y="1"/>
                      <a:pt x="1" y="0"/>
                      <a:pt x="1" y="3"/>
                    </a:cubicBezTo>
                    <a:cubicBezTo>
                      <a:pt x="0" y="6"/>
                      <a:pt x="4" y="7"/>
                      <a:pt x="7" y="5"/>
                    </a:cubicBezTo>
                    <a:cubicBezTo>
                      <a:pt x="9" y="3"/>
                      <a:pt x="10" y="2"/>
                      <a:pt x="12" y="4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7" y="5"/>
                      <a:pt x="16" y="3"/>
                      <a:pt x="14" y="2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193"/>
              <p:cNvSpPr/>
              <p:nvPr/>
            </p:nvSpPr>
            <p:spPr bwMode="auto">
              <a:xfrm>
                <a:off x="3073" y="1338"/>
                <a:ext cx="17" cy="47"/>
              </a:xfrm>
              <a:custGeom>
                <a:gdLst>
                  <a:gd fmla="*/ 4 w 7" name="T0"/>
                  <a:gd fmla="*/ 2 h 20" name="T1"/>
                  <a:gd fmla="*/ 5 w 7" name="T2"/>
                  <a:gd fmla="*/ 7 h 20" name="T3"/>
                  <a:gd fmla="*/ 4 w 7" name="T4"/>
                  <a:gd fmla="*/ 17 h 20" name="T5"/>
                  <a:gd fmla="*/ 3 w 7" name="T6"/>
                  <a:gd fmla="*/ 17 h 20" name="T7"/>
                  <a:gd fmla="*/ 1 w 7" name="T8"/>
                  <a:gd fmla="*/ 11 h 20" name="T9"/>
                  <a:gd fmla="*/ 2 w 7" name="T10"/>
                  <a:gd fmla="*/ 5 h 20" name="T11"/>
                  <a:gd fmla="*/ 4 w 7" name="T12"/>
                  <a:gd fmla="*/ 2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7">
                    <a:moveTo>
                      <a:pt x="4" y="2"/>
                    </a:moveTo>
                    <a:cubicBezTo>
                      <a:pt x="3" y="4"/>
                      <a:pt x="4" y="6"/>
                      <a:pt x="5" y="7"/>
                    </a:cubicBezTo>
                    <a:cubicBezTo>
                      <a:pt x="7" y="9"/>
                      <a:pt x="6" y="13"/>
                      <a:pt x="4" y="17"/>
                    </a:cubicBezTo>
                    <a:cubicBezTo>
                      <a:pt x="4" y="19"/>
                      <a:pt x="3" y="20"/>
                      <a:pt x="3" y="17"/>
                    </a:cubicBezTo>
                    <a:cubicBezTo>
                      <a:pt x="2" y="13"/>
                      <a:pt x="1" y="15"/>
                      <a:pt x="1" y="11"/>
                    </a:cubicBezTo>
                    <a:cubicBezTo>
                      <a:pt x="0" y="8"/>
                      <a:pt x="2" y="7"/>
                      <a:pt x="2" y="5"/>
                    </a:cubicBezTo>
                    <a:cubicBezTo>
                      <a:pt x="2" y="2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194"/>
              <p:cNvSpPr/>
              <p:nvPr/>
            </p:nvSpPr>
            <p:spPr bwMode="auto">
              <a:xfrm>
                <a:off x="3316" y="1449"/>
                <a:ext cx="36" cy="75"/>
              </a:xfrm>
              <a:custGeom>
                <a:gdLst>
                  <a:gd fmla="*/ 15 w 15" name="T0"/>
                  <a:gd fmla="*/ 32 h 32" name="T1"/>
                  <a:gd fmla="*/ 10 w 15" name="T2"/>
                  <a:gd fmla="*/ 14 h 32" name="T3"/>
                  <a:gd fmla="*/ 9 w 15" name="T4"/>
                  <a:gd fmla="*/ 3 h 32" name="T5"/>
                  <a:gd fmla="*/ 4 w 15" name="T6"/>
                  <a:gd fmla="*/ 13 h 32" name="T7"/>
                  <a:gd fmla="*/ 15 w 15" name="T8"/>
                  <a:gd fmla="*/ 32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5">
                    <a:moveTo>
                      <a:pt x="15" y="32"/>
                    </a:moveTo>
                    <a:cubicBezTo>
                      <a:pt x="14" y="24"/>
                      <a:pt x="9" y="20"/>
                      <a:pt x="10" y="14"/>
                    </a:cubicBezTo>
                    <a:cubicBezTo>
                      <a:pt x="10" y="14"/>
                      <a:pt x="11" y="7"/>
                      <a:pt x="9" y="3"/>
                    </a:cubicBezTo>
                    <a:cubicBezTo>
                      <a:pt x="3" y="0"/>
                      <a:pt x="0" y="7"/>
                      <a:pt x="4" y="13"/>
                    </a:cubicBezTo>
                    <a:cubicBezTo>
                      <a:pt x="8" y="20"/>
                      <a:pt x="12" y="24"/>
                      <a:pt x="15" y="32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195"/>
              <p:cNvSpPr/>
              <p:nvPr/>
            </p:nvSpPr>
            <p:spPr bwMode="auto">
              <a:xfrm>
                <a:off x="3276" y="1262"/>
                <a:ext cx="85" cy="40"/>
              </a:xfrm>
              <a:custGeom>
                <a:gdLst>
                  <a:gd fmla="*/ 36 w 36" name="T0"/>
                  <a:gd fmla="*/ 17 h 17" name="T1"/>
                  <a:gd fmla="*/ 18 w 36" name="T2"/>
                  <a:gd fmla="*/ 9 h 17" name="T3"/>
                  <a:gd fmla="*/ 2 w 36" name="T4"/>
                  <a:gd fmla="*/ 4 h 17" name="T5"/>
                  <a:gd fmla="*/ 2 w 36" name="T6"/>
                  <a:gd fmla="*/ 11 h 17" name="T7"/>
                  <a:gd fmla="*/ 13 w 36" name="T8"/>
                  <a:gd fmla="*/ 10 h 17" name="T9"/>
                  <a:gd fmla="*/ 36 w 36" name="T10"/>
                  <a:gd fmla="*/ 17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36">
                    <a:moveTo>
                      <a:pt x="36" y="17"/>
                    </a:moveTo>
                    <a:cubicBezTo>
                      <a:pt x="33" y="13"/>
                      <a:pt x="28" y="9"/>
                      <a:pt x="18" y="9"/>
                    </a:cubicBezTo>
                    <a:cubicBezTo>
                      <a:pt x="14" y="8"/>
                      <a:pt x="11" y="0"/>
                      <a:pt x="2" y="4"/>
                    </a:cubicBezTo>
                    <a:cubicBezTo>
                      <a:pt x="0" y="7"/>
                      <a:pt x="2" y="9"/>
                      <a:pt x="2" y="11"/>
                    </a:cubicBezTo>
                    <a:cubicBezTo>
                      <a:pt x="2" y="14"/>
                      <a:pt x="8" y="7"/>
                      <a:pt x="13" y="10"/>
                    </a:cubicBezTo>
                    <a:cubicBezTo>
                      <a:pt x="18" y="13"/>
                      <a:pt x="25" y="6"/>
                      <a:pt x="36" y="17"/>
                    </a:cubicBezTo>
                    <a:close/>
                  </a:path>
                </a:pathLst>
              </a:custGeom>
              <a:solidFill>
                <a:srgbClr val="C7C0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196"/>
              <p:cNvSpPr/>
              <p:nvPr/>
            </p:nvSpPr>
            <p:spPr bwMode="auto">
              <a:xfrm>
                <a:off x="3071" y="967"/>
                <a:ext cx="28" cy="73"/>
              </a:xfrm>
              <a:custGeom>
                <a:gdLst>
                  <a:gd fmla="*/ 1 w 12" name="T0"/>
                  <a:gd fmla="*/ 0 h 31" name="T1"/>
                  <a:gd fmla="*/ 7 w 12" name="T2"/>
                  <a:gd fmla="*/ 31 h 31" name="T3"/>
                  <a:gd fmla="*/ 1 w 12" name="T4"/>
                  <a:gd fmla="*/ 0 h 3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1" w="12">
                    <a:moveTo>
                      <a:pt x="1" y="0"/>
                    </a:moveTo>
                    <a:cubicBezTo>
                      <a:pt x="0" y="1"/>
                      <a:pt x="1" y="24"/>
                      <a:pt x="7" y="31"/>
                    </a:cubicBezTo>
                    <a:cubicBezTo>
                      <a:pt x="12" y="24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197"/>
              <p:cNvSpPr/>
              <p:nvPr/>
            </p:nvSpPr>
            <p:spPr bwMode="auto">
              <a:xfrm>
                <a:off x="2974" y="842"/>
                <a:ext cx="120" cy="224"/>
              </a:xfrm>
              <a:custGeom>
                <a:gdLst>
                  <a:gd fmla="*/ 50 w 51" name="T0"/>
                  <a:gd fmla="*/ 85 h 95" name="T1"/>
                  <a:gd fmla="*/ 45 w 51" name="T2"/>
                  <a:gd fmla="*/ 93 h 95" name="T3"/>
                  <a:gd fmla="*/ 30 w 51" name="T4"/>
                  <a:gd fmla="*/ 65 h 95" name="T5"/>
                  <a:gd fmla="*/ 0 w 51" name="T6"/>
                  <a:gd fmla="*/ 19 h 95" name="T7"/>
                  <a:gd fmla="*/ 2 w 51" name="T8"/>
                  <a:gd fmla="*/ 16 h 95" name="T9"/>
                  <a:gd fmla="*/ 2 w 51" name="T10"/>
                  <a:gd fmla="*/ 10 h 95" name="T11"/>
                  <a:gd fmla="*/ 5 w 51" name="T12"/>
                  <a:gd fmla="*/ 5 h 95" name="T13"/>
                  <a:gd fmla="*/ 11 w 51" name="T14"/>
                  <a:gd fmla="*/ 8 h 95" name="T15"/>
                  <a:gd fmla="*/ 11 w 51" name="T16"/>
                  <a:gd fmla="*/ 4 h 95" name="T17"/>
                  <a:gd fmla="*/ 50 w 51" name="T18"/>
                  <a:gd fmla="*/ 85 h 9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5" w="51">
                    <a:moveTo>
                      <a:pt x="50" y="85"/>
                    </a:moveTo>
                    <a:cubicBezTo>
                      <a:pt x="51" y="89"/>
                      <a:pt x="50" y="95"/>
                      <a:pt x="45" y="93"/>
                    </a:cubicBezTo>
                    <a:cubicBezTo>
                      <a:pt x="41" y="91"/>
                      <a:pt x="36" y="75"/>
                      <a:pt x="30" y="65"/>
                    </a:cubicBezTo>
                    <a:cubicBezTo>
                      <a:pt x="21" y="51"/>
                      <a:pt x="0" y="32"/>
                      <a:pt x="0" y="19"/>
                    </a:cubicBezTo>
                    <a:cubicBezTo>
                      <a:pt x="0" y="16"/>
                      <a:pt x="3" y="17"/>
                      <a:pt x="2" y="16"/>
                    </a:cubicBezTo>
                    <a:cubicBezTo>
                      <a:pt x="1" y="14"/>
                      <a:pt x="5" y="14"/>
                      <a:pt x="2" y="10"/>
                    </a:cubicBezTo>
                    <a:cubicBezTo>
                      <a:pt x="3" y="8"/>
                      <a:pt x="7" y="13"/>
                      <a:pt x="5" y="5"/>
                    </a:cubicBezTo>
                    <a:cubicBezTo>
                      <a:pt x="4" y="0"/>
                      <a:pt x="10" y="7"/>
                      <a:pt x="11" y="8"/>
                    </a:cubicBezTo>
                    <a:cubicBezTo>
                      <a:pt x="12" y="9"/>
                      <a:pt x="8" y="5"/>
                      <a:pt x="11" y="4"/>
                    </a:cubicBezTo>
                    <a:cubicBezTo>
                      <a:pt x="16" y="4"/>
                      <a:pt x="44" y="41"/>
                      <a:pt x="50" y="85"/>
                    </a:cubicBezTo>
                    <a:close/>
                  </a:path>
                </a:pathLst>
              </a:custGeom>
              <a:solidFill>
                <a:srgbClr val="D6D0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198"/>
              <p:cNvSpPr/>
              <p:nvPr/>
            </p:nvSpPr>
            <p:spPr bwMode="auto">
              <a:xfrm>
                <a:off x="2976" y="849"/>
                <a:ext cx="118" cy="217"/>
              </a:xfrm>
              <a:custGeom>
                <a:gdLst>
                  <a:gd fmla="*/ 49 w 50" name="T0"/>
                  <a:gd fmla="*/ 82 h 92" name="T1"/>
                  <a:gd fmla="*/ 44 w 50" name="T2"/>
                  <a:gd fmla="*/ 90 h 92" name="T3"/>
                  <a:gd fmla="*/ 29 w 50" name="T4"/>
                  <a:gd fmla="*/ 62 h 92" name="T5"/>
                  <a:gd fmla="*/ 21 w 50" name="T6"/>
                  <a:gd fmla="*/ 51 h 92" name="T7"/>
                  <a:gd fmla="*/ 8 w 50" name="T8"/>
                  <a:gd fmla="*/ 30 h 92" name="T9"/>
                  <a:gd fmla="*/ 1 w 50" name="T10"/>
                  <a:gd fmla="*/ 13 h 92" name="T11"/>
                  <a:gd fmla="*/ 1 w 50" name="T12"/>
                  <a:gd fmla="*/ 13 h 92" name="T13"/>
                  <a:gd fmla="*/ 1 w 50" name="T14"/>
                  <a:gd fmla="*/ 7 h 92" name="T15"/>
                  <a:gd fmla="*/ 18 w 50" name="T16"/>
                  <a:gd fmla="*/ 35 h 92" name="T17"/>
                  <a:gd fmla="*/ 18 w 50" name="T18"/>
                  <a:gd fmla="*/ 31 h 92" name="T19"/>
                  <a:gd fmla="*/ 4 w 50" name="T20"/>
                  <a:gd fmla="*/ 2 h 92" name="T21"/>
                  <a:gd fmla="*/ 5 w 50" name="T22"/>
                  <a:gd fmla="*/ 1 h 92" name="T23"/>
                  <a:gd fmla="*/ 27 w 50" name="T24"/>
                  <a:gd fmla="*/ 40 h 92" name="T25"/>
                  <a:gd fmla="*/ 33 w 50" name="T26"/>
                  <a:gd fmla="*/ 41 h 92" name="T27"/>
                  <a:gd fmla="*/ 34 w 50" name="T28"/>
                  <a:gd fmla="*/ 34 h 92" name="T29"/>
                  <a:gd fmla="*/ 49 w 50" name="T30"/>
                  <a:gd fmla="*/ 82 h 9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2" w="50">
                    <a:moveTo>
                      <a:pt x="49" y="82"/>
                    </a:moveTo>
                    <a:cubicBezTo>
                      <a:pt x="50" y="86"/>
                      <a:pt x="49" y="92"/>
                      <a:pt x="44" y="90"/>
                    </a:cubicBezTo>
                    <a:cubicBezTo>
                      <a:pt x="40" y="88"/>
                      <a:pt x="35" y="72"/>
                      <a:pt x="29" y="62"/>
                    </a:cubicBezTo>
                    <a:cubicBezTo>
                      <a:pt x="27" y="58"/>
                      <a:pt x="24" y="55"/>
                      <a:pt x="21" y="51"/>
                    </a:cubicBezTo>
                    <a:cubicBezTo>
                      <a:pt x="28" y="52"/>
                      <a:pt x="15" y="44"/>
                      <a:pt x="8" y="30"/>
                    </a:cubicBezTo>
                    <a:cubicBezTo>
                      <a:pt x="7" y="28"/>
                      <a:pt x="0" y="15"/>
                      <a:pt x="1" y="13"/>
                    </a:cubicBezTo>
                    <a:cubicBezTo>
                      <a:pt x="2" y="13"/>
                      <a:pt x="2" y="13"/>
                      <a:pt x="1" y="13"/>
                    </a:cubicBezTo>
                    <a:cubicBezTo>
                      <a:pt x="0" y="11"/>
                      <a:pt x="4" y="11"/>
                      <a:pt x="1" y="7"/>
                    </a:cubicBezTo>
                    <a:cubicBezTo>
                      <a:pt x="4" y="7"/>
                      <a:pt x="9" y="23"/>
                      <a:pt x="18" y="35"/>
                    </a:cubicBezTo>
                    <a:cubicBezTo>
                      <a:pt x="23" y="42"/>
                      <a:pt x="20" y="36"/>
                      <a:pt x="18" y="31"/>
                    </a:cubicBezTo>
                    <a:cubicBezTo>
                      <a:pt x="13" y="23"/>
                      <a:pt x="8" y="17"/>
                      <a:pt x="4" y="2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9" y="8"/>
                      <a:pt x="20" y="30"/>
                      <a:pt x="27" y="40"/>
                    </a:cubicBezTo>
                    <a:cubicBezTo>
                      <a:pt x="32" y="47"/>
                      <a:pt x="35" y="45"/>
                      <a:pt x="33" y="41"/>
                    </a:cubicBezTo>
                    <a:cubicBezTo>
                      <a:pt x="27" y="28"/>
                      <a:pt x="37" y="44"/>
                      <a:pt x="34" y="34"/>
                    </a:cubicBezTo>
                    <a:cubicBezTo>
                      <a:pt x="40" y="47"/>
                      <a:pt x="46" y="64"/>
                      <a:pt x="49" y="82"/>
                    </a:cubicBezTo>
                    <a:close/>
                  </a:path>
                </a:pathLst>
              </a:custGeom>
              <a:solidFill>
                <a:srgbClr val="CCC5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199"/>
              <p:cNvSpPr/>
              <p:nvPr/>
            </p:nvSpPr>
            <p:spPr bwMode="auto">
              <a:xfrm>
                <a:off x="2979" y="851"/>
                <a:ext cx="115" cy="215"/>
              </a:xfrm>
              <a:custGeom>
                <a:gdLst>
                  <a:gd fmla="*/ 48 w 49" name="T0"/>
                  <a:gd fmla="*/ 81 h 91" name="T1"/>
                  <a:gd fmla="*/ 43 w 49" name="T2"/>
                  <a:gd fmla="*/ 89 h 91" name="T3"/>
                  <a:gd fmla="*/ 28 w 49" name="T4"/>
                  <a:gd fmla="*/ 61 h 91" name="T5"/>
                  <a:gd fmla="*/ 23 w 49" name="T6"/>
                  <a:gd fmla="*/ 54 h 91" name="T7"/>
                  <a:gd fmla="*/ 23 w 49" name="T8"/>
                  <a:gd fmla="*/ 48 h 91" name="T9"/>
                  <a:gd fmla="*/ 1 w 49" name="T10"/>
                  <a:gd fmla="*/ 12 h 91" name="T11"/>
                  <a:gd fmla="*/ 16 w 49" name="T12"/>
                  <a:gd fmla="*/ 37 h 91" name="T13"/>
                  <a:gd fmla="*/ 22 w 49" name="T14"/>
                  <a:gd fmla="*/ 37 h 91" name="T15"/>
                  <a:gd fmla="*/ 4 w 49" name="T16"/>
                  <a:gd fmla="*/ 0 h 91" name="T17"/>
                  <a:gd fmla="*/ 22 w 49" name="T18"/>
                  <a:gd fmla="*/ 35 h 91" name="T19"/>
                  <a:gd fmla="*/ 36 w 49" name="T20"/>
                  <a:gd fmla="*/ 50 h 91" name="T21"/>
                  <a:gd fmla="*/ 35 w 49" name="T22"/>
                  <a:gd fmla="*/ 44 h 91" name="T23"/>
                  <a:gd fmla="*/ 36 w 49" name="T24"/>
                  <a:gd fmla="*/ 40 h 91" name="T25"/>
                  <a:gd fmla="*/ 48 w 49" name="T26"/>
                  <a:gd fmla="*/ 81 h 9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1" w="49">
                    <a:moveTo>
                      <a:pt x="48" y="81"/>
                    </a:moveTo>
                    <a:cubicBezTo>
                      <a:pt x="49" y="85"/>
                      <a:pt x="48" y="91"/>
                      <a:pt x="43" y="89"/>
                    </a:cubicBezTo>
                    <a:cubicBezTo>
                      <a:pt x="39" y="87"/>
                      <a:pt x="34" y="71"/>
                      <a:pt x="28" y="61"/>
                    </a:cubicBezTo>
                    <a:cubicBezTo>
                      <a:pt x="26" y="58"/>
                      <a:pt x="25" y="56"/>
                      <a:pt x="23" y="54"/>
                    </a:cubicBezTo>
                    <a:cubicBezTo>
                      <a:pt x="28" y="60"/>
                      <a:pt x="32" y="60"/>
                      <a:pt x="23" y="48"/>
                    </a:cubicBezTo>
                    <a:cubicBezTo>
                      <a:pt x="18" y="42"/>
                      <a:pt x="0" y="17"/>
                      <a:pt x="1" y="12"/>
                    </a:cubicBezTo>
                    <a:cubicBezTo>
                      <a:pt x="1" y="13"/>
                      <a:pt x="12" y="33"/>
                      <a:pt x="16" y="37"/>
                    </a:cubicBezTo>
                    <a:cubicBezTo>
                      <a:pt x="21" y="43"/>
                      <a:pt x="23" y="42"/>
                      <a:pt x="22" y="37"/>
                    </a:cubicBezTo>
                    <a:cubicBezTo>
                      <a:pt x="20" y="32"/>
                      <a:pt x="5" y="9"/>
                      <a:pt x="4" y="0"/>
                    </a:cubicBezTo>
                    <a:cubicBezTo>
                      <a:pt x="6" y="7"/>
                      <a:pt x="20" y="32"/>
                      <a:pt x="22" y="35"/>
                    </a:cubicBezTo>
                    <a:cubicBezTo>
                      <a:pt x="24" y="39"/>
                      <a:pt x="34" y="57"/>
                      <a:pt x="36" y="50"/>
                    </a:cubicBezTo>
                    <a:cubicBezTo>
                      <a:pt x="37" y="47"/>
                      <a:pt x="32" y="43"/>
                      <a:pt x="35" y="44"/>
                    </a:cubicBezTo>
                    <a:cubicBezTo>
                      <a:pt x="37" y="44"/>
                      <a:pt x="37" y="41"/>
                      <a:pt x="36" y="40"/>
                    </a:cubicBezTo>
                    <a:cubicBezTo>
                      <a:pt x="41" y="52"/>
                      <a:pt x="46" y="66"/>
                      <a:pt x="48" y="81"/>
                    </a:cubicBezTo>
                    <a:close/>
                  </a:path>
                </a:pathLst>
              </a:custGeom>
              <a:solidFill>
                <a:srgbClr val="C7C0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200"/>
              <p:cNvSpPr/>
              <p:nvPr/>
            </p:nvSpPr>
            <p:spPr bwMode="auto">
              <a:xfrm>
                <a:off x="3045" y="946"/>
                <a:ext cx="49" cy="120"/>
              </a:xfrm>
              <a:custGeom>
                <a:gdLst>
                  <a:gd fmla="*/ 20 w 21" name="T0"/>
                  <a:gd fmla="*/ 41 h 51" name="T1"/>
                  <a:gd fmla="*/ 15 w 21" name="T2"/>
                  <a:gd fmla="*/ 49 h 51" name="T3"/>
                  <a:gd fmla="*/ 0 w 21" name="T4"/>
                  <a:gd fmla="*/ 21 h 51" name="T5"/>
                  <a:gd fmla="*/ 7 w 21" name="T6"/>
                  <a:gd fmla="*/ 20 h 51" name="T7"/>
                  <a:gd fmla="*/ 9 w 21" name="T8"/>
                  <a:gd fmla="*/ 18 h 51" name="T9"/>
                  <a:gd fmla="*/ 8 w 21" name="T10"/>
                  <a:gd fmla="*/ 0 h 51" name="T11"/>
                  <a:gd fmla="*/ 20 w 21" name="T12"/>
                  <a:gd fmla="*/ 41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21">
                    <a:moveTo>
                      <a:pt x="20" y="41"/>
                    </a:moveTo>
                    <a:cubicBezTo>
                      <a:pt x="21" y="45"/>
                      <a:pt x="20" y="51"/>
                      <a:pt x="15" y="49"/>
                    </a:cubicBezTo>
                    <a:cubicBezTo>
                      <a:pt x="11" y="47"/>
                      <a:pt x="6" y="31"/>
                      <a:pt x="0" y="21"/>
                    </a:cubicBezTo>
                    <a:cubicBezTo>
                      <a:pt x="8" y="32"/>
                      <a:pt x="13" y="32"/>
                      <a:pt x="7" y="20"/>
                    </a:cubicBezTo>
                    <a:cubicBezTo>
                      <a:pt x="5" y="18"/>
                      <a:pt x="4" y="12"/>
                      <a:pt x="9" y="18"/>
                    </a:cubicBezTo>
                    <a:cubicBezTo>
                      <a:pt x="12" y="23"/>
                      <a:pt x="16" y="19"/>
                      <a:pt x="8" y="0"/>
                    </a:cubicBezTo>
                    <a:cubicBezTo>
                      <a:pt x="13" y="12"/>
                      <a:pt x="18" y="26"/>
                      <a:pt x="20" y="41"/>
                    </a:cubicBezTo>
                    <a:close/>
                  </a:path>
                </a:pathLst>
              </a:custGeom>
              <a:solidFill>
                <a:srgbClr val="BFB8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201"/>
              <p:cNvSpPr/>
              <p:nvPr/>
            </p:nvSpPr>
            <p:spPr bwMode="auto">
              <a:xfrm>
                <a:off x="3059" y="988"/>
                <a:ext cx="35" cy="78"/>
              </a:xfrm>
              <a:custGeom>
                <a:gdLst>
                  <a:gd fmla="*/ 14 w 15" name="T0"/>
                  <a:gd fmla="*/ 23 h 33" name="T1"/>
                  <a:gd fmla="*/ 9 w 15" name="T2"/>
                  <a:gd fmla="*/ 31 h 33" name="T3"/>
                  <a:gd fmla="*/ 0 w 15" name="T4"/>
                  <a:gd fmla="*/ 16 h 33" name="T5"/>
                  <a:gd fmla="*/ 6 w 15" name="T6"/>
                  <a:gd fmla="*/ 18 h 33" name="T7"/>
                  <a:gd fmla="*/ 9 w 15" name="T8"/>
                  <a:gd fmla="*/ 0 h 33" name="T9"/>
                  <a:gd fmla="*/ 14 w 15" name="T10"/>
                  <a:gd fmla="*/ 2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15">
                    <a:moveTo>
                      <a:pt x="14" y="23"/>
                    </a:moveTo>
                    <a:cubicBezTo>
                      <a:pt x="15" y="27"/>
                      <a:pt x="14" y="33"/>
                      <a:pt x="9" y="31"/>
                    </a:cubicBezTo>
                    <a:cubicBezTo>
                      <a:pt x="7" y="30"/>
                      <a:pt x="4" y="23"/>
                      <a:pt x="0" y="16"/>
                    </a:cubicBezTo>
                    <a:cubicBezTo>
                      <a:pt x="0" y="10"/>
                      <a:pt x="3" y="17"/>
                      <a:pt x="6" y="18"/>
                    </a:cubicBezTo>
                    <a:cubicBezTo>
                      <a:pt x="12" y="20"/>
                      <a:pt x="11" y="9"/>
                      <a:pt x="9" y="0"/>
                    </a:cubicBezTo>
                    <a:cubicBezTo>
                      <a:pt x="11" y="7"/>
                      <a:pt x="13" y="15"/>
                      <a:pt x="14" y="23"/>
                    </a:cubicBezTo>
                    <a:close/>
                  </a:path>
                </a:pathLst>
              </a:custGeom>
              <a:solidFill>
                <a:srgbClr val="BAB2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202"/>
              <p:cNvSpPr/>
              <p:nvPr/>
            </p:nvSpPr>
            <p:spPr bwMode="auto">
              <a:xfrm>
                <a:off x="3000" y="861"/>
                <a:ext cx="52" cy="85"/>
              </a:xfrm>
              <a:custGeom>
                <a:gdLst>
                  <a:gd fmla="*/ 19 w 22" name="T0"/>
                  <a:gd fmla="*/ 22 h 36" name="T1"/>
                  <a:gd fmla="*/ 21 w 22" name="T2"/>
                  <a:gd fmla="*/ 28 h 36" name="T3"/>
                  <a:gd fmla="*/ 18 w 22" name="T4"/>
                  <a:gd fmla="*/ 26 h 36" name="T5"/>
                  <a:gd fmla="*/ 17 w 22" name="T6"/>
                  <a:gd fmla="*/ 26 h 36" name="T7"/>
                  <a:gd fmla="*/ 19 w 22" name="T8"/>
                  <a:gd fmla="*/ 35 h 36" name="T9"/>
                  <a:gd fmla="*/ 3 w 22" name="T10"/>
                  <a:gd fmla="*/ 3 h 36" name="T11"/>
                  <a:gd fmla="*/ 19 w 22" name="T12"/>
                  <a:gd fmla="*/ 22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22">
                    <a:moveTo>
                      <a:pt x="19" y="22"/>
                    </a:moveTo>
                    <a:cubicBezTo>
                      <a:pt x="19" y="23"/>
                      <a:pt x="22" y="27"/>
                      <a:pt x="21" y="28"/>
                    </a:cubicBezTo>
                    <a:cubicBezTo>
                      <a:pt x="20" y="29"/>
                      <a:pt x="19" y="28"/>
                      <a:pt x="18" y="26"/>
                    </a:cubicBezTo>
                    <a:cubicBezTo>
                      <a:pt x="17" y="24"/>
                      <a:pt x="17" y="25"/>
                      <a:pt x="17" y="26"/>
                    </a:cubicBezTo>
                    <a:cubicBezTo>
                      <a:pt x="17" y="30"/>
                      <a:pt x="21" y="36"/>
                      <a:pt x="19" y="35"/>
                    </a:cubicBezTo>
                    <a:cubicBezTo>
                      <a:pt x="16" y="33"/>
                      <a:pt x="0" y="5"/>
                      <a:pt x="3" y="3"/>
                    </a:cubicBezTo>
                    <a:cubicBezTo>
                      <a:pt x="7" y="0"/>
                      <a:pt x="16" y="17"/>
                      <a:pt x="19" y="22"/>
                    </a:cubicBezTo>
                    <a:close/>
                  </a:path>
                </a:pathLst>
              </a:custGeom>
              <a:solidFill>
                <a:srgbClr val="E0DC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203"/>
              <p:cNvSpPr/>
              <p:nvPr/>
            </p:nvSpPr>
            <p:spPr bwMode="auto">
              <a:xfrm>
                <a:off x="3026" y="983"/>
                <a:ext cx="111" cy="263"/>
              </a:xfrm>
              <a:custGeom>
                <a:gdLst>
                  <a:gd fmla="*/ 29 w 47" name="T0"/>
                  <a:gd fmla="*/ 7 h 111" name="T1"/>
                  <a:gd fmla="*/ 31 w 47" name="T2"/>
                  <a:gd fmla="*/ 17 h 111" name="T3"/>
                  <a:gd fmla="*/ 30 w 47" name="T4"/>
                  <a:gd fmla="*/ 32 h 111" name="T5"/>
                  <a:gd fmla="*/ 32 w 47" name="T6"/>
                  <a:gd fmla="*/ 110 h 111" name="T7"/>
                  <a:gd fmla="*/ 29 w 47" name="T8"/>
                  <a:gd fmla="*/ 109 h 111" name="T9"/>
                  <a:gd fmla="*/ 25 w 47" name="T10"/>
                  <a:gd fmla="*/ 35 h 111" name="T11"/>
                  <a:gd fmla="*/ 13 w 47" name="T12"/>
                  <a:gd fmla="*/ 21 h 111" name="T13"/>
                  <a:gd fmla="*/ 4 w 47" name="T14"/>
                  <a:gd fmla="*/ 8 h 111" name="T15"/>
                  <a:gd fmla="*/ 6 w 47" name="T16"/>
                  <a:gd fmla="*/ 7 h 111" name="T17"/>
                  <a:gd fmla="*/ 18 w 47" name="T18"/>
                  <a:gd fmla="*/ 19 h 111" name="T19"/>
                  <a:gd fmla="*/ 19 w 47" name="T20"/>
                  <a:gd fmla="*/ 1 h 111" name="T21"/>
                  <a:gd fmla="*/ 25 w 47" name="T22"/>
                  <a:gd fmla="*/ 23 h 111" name="T23"/>
                  <a:gd fmla="*/ 25 w 47" name="T24"/>
                  <a:gd fmla="*/ 7 h 111" name="T25"/>
                  <a:gd fmla="*/ 32 w 47" name="T26"/>
                  <a:gd fmla="*/ 1 h 111" name="T27"/>
                  <a:gd fmla="*/ 29 w 47" name="T28"/>
                  <a:gd fmla="*/ 7 h 1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10" w="47">
                    <a:moveTo>
                      <a:pt x="29" y="7"/>
                    </a:moveTo>
                    <a:cubicBezTo>
                      <a:pt x="29" y="10"/>
                      <a:pt x="30" y="15"/>
                      <a:pt x="31" y="17"/>
                    </a:cubicBezTo>
                    <a:cubicBezTo>
                      <a:pt x="33" y="20"/>
                      <a:pt x="35" y="27"/>
                      <a:pt x="30" y="32"/>
                    </a:cubicBezTo>
                    <a:cubicBezTo>
                      <a:pt x="32" y="38"/>
                      <a:pt x="47" y="67"/>
                      <a:pt x="32" y="110"/>
                    </a:cubicBezTo>
                    <a:cubicBezTo>
                      <a:pt x="31" y="111"/>
                      <a:pt x="30" y="111"/>
                      <a:pt x="29" y="109"/>
                    </a:cubicBezTo>
                    <a:cubicBezTo>
                      <a:pt x="44" y="62"/>
                      <a:pt x="25" y="38"/>
                      <a:pt x="25" y="35"/>
                    </a:cubicBezTo>
                    <a:cubicBezTo>
                      <a:pt x="18" y="35"/>
                      <a:pt x="14" y="26"/>
                      <a:pt x="13" y="21"/>
                    </a:cubicBezTo>
                    <a:cubicBezTo>
                      <a:pt x="10" y="10"/>
                      <a:pt x="13" y="18"/>
                      <a:pt x="4" y="8"/>
                    </a:cubicBezTo>
                    <a:cubicBezTo>
                      <a:pt x="0" y="5"/>
                      <a:pt x="2" y="4"/>
                      <a:pt x="6" y="7"/>
                    </a:cubicBezTo>
                    <a:cubicBezTo>
                      <a:pt x="9" y="10"/>
                      <a:pt x="15" y="9"/>
                      <a:pt x="18" y="19"/>
                    </a:cubicBezTo>
                    <a:cubicBezTo>
                      <a:pt x="16" y="12"/>
                      <a:pt x="19" y="0"/>
                      <a:pt x="19" y="1"/>
                    </a:cubicBezTo>
                    <a:cubicBezTo>
                      <a:pt x="21" y="5"/>
                      <a:pt x="22" y="17"/>
                      <a:pt x="25" y="23"/>
                    </a:cubicBezTo>
                    <a:cubicBezTo>
                      <a:pt x="25" y="20"/>
                      <a:pt x="24" y="12"/>
                      <a:pt x="25" y="7"/>
                    </a:cubicBezTo>
                    <a:cubicBezTo>
                      <a:pt x="27" y="1"/>
                      <a:pt x="31" y="0"/>
                      <a:pt x="32" y="1"/>
                    </a:cubicBezTo>
                    <a:cubicBezTo>
                      <a:pt x="32" y="1"/>
                      <a:pt x="29" y="4"/>
                      <a:pt x="29" y="7"/>
                    </a:cubicBezTo>
                    <a:close/>
                  </a:path>
                </a:pathLst>
              </a:custGeom>
              <a:solidFill>
                <a:srgbClr val="B0B5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204"/>
              <p:cNvSpPr/>
              <p:nvPr/>
            </p:nvSpPr>
            <p:spPr bwMode="auto">
              <a:xfrm>
                <a:off x="3026" y="988"/>
                <a:ext cx="80" cy="80"/>
              </a:xfrm>
              <a:custGeom>
                <a:gdLst>
                  <a:gd fmla="*/ 29 w 34" name="T0"/>
                  <a:gd fmla="*/ 10 h 34" name="T1"/>
                  <a:gd fmla="*/ 31 w 34" name="T2"/>
                  <a:gd fmla="*/ 15 h 34" name="T3"/>
                  <a:gd fmla="*/ 33 w 34" name="T4"/>
                  <a:gd fmla="*/ 20 h 34" name="T5"/>
                  <a:gd fmla="*/ 29 w 34" name="T6"/>
                  <a:gd fmla="*/ 29 h 34" name="T7"/>
                  <a:gd fmla="*/ 25 w 34" name="T8"/>
                  <a:gd fmla="*/ 31 h 34" name="T9"/>
                  <a:gd fmla="*/ 19 w 34" name="T10"/>
                  <a:gd fmla="*/ 30 h 34" name="T11"/>
                  <a:gd fmla="*/ 13 w 34" name="T12"/>
                  <a:gd fmla="*/ 19 h 34" name="T13"/>
                  <a:gd fmla="*/ 4 w 34" name="T14"/>
                  <a:gd fmla="*/ 6 h 34" name="T15"/>
                  <a:gd fmla="*/ 6 w 34" name="T16"/>
                  <a:gd fmla="*/ 5 h 34" name="T17"/>
                  <a:gd fmla="*/ 18 w 34" name="T18"/>
                  <a:gd fmla="*/ 17 h 34" name="T19"/>
                  <a:gd fmla="*/ 19 w 34" name="T20"/>
                  <a:gd fmla="*/ 0 h 34" name="T21"/>
                  <a:gd fmla="*/ 19 w 34" name="T22"/>
                  <a:gd fmla="*/ 0 h 34" name="T23"/>
                  <a:gd fmla="*/ 20 w 34" name="T24"/>
                  <a:gd fmla="*/ 14 h 34" name="T25"/>
                  <a:gd fmla="*/ 25 w 34" name="T26"/>
                  <a:gd fmla="*/ 21 h 34" name="T27"/>
                  <a:gd fmla="*/ 25 w 34" name="T28"/>
                  <a:gd fmla="*/ 5 h 34" name="T29"/>
                  <a:gd fmla="*/ 28 w 34" name="T30"/>
                  <a:gd fmla="*/ 18 h 34" name="T31"/>
                  <a:gd fmla="*/ 29 w 34" name="T32"/>
                  <a:gd fmla="*/ 10 h 3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4" w="34">
                    <a:moveTo>
                      <a:pt x="29" y="10"/>
                    </a:moveTo>
                    <a:cubicBezTo>
                      <a:pt x="30" y="12"/>
                      <a:pt x="31" y="14"/>
                      <a:pt x="31" y="15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4" y="28"/>
                      <a:pt x="30" y="27"/>
                      <a:pt x="29" y="29"/>
                    </a:cubicBezTo>
                    <a:cubicBezTo>
                      <a:pt x="28" y="33"/>
                      <a:pt x="27" y="32"/>
                      <a:pt x="25" y="31"/>
                    </a:cubicBezTo>
                    <a:cubicBezTo>
                      <a:pt x="24" y="34"/>
                      <a:pt x="21" y="32"/>
                      <a:pt x="19" y="30"/>
                    </a:cubicBezTo>
                    <a:cubicBezTo>
                      <a:pt x="16" y="27"/>
                      <a:pt x="14" y="22"/>
                      <a:pt x="13" y="19"/>
                    </a:cubicBezTo>
                    <a:cubicBezTo>
                      <a:pt x="10" y="8"/>
                      <a:pt x="13" y="16"/>
                      <a:pt x="4" y="6"/>
                    </a:cubicBezTo>
                    <a:cubicBezTo>
                      <a:pt x="0" y="3"/>
                      <a:pt x="2" y="2"/>
                      <a:pt x="6" y="5"/>
                    </a:cubicBezTo>
                    <a:cubicBezTo>
                      <a:pt x="9" y="8"/>
                      <a:pt x="15" y="7"/>
                      <a:pt x="18" y="17"/>
                    </a:cubicBezTo>
                    <a:cubicBezTo>
                      <a:pt x="16" y="11"/>
                      <a:pt x="18" y="3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10"/>
                      <a:pt x="18" y="5"/>
                      <a:pt x="20" y="14"/>
                    </a:cubicBezTo>
                    <a:cubicBezTo>
                      <a:pt x="22" y="25"/>
                      <a:pt x="26" y="26"/>
                      <a:pt x="25" y="21"/>
                    </a:cubicBezTo>
                    <a:cubicBezTo>
                      <a:pt x="24" y="18"/>
                      <a:pt x="24" y="10"/>
                      <a:pt x="25" y="5"/>
                    </a:cubicBezTo>
                    <a:cubicBezTo>
                      <a:pt x="25" y="11"/>
                      <a:pt x="25" y="21"/>
                      <a:pt x="28" y="18"/>
                    </a:cubicBezTo>
                    <a:cubicBezTo>
                      <a:pt x="30" y="17"/>
                      <a:pt x="30" y="14"/>
                      <a:pt x="29" y="10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205"/>
              <p:cNvSpPr/>
              <p:nvPr/>
            </p:nvSpPr>
            <p:spPr bwMode="auto">
              <a:xfrm>
                <a:off x="2960" y="1106"/>
                <a:ext cx="144" cy="88"/>
              </a:xfrm>
              <a:custGeom>
                <a:gdLst>
                  <a:gd fmla="*/ 0 w 61" name="T0"/>
                  <a:gd fmla="*/ 16 h 37" name="T1"/>
                  <a:gd fmla="*/ 26 w 61" name="T2"/>
                  <a:gd fmla="*/ 7 h 37" name="T3"/>
                  <a:gd fmla="*/ 58 w 61" name="T4"/>
                  <a:gd fmla="*/ 15 h 37" name="T5"/>
                  <a:gd fmla="*/ 54 w 61" name="T6"/>
                  <a:gd fmla="*/ 37 h 37" name="T7"/>
                  <a:gd fmla="*/ 0 w 61" name="T8"/>
                  <a:gd fmla="*/ 16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61">
                    <a:moveTo>
                      <a:pt x="0" y="16"/>
                    </a:moveTo>
                    <a:cubicBezTo>
                      <a:pt x="4" y="5"/>
                      <a:pt x="22" y="7"/>
                      <a:pt x="26" y="7"/>
                    </a:cubicBezTo>
                    <a:cubicBezTo>
                      <a:pt x="36" y="7"/>
                      <a:pt x="53" y="0"/>
                      <a:pt x="58" y="15"/>
                    </a:cubicBezTo>
                    <a:cubicBezTo>
                      <a:pt x="61" y="21"/>
                      <a:pt x="51" y="23"/>
                      <a:pt x="54" y="37"/>
                    </a:cubicBezTo>
                    <a:cubicBezTo>
                      <a:pt x="34" y="27"/>
                      <a:pt x="25" y="16"/>
                      <a:pt x="0" y="16"/>
                    </a:cubicBezTo>
                    <a:close/>
                  </a:path>
                </a:pathLst>
              </a:custGeom>
              <a:solidFill>
                <a:srgbClr val="BDC2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8" name="Freeform 207"/>
            <p:cNvSpPr/>
            <p:nvPr/>
          </p:nvSpPr>
          <p:spPr bwMode="auto">
            <a:xfrm>
              <a:off x="2960" y="1118"/>
              <a:ext cx="127" cy="76"/>
            </a:xfrm>
            <a:custGeom>
              <a:gdLst>
                <a:gd fmla="*/ 53 w 54" name="T0"/>
                <a:gd fmla="*/ 26 h 32" name="T1"/>
                <a:gd fmla="*/ 50 w 54" name="T2"/>
                <a:gd fmla="*/ 12 h 32" name="T3"/>
                <a:gd fmla="*/ 43 w 54" name="T4"/>
                <a:gd fmla="*/ 9 h 32" name="T5"/>
                <a:gd fmla="*/ 40 w 54" name="T6"/>
                <a:gd fmla="*/ 5 h 32" name="T7"/>
                <a:gd fmla="*/ 27 w 54" name="T8"/>
                <a:gd fmla="*/ 3 h 32" name="T9"/>
                <a:gd fmla="*/ 38 w 54" name="T10"/>
                <a:gd fmla="*/ 17 h 32" name="T11"/>
                <a:gd fmla="*/ 39 w 54" name="T12"/>
                <a:gd fmla="*/ 22 h 32" name="T13"/>
                <a:gd fmla="*/ 34 w 54" name="T14"/>
                <a:gd fmla="*/ 11 h 32" name="T15"/>
                <a:gd fmla="*/ 26 w 54" name="T16"/>
                <a:gd fmla="*/ 4 h 32" name="T17"/>
                <a:gd fmla="*/ 19 w 54" name="T18"/>
                <a:gd fmla="*/ 7 h 32" name="T19"/>
                <a:gd fmla="*/ 0 w 54" name="T20"/>
                <a:gd fmla="*/ 11 h 32" name="T21"/>
                <a:gd fmla="*/ 23 w 54" name="T22"/>
                <a:gd fmla="*/ 17 h 32" name="T23"/>
                <a:gd fmla="*/ 53 w 54" name="T24"/>
                <a:gd fmla="*/ 26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54">
                  <a:moveTo>
                    <a:pt x="53" y="26"/>
                  </a:moveTo>
                  <a:cubicBezTo>
                    <a:pt x="53" y="24"/>
                    <a:pt x="50" y="21"/>
                    <a:pt x="50" y="12"/>
                  </a:cubicBezTo>
                  <a:cubicBezTo>
                    <a:pt x="49" y="5"/>
                    <a:pt x="43" y="6"/>
                    <a:pt x="43" y="9"/>
                  </a:cubicBezTo>
                  <a:cubicBezTo>
                    <a:pt x="43" y="11"/>
                    <a:pt x="41" y="6"/>
                    <a:pt x="40" y="5"/>
                  </a:cubicBezTo>
                  <a:cubicBezTo>
                    <a:pt x="37" y="0"/>
                    <a:pt x="31" y="3"/>
                    <a:pt x="27" y="3"/>
                  </a:cubicBezTo>
                  <a:cubicBezTo>
                    <a:pt x="33" y="5"/>
                    <a:pt x="36" y="12"/>
                    <a:pt x="38" y="17"/>
                  </a:cubicBezTo>
                  <a:cubicBezTo>
                    <a:pt x="38" y="18"/>
                    <a:pt x="39" y="20"/>
                    <a:pt x="39" y="22"/>
                  </a:cubicBezTo>
                  <a:cubicBezTo>
                    <a:pt x="37" y="20"/>
                    <a:pt x="36" y="16"/>
                    <a:pt x="34" y="11"/>
                  </a:cubicBezTo>
                  <a:cubicBezTo>
                    <a:pt x="31" y="8"/>
                    <a:pt x="30" y="5"/>
                    <a:pt x="26" y="4"/>
                  </a:cubicBezTo>
                  <a:cubicBezTo>
                    <a:pt x="18" y="1"/>
                    <a:pt x="21" y="8"/>
                    <a:pt x="19" y="7"/>
                  </a:cubicBezTo>
                  <a:cubicBezTo>
                    <a:pt x="15" y="5"/>
                    <a:pt x="4" y="6"/>
                    <a:pt x="0" y="11"/>
                  </a:cubicBezTo>
                  <a:cubicBezTo>
                    <a:pt x="11" y="9"/>
                    <a:pt x="21" y="15"/>
                    <a:pt x="23" y="17"/>
                  </a:cubicBezTo>
                  <a:cubicBezTo>
                    <a:pt x="28" y="22"/>
                    <a:pt x="54" y="32"/>
                    <a:pt x="53" y="26"/>
                  </a:cubicBezTo>
                  <a:close/>
                </a:path>
              </a:pathLst>
            </a:custGeom>
            <a:solidFill>
              <a:srgbClr val="B8BD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08"/>
            <p:cNvSpPr/>
            <p:nvPr/>
          </p:nvSpPr>
          <p:spPr bwMode="auto">
            <a:xfrm>
              <a:off x="2993" y="1127"/>
              <a:ext cx="92" cy="57"/>
            </a:xfrm>
            <a:custGeom>
              <a:gdLst>
                <a:gd fmla="*/ 38 w 39" name="T0"/>
                <a:gd fmla="*/ 22 h 24" name="T1"/>
                <a:gd fmla="*/ 33 w 39" name="T2"/>
                <a:gd fmla="*/ 8 h 24" name="T3"/>
                <a:gd fmla="*/ 29 w 39" name="T4"/>
                <a:gd fmla="*/ 7 h 24" name="T5"/>
                <a:gd fmla="*/ 22 w 39" name="T6"/>
                <a:gd fmla="*/ 6 h 24" name="T7"/>
                <a:gd fmla="*/ 25 w 39" name="T8"/>
                <a:gd fmla="*/ 16 h 24" name="T9"/>
                <a:gd fmla="*/ 15 w 39" name="T10"/>
                <a:gd fmla="*/ 6 h 24" name="T11"/>
                <a:gd fmla="*/ 7 w 39" name="T12"/>
                <a:gd fmla="*/ 8 h 24" name="T13"/>
                <a:gd fmla="*/ 21 w 39" name="T14"/>
                <a:gd fmla="*/ 18 h 24" name="T15"/>
                <a:gd fmla="*/ 35 w 39" name="T16"/>
                <a:gd fmla="*/ 24 h 24" name="T17"/>
                <a:gd fmla="*/ 38 w 39" name="T18"/>
                <a:gd fmla="*/ 22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39">
                  <a:moveTo>
                    <a:pt x="38" y="22"/>
                  </a:moveTo>
                  <a:cubicBezTo>
                    <a:pt x="35" y="15"/>
                    <a:pt x="36" y="9"/>
                    <a:pt x="33" y="8"/>
                  </a:cubicBezTo>
                  <a:cubicBezTo>
                    <a:pt x="31" y="6"/>
                    <a:pt x="31" y="10"/>
                    <a:pt x="29" y="7"/>
                  </a:cubicBezTo>
                  <a:cubicBezTo>
                    <a:pt x="24" y="0"/>
                    <a:pt x="20" y="3"/>
                    <a:pt x="22" y="6"/>
                  </a:cubicBezTo>
                  <a:cubicBezTo>
                    <a:pt x="26" y="11"/>
                    <a:pt x="26" y="16"/>
                    <a:pt x="25" y="16"/>
                  </a:cubicBezTo>
                  <a:cubicBezTo>
                    <a:pt x="21" y="17"/>
                    <a:pt x="21" y="6"/>
                    <a:pt x="15" y="6"/>
                  </a:cubicBezTo>
                  <a:cubicBezTo>
                    <a:pt x="10" y="5"/>
                    <a:pt x="0" y="4"/>
                    <a:pt x="7" y="8"/>
                  </a:cubicBezTo>
                  <a:cubicBezTo>
                    <a:pt x="11" y="11"/>
                    <a:pt x="14" y="11"/>
                    <a:pt x="21" y="18"/>
                  </a:cubicBezTo>
                  <a:cubicBezTo>
                    <a:pt x="23" y="20"/>
                    <a:pt x="32" y="23"/>
                    <a:pt x="35" y="24"/>
                  </a:cubicBezTo>
                  <a:cubicBezTo>
                    <a:pt x="38" y="24"/>
                    <a:pt x="39" y="23"/>
                    <a:pt x="38" y="22"/>
                  </a:cubicBezTo>
                  <a:close/>
                </a:path>
              </a:pathLst>
            </a:custGeom>
            <a:solidFill>
              <a:srgbClr val="B0B5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09"/>
            <p:cNvSpPr/>
            <p:nvPr/>
          </p:nvSpPr>
          <p:spPr bwMode="auto">
            <a:xfrm>
              <a:off x="2979" y="1153"/>
              <a:ext cx="127" cy="109"/>
            </a:xfrm>
            <a:custGeom>
              <a:gdLst>
                <a:gd fmla="*/ 0 w 54" name="T0"/>
                <a:gd fmla="*/ 1 h 46" name="T1"/>
                <a:gd fmla="*/ 46 w 54" name="T2"/>
                <a:gd fmla="*/ 46 h 46" name="T3"/>
                <a:gd fmla="*/ 53 w 54" name="T4"/>
                <a:gd fmla="*/ 28 h 46" name="T5"/>
                <a:gd fmla="*/ 0 w 54" name="T6"/>
                <a:gd fmla="*/ 1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4">
                  <a:moveTo>
                    <a:pt x="0" y="1"/>
                  </a:moveTo>
                  <a:cubicBezTo>
                    <a:pt x="29" y="8"/>
                    <a:pt x="46" y="26"/>
                    <a:pt x="46" y="46"/>
                  </a:cubicBezTo>
                  <a:cubicBezTo>
                    <a:pt x="51" y="41"/>
                    <a:pt x="54" y="34"/>
                    <a:pt x="53" y="28"/>
                  </a:cubicBezTo>
                  <a:cubicBezTo>
                    <a:pt x="52" y="12"/>
                    <a:pt x="25" y="0"/>
                    <a:pt x="0" y="1"/>
                  </a:cubicBezTo>
                  <a:close/>
                </a:path>
              </a:pathLst>
            </a:custGeom>
            <a:solidFill>
              <a:srgbClr val="B0B5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10"/>
            <p:cNvSpPr/>
            <p:nvPr/>
          </p:nvSpPr>
          <p:spPr bwMode="auto">
            <a:xfrm>
              <a:off x="2960" y="1125"/>
              <a:ext cx="144" cy="95"/>
            </a:xfrm>
            <a:custGeom>
              <a:gdLst>
                <a:gd fmla="*/ 61 w 61" name="T0"/>
                <a:gd fmla="*/ 40 h 40" name="T1"/>
                <a:gd fmla="*/ 40 w 61" name="T2"/>
                <a:gd fmla="*/ 15 h 40" name="T3"/>
                <a:gd fmla="*/ 0 w 61" name="T4"/>
                <a:gd fmla="*/ 8 h 40" name="T5"/>
                <a:gd fmla="*/ 19 w 61" name="T6"/>
                <a:gd fmla="*/ 30 h 40" name="T7"/>
                <a:gd fmla="*/ 41 w 61" name="T8"/>
                <a:gd fmla="*/ 28 h 40" name="T9"/>
                <a:gd fmla="*/ 61 w 61" name="T10"/>
                <a:gd fmla="*/ 40 h 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" w="61">
                  <a:moveTo>
                    <a:pt x="61" y="40"/>
                  </a:moveTo>
                  <a:cubicBezTo>
                    <a:pt x="61" y="27"/>
                    <a:pt x="57" y="22"/>
                    <a:pt x="40" y="15"/>
                  </a:cubicBezTo>
                  <a:cubicBezTo>
                    <a:pt x="33" y="12"/>
                    <a:pt x="16" y="0"/>
                    <a:pt x="0" y="8"/>
                  </a:cubicBezTo>
                  <a:cubicBezTo>
                    <a:pt x="4" y="20"/>
                    <a:pt x="8" y="31"/>
                    <a:pt x="19" y="30"/>
                  </a:cubicBezTo>
                  <a:cubicBezTo>
                    <a:pt x="28" y="29"/>
                    <a:pt x="34" y="18"/>
                    <a:pt x="41" y="28"/>
                  </a:cubicBezTo>
                  <a:cubicBezTo>
                    <a:pt x="48" y="37"/>
                    <a:pt x="53" y="23"/>
                    <a:pt x="61" y="40"/>
                  </a:cubicBezTo>
                  <a:close/>
                </a:path>
              </a:pathLst>
            </a:custGeom>
            <a:solidFill>
              <a:srgbClr val="B3B8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2962" y="1142"/>
              <a:ext cx="142" cy="78"/>
            </a:xfrm>
            <a:custGeom>
              <a:gdLst>
                <a:gd fmla="*/ 60 w 60" name="T0"/>
                <a:gd fmla="*/ 33 h 33" name="T1"/>
                <a:gd fmla="*/ 57 w 60" name="T2"/>
                <a:gd fmla="*/ 20 h 33" name="T3"/>
                <a:gd fmla="*/ 46 w 60" name="T4"/>
                <a:gd fmla="*/ 18 h 33" name="T5"/>
                <a:gd fmla="*/ 43 w 60" name="T6"/>
                <a:gd fmla="*/ 16 h 33" name="T7"/>
                <a:gd fmla="*/ 28 w 60" name="T8"/>
                <a:gd fmla="*/ 9 h 33" name="T9"/>
                <a:gd fmla="*/ 22 w 60" name="T10"/>
                <a:gd fmla="*/ 12 h 33" name="T11"/>
                <a:gd fmla="*/ 17 w 60" name="T12"/>
                <a:gd fmla="*/ 12 h 33" name="T13"/>
                <a:gd fmla="*/ 31 w 60" name="T14"/>
                <a:gd fmla="*/ 7 h 33" name="T15"/>
                <a:gd fmla="*/ 22 w 60" name="T16"/>
                <a:gd fmla="*/ 1 h 33" name="T17"/>
                <a:gd fmla="*/ 2 w 60" name="T18"/>
                <a:gd fmla="*/ 8 h 33" name="T19"/>
                <a:gd fmla="*/ 10 w 60" name="T20"/>
                <a:gd fmla="*/ 21 h 33" name="T21"/>
                <a:gd fmla="*/ 18 w 60" name="T22"/>
                <a:gd fmla="*/ 23 h 33" name="T23"/>
                <a:gd fmla="*/ 40 w 60" name="T24"/>
                <a:gd fmla="*/ 21 h 33" name="T25"/>
                <a:gd fmla="*/ 60 w 60" name="T26"/>
                <a:gd fmla="*/ 33 h 3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3" w="60">
                  <a:moveTo>
                    <a:pt x="60" y="33"/>
                  </a:moveTo>
                  <a:cubicBezTo>
                    <a:pt x="60" y="27"/>
                    <a:pt x="59" y="23"/>
                    <a:pt x="57" y="20"/>
                  </a:cubicBezTo>
                  <a:cubicBezTo>
                    <a:pt x="54" y="17"/>
                    <a:pt x="48" y="14"/>
                    <a:pt x="46" y="18"/>
                  </a:cubicBezTo>
                  <a:cubicBezTo>
                    <a:pt x="46" y="19"/>
                    <a:pt x="44" y="19"/>
                    <a:pt x="43" y="16"/>
                  </a:cubicBezTo>
                  <a:cubicBezTo>
                    <a:pt x="42" y="10"/>
                    <a:pt x="35" y="8"/>
                    <a:pt x="28" y="9"/>
                  </a:cubicBezTo>
                  <a:cubicBezTo>
                    <a:pt x="26" y="10"/>
                    <a:pt x="23" y="10"/>
                    <a:pt x="22" y="12"/>
                  </a:cubicBezTo>
                  <a:cubicBezTo>
                    <a:pt x="19" y="15"/>
                    <a:pt x="15" y="14"/>
                    <a:pt x="17" y="12"/>
                  </a:cubicBezTo>
                  <a:cubicBezTo>
                    <a:pt x="21" y="6"/>
                    <a:pt x="28" y="9"/>
                    <a:pt x="31" y="7"/>
                  </a:cubicBezTo>
                  <a:cubicBezTo>
                    <a:pt x="32" y="5"/>
                    <a:pt x="26" y="2"/>
                    <a:pt x="22" y="1"/>
                  </a:cubicBezTo>
                  <a:cubicBezTo>
                    <a:pt x="15" y="0"/>
                    <a:pt x="0" y="2"/>
                    <a:pt x="2" y="8"/>
                  </a:cubicBezTo>
                  <a:cubicBezTo>
                    <a:pt x="6" y="15"/>
                    <a:pt x="8" y="19"/>
                    <a:pt x="10" y="21"/>
                  </a:cubicBezTo>
                  <a:cubicBezTo>
                    <a:pt x="12" y="23"/>
                    <a:pt x="15" y="23"/>
                    <a:pt x="18" y="23"/>
                  </a:cubicBezTo>
                  <a:cubicBezTo>
                    <a:pt x="27" y="22"/>
                    <a:pt x="33" y="11"/>
                    <a:pt x="40" y="21"/>
                  </a:cubicBezTo>
                  <a:cubicBezTo>
                    <a:pt x="47" y="30"/>
                    <a:pt x="52" y="16"/>
                    <a:pt x="60" y="33"/>
                  </a:cubicBezTo>
                  <a:close/>
                </a:path>
              </a:pathLst>
            </a:custGeom>
            <a:solidFill>
              <a:srgbClr val="BFC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12"/>
            <p:cNvSpPr/>
            <p:nvPr/>
          </p:nvSpPr>
          <p:spPr bwMode="auto">
            <a:xfrm>
              <a:off x="2967" y="1142"/>
              <a:ext cx="59" cy="33"/>
            </a:xfrm>
            <a:custGeom>
              <a:gdLst>
                <a:gd fmla="*/ 13 w 25" name="T0"/>
                <a:gd fmla="*/ 11 h 14" name="T1"/>
                <a:gd fmla="*/ 22 w 25" name="T2"/>
                <a:gd fmla="*/ 4 h 14" name="T3"/>
                <a:gd fmla="*/ 7 w 25" name="T4"/>
                <a:gd fmla="*/ 7 h 14" name="T5"/>
                <a:gd fmla="*/ 4 w 25" name="T6"/>
                <a:gd fmla="*/ 12 h 14" name="T7"/>
                <a:gd fmla="*/ 13 w 25" name="T8"/>
                <a:gd fmla="*/ 11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25">
                  <a:moveTo>
                    <a:pt x="13" y="11"/>
                  </a:moveTo>
                  <a:cubicBezTo>
                    <a:pt x="13" y="5"/>
                    <a:pt x="25" y="6"/>
                    <a:pt x="22" y="4"/>
                  </a:cubicBezTo>
                  <a:cubicBezTo>
                    <a:pt x="20" y="1"/>
                    <a:pt x="4" y="0"/>
                    <a:pt x="7" y="7"/>
                  </a:cubicBezTo>
                  <a:cubicBezTo>
                    <a:pt x="5" y="8"/>
                    <a:pt x="0" y="7"/>
                    <a:pt x="4" y="12"/>
                  </a:cubicBezTo>
                  <a:cubicBezTo>
                    <a:pt x="6" y="14"/>
                    <a:pt x="13" y="14"/>
                    <a:pt x="13" y="11"/>
                  </a:cubicBezTo>
                  <a:close/>
                </a:path>
              </a:pathLst>
            </a:custGeom>
            <a:solidFill>
              <a:srgbClr val="C2C7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13"/>
            <p:cNvSpPr/>
            <p:nvPr/>
          </p:nvSpPr>
          <p:spPr bwMode="auto">
            <a:xfrm>
              <a:off x="2988" y="1165"/>
              <a:ext cx="78" cy="31"/>
            </a:xfrm>
            <a:custGeom>
              <a:gdLst>
                <a:gd fmla="*/ 4 w 33" name="T0"/>
                <a:gd fmla="*/ 11 h 13" name="T1"/>
                <a:gd fmla="*/ 18 w 33" name="T2"/>
                <a:gd fmla="*/ 6 h 13" name="T3"/>
                <a:gd fmla="*/ 20 w 33" name="T4"/>
                <a:gd fmla="*/ 0 h 13" name="T5"/>
                <a:gd fmla="*/ 6 w 33" name="T6"/>
                <a:gd fmla="*/ 6 h 13" name="T7"/>
                <a:gd fmla="*/ 4 w 33" name="T8"/>
                <a:gd fmla="*/ 11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33">
                  <a:moveTo>
                    <a:pt x="4" y="11"/>
                  </a:moveTo>
                  <a:cubicBezTo>
                    <a:pt x="9" y="13"/>
                    <a:pt x="12" y="7"/>
                    <a:pt x="18" y="6"/>
                  </a:cubicBezTo>
                  <a:cubicBezTo>
                    <a:pt x="24" y="5"/>
                    <a:pt x="33" y="2"/>
                    <a:pt x="20" y="0"/>
                  </a:cubicBezTo>
                  <a:cubicBezTo>
                    <a:pt x="11" y="0"/>
                    <a:pt x="11" y="4"/>
                    <a:pt x="6" y="6"/>
                  </a:cubicBezTo>
                  <a:cubicBezTo>
                    <a:pt x="1" y="7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C2C7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14"/>
            <p:cNvSpPr/>
            <p:nvPr/>
          </p:nvSpPr>
          <p:spPr bwMode="auto">
            <a:xfrm>
              <a:off x="2846" y="1475"/>
              <a:ext cx="253" cy="269"/>
            </a:xfrm>
            <a:custGeom>
              <a:gdLst>
                <a:gd fmla="*/ 0 w 107" name="T0"/>
                <a:gd fmla="*/ 83 h 114" name="T1"/>
                <a:gd fmla="*/ 106 w 107" name="T2"/>
                <a:gd fmla="*/ 85 h 114" name="T3"/>
                <a:gd fmla="*/ 75 w 107" name="T4"/>
                <a:gd fmla="*/ 45 h 114" name="T5"/>
                <a:gd fmla="*/ 0 w 107" name="T6"/>
                <a:gd fmla="*/ 83 h 1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4" w="107">
                  <a:moveTo>
                    <a:pt x="0" y="83"/>
                  </a:moveTo>
                  <a:cubicBezTo>
                    <a:pt x="55" y="67"/>
                    <a:pt x="104" y="114"/>
                    <a:pt x="106" y="85"/>
                  </a:cubicBezTo>
                  <a:cubicBezTo>
                    <a:pt x="107" y="66"/>
                    <a:pt x="98" y="46"/>
                    <a:pt x="75" y="45"/>
                  </a:cubicBezTo>
                  <a:cubicBezTo>
                    <a:pt x="60" y="0"/>
                    <a:pt x="0" y="0"/>
                    <a:pt x="0" y="83"/>
                  </a:cubicBezTo>
                  <a:close/>
                </a:path>
              </a:pathLst>
            </a:custGeom>
            <a:solidFill>
              <a:srgbClr val="B8BD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15"/>
            <p:cNvSpPr/>
            <p:nvPr/>
          </p:nvSpPr>
          <p:spPr bwMode="auto">
            <a:xfrm>
              <a:off x="2846" y="1546"/>
              <a:ext cx="204" cy="127"/>
            </a:xfrm>
            <a:custGeom>
              <a:gdLst>
                <a:gd fmla="*/ 75 w 86" name="T0"/>
                <a:gd fmla="*/ 15 h 54" name="T1"/>
                <a:gd fmla="*/ 56 w 86" name="T2"/>
                <a:gd fmla="*/ 9 h 54" name="T3"/>
                <a:gd fmla="*/ 16 w 86" name="T4"/>
                <a:gd fmla="*/ 6 h 54" name="T5"/>
                <a:gd fmla="*/ 26 w 86" name="T6"/>
                <a:gd fmla="*/ 9 h 54" name="T7"/>
                <a:gd fmla="*/ 39 w 86" name="T8"/>
                <a:gd fmla="*/ 16 h 54" name="T9"/>
                <a:gd fmla="*/ 29 w 86" name="T10"/>
                <a:gd fmla="*/ 24 h 54" name="T11"/>
                <a:gd fmla="*/ 0 w 86" name="T12"/>
                <a:gd fmla="*/ 53 h 54" name="T13"/>
                <a:gd fmla="*/ 27 w 86" name="T14"/>
                <a:gd fmla="*/ 36 h 54" name="T15"/>
                <a:gd fmla="*/ 48 w 86" name="T16"/>
                <a:gd fmla="*/ 24 h 54" name="T17"/>
                <a:gd fmla="*/ 52 w 86" name="T18"/>
                <a:gd fmla="*/ 49 h 54" name="T19"/>
                <a:gd fmla="*/ 58 w 86" name="T20"/>
                <a:gd fmla="*/ 41 h 54" name="T21"/>
                <a:gd fmla="*/ 67 w 86" name="T22"/>
                <a:gd fmla="*/ 27 h 54" name="T23"/>
                <a:gd fmla="*/ 78 w 86" name="T24"/>
                <a:gd fmla="*/ 39 h 54" name="T25"/>
                <a:gd fmla="*/ 84 w 86" name="T26"/>
                <a:gd fmla="*/ 39 h 54" name="T27"/>
                <a:gd fmla="*/ 75 w 86" name="T28"/>
                <a:gd fmla="*/ 15 h 5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4" w="86">
                  <a:moveTo>
                    <a:pt x="75" y="15"/>
                  </a:moveTo>
                  <a:cubicBezTo>
                    <a:pt x="63" y="0"/>
                    <a:pt x="67" y="16"/>
                    <a:pt x="56" y="9"/>
                  </a:cubicBezTo>
                  <a:cubicBezTo>
                    <a:pt x="48" y="3"/>
                    <a:pt x="23" y="1"/>
                    <a:pt x="16" y="6"/>
                  </a:cubicBezTo>
                  <a:cubicBezTo>
                    <a:pt x="10" y="12"/>
                    <a:pt x="21" y="9"/>
                    <a:pt x="26" y="9"/>
                  </a:cubicBezTo>
                  <a:cubicBezTo>
                    <a:pt x="38" y="9"/>
                    <a:pt x="45" y="15"/>
                    <a:pt x="39" y="16"/>
                  </a:cubicBezTo>
                  <a:cubicBezTo>
                    <a:pt x="28" y="19"/>
                    <a:pt x="37" y="24"/>
                    <a:pt x="29" y="24"/>
                  </a:cubicBezTo>
                  <a:cubicBezTo>
                    <a:pt x="26" y="24"/>
                    <a:pt x="7" y="31"/>
                    <a:pt x="0" y="53"/>
                  </a:cubicBezTo>
                  <a:cubicBezTo>
                    <a:pt x="4" y="48"/>
                    <a:pt x="16" y="34"/>
                    <a:pt x="27" y="36"/>
                  </a:cubicBezTo>
                  <a:cubicBezTo>
                    <a:pt x="39" y="37"/>
                    <a:pt x="39" y="28"/>
                    <a:pt x="48" y="24"/>
                  </a:cubicBezTo>
                  <a:cubicBezTo>
                    <a:pt x="64" y="16"/>
                    <a:pt x="46" y="35"/>
                    <a:pt x="52" y="49"/>
                  </a:cubicBezTo>
                  <a:cubicBezTo>
                    <a:pt x="54" y="54"/>
                    <a:pt x="57" y="51"/>
                    <a:pt x="58" y="41"/>
                  </a:cubicBezTo>
                  <a:cubicBezTo>
                    <a:pt x="59" y="34"/>
                    <a:pt x="63" y="29"/>
                    <a:pt x="67" y="27"/>
                  </a:cubicBezTo>
                  <a:cubicBezTo>
                    <a:pt x="74" y="25"/>
                    <a:pt x="76" y="33"/>
                    <a:pt x="78" y="39"/>
                  </a:cubicBezTo>
                  <a:cubicBezTo>
                    <a:pt x="80" y="43"/>
                    <a:pt x="86" y="50"/>
                    <a:pt x="84" y="39"/>
                  </a:cubicBezTo>
                  <a:cubicBezTo>
                    <a:pt x="82" y="27"/>
                    <a:pt x="80" y="20"/>
                    <a:pt x="75" y="15"/>
                  </a:cubicBezTo>
                  <a:close/>
                </a:path>
              </a:pathLst>
            </a:custGeom>
            <a:solidFill>
              <a:srgbClr val="B3B8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16"/>
            <p:cNvSpPr/>
            <p:nvPr/>
          </p:nvSpPr>
          <p:spPr bwMode="auto">
            <a:xfrm>
              <a:off x="2851" y="1581"/>
              <a:ext cx="248" cy="163"/>
            </a:xfrm>
            <a:custGeom>
              <a:gdLst>
                <a:gd fmla="*/ 0 w 105" name="T0"/>
                <a:gd fmla="*/ 37 h 69" name="T1"/>
                <a:gd fmla="*/ 104 w 105" name="T2"/>
                <a:gd fmla="*/ 40 h 69" name="T3"/>
                <a:gd fmla="*/ 73 w 105" name="T4"/>
                <a:gd fmla="*/ 0 h 69" name="T5"/>
                <a:gd fmla="*/ 88 w 105" name="T6"/>
                <a:gd fmla="*/ 29 h 69" name="T7"/>
                <a:gd fmla="*/ 77 w 105" name="T8"/>
                <a:gd fmla="*/ 34 h 69" name="T9"/>
                <a:gd fmla="*/ 65 w 105" name="T10"/>
                <a:gd fmla="*/ 26 h 69" name="T11"/>
                <a:gd fmla="*/ 58 w 105" name="T12"/>
                <a:gd fmla="*/ 33 h 69" name="T13"/>
                <a:gd fmla="*/ 45 w 105" name="T14"/>
                <a:gd fmla="*/ 27 h 69" name="T15"/>
                <a:gd fmla="*/ 28 w 105" name="T16"/>
                <a:gd fmla="*/ 23 h 69" name="T17"/>
                <a:gd fmla="*/ 0 w 105" name="T18"/>
                <a:gd fmla="*/ 37 h 6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9" w="105">
                  <a:moveTo>
                    <a:pt x="0" y="37"/>
                  </a:moveTo>
                  <a:cubicBezTo>
                    <a:pt x="55" y="23"/>
                    <a:pt x="102" y="69"/>
                    <a:pt x="104" y="40"/>
                  </a:cubicBezTo>
                  <a:cubicBezTo>
                    <a:pt x="105" y="21"/>
                    <a:pt x="96" y="1"/>
                    <a:pt x="73" y="0"/>
                  </a:cubicBezTo>
                  <a:cubicBezTo>
                    <a:pt x="85" y="4"/>
                    <a:pt x="89" y="16"/>
                    <a:pt x="88" y="29"/>
                  </a:cubicBezTo>
                  <a:cubicBezTo>
                    <a:pt x="88" y="40"/>
                    <a:pt x="81" y="46"/>
                    <a:pt x="77" y="34"/>
                  </a:cubicBezTo>
                  <a:cubicBezTo>
                    <a:pt x="72" y="21"/>
                    <a:pt x="67" y="11"/>
                    <a:pt x="65" y="26"/>
                  </a:cubicBezTo>
                  <a:cubicBezTo>
                    <a:pt x="65" y="32"/>
                    <a:pt x="59" y="23"/>
                    <a:pt x="58" y="33"/>
                  </a:cubicBezTo>
                  <a:cubicBezTo>
                    <a:pt x="57" y="40"/>
                    <a:pt x="42" y="38"/>
                    <a:pt x="45" y="27"/>
                  </a:cubicBezTo>
                  <a:cubicBezTo>
                    <a:pt x="48" y="13"/>
                    <a:pt x="36" y="25"/>
                    <a:pt x="28" y="23"/>
                  </a:cubicBezTo>
                  <a:cubicBezTo>
                    <a:pt x="18" y="20"/>
                    <a:pt x="6" y="29"/>
                    <a:pt x="0" y="37"/>
                  </a:cubicBezTo>
                  <a:close/>
                </a:path>
              </a:pathLst>
            </a:custGeom>
            <a:solidFill>
              <a:srgbClr val="BFC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17"/>
            <p:cNvSpPr/>
            <p:nvPr/>
          </p:nvSpPr>
          <p:spPr bwMode="auto">
            <a:xfrm>
              <a:off x="2889" y="1513"/>
              <a:ext cx="125" cy="56"/>
            </a:xfrm>
            <a:custGeom>
              <a:gdLst>
                <a:gd fmla="*/ 49 w 53" name="T0"/>
                <a:gd fmla="*/ 17 h 24" name="T1"/>
                <a:gd fmla="*/ 23 w 53" name="T2"/>
                <a:gd fmla="*/ 14 h 24" name="T3"/>
                <a:gd fmla="*/ 2 w 53" name="T4"/>
                <a:gd fmla="*/ 13 h 24" name="T5"/>
                <a:gd fmla="*/ 23 w 53" name="T6"/>
                <a:gd fmla="*/ 1 h 24" name="T7"/>
                <a:gd fmla="*/ 49 w 53" name="T8"/>
                <a:gd fmla="*/ 17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52">
                  <a:moveTo>
                    <a:pt x="49" y="17"/>
                  </a:moveTo>
                  <a:cubicBezTo>
                    <a:pt x="53" y="24"/>
                    <a:pt x="34" y="16"/>
                    <a:pt x="23" y="14"/>
                  </a:cubicBezTo>
                  <a:cubicBezTo>
                    <a:pt x="15" y="14"/>
                    <a:pt x="0" y="16"/>
                    <a:pt x="2" y="13"/>
                  </a:cubicBezTo>
                  <a:cubicBezTo>
                    <a:pt x="5" y="7"/>
                    <a:pt x="13" y="1"/>
                    <a:pt x="23" y="1"/>
                  </a:cubicBezTo>
                  <a:cubicBezTo>
                    <a:pt x="32" y="0"/>
                    <a:pt x="42" y="4"/>
                    <a:pt x="49" y="17"/>
                  </a:cubicBezTo>
                  <a:close/>
                </a:path>
              </a:pathLst>
            </a:custGeom>
            <a:solidFill>
              <a:srgbClr val="C2C7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18"/>
            <p:cNvSpPr/>
            <p:nvPr/>
          </p:nvSpPr>
          <p:spPr bwMode="auto">
            <a:xfrm>
              <a:off x="2846" y="1569"/>
              <a:ext cx="93" cy="78"/>
            </a:xfrm>
            <a:custGeom>
              <a:gdLst>
                <a:gd fmla="*/ 6 w 39" name="T0"/>
                <a:gd fmla="*/ 13 h 33" name="T1"/>
                <a:gd fmla="*/ 6 w 39" name="T2"/>
                <a:gd fmla="*/ 27 h 33" name="T3"/>
                <a:gd fmla="*/ 25 w 39" name="T4"/>
                <a:gd fmla="*/ 11 h 33" name="T5"/>
                <a:gd fmla="*/ 30 w 39" name="T6"/>
                <a:gd fmla="*/ 1 h 33" name="T7"/>
                <a:gd fmla="*/ 6 w 39" name="T8"/>
                <a:gd fmla="*/ 13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39">
                  <a:moveTo>
                    <a:pt x="6" y="13"/>
                  </a:moveTo>
                  <a:cubicBezTo>
                    <a:pt x="0" y="28"/>
                    <a:pt x="4" y="33"/>
                    <a:pt x="6" y="27"/>
                  </a:cubicBezTo>
                  <a:cubicBezTo>
                    <a:pt x="12" y="14"/>
                    <a:pt x="17" y="15"/>
                    <a:pt x="25" y="11"/>
                  </a:cubicBezTo>
                  <a:cubicBezTo>
                    <a:pt x="32" y="8"/>
                    <a:pt x="39" y="2"/>
                    <a:pt x="30" y="1"/>
                  </a:cubicBezTo>
                  <a:cubicBezTo>
                    <a:pt x="22" y="0"/>
                    <a:pt x="10" y="0"/>
                    <a:pt x="6" y="13"/>
                  </a:cubicBezTo>
                  <a:close/>
                </a:path>
              </a:pathLst>
            </a:custGeom>
            <a:solidFill>
              <a:srgbClr val="C2C7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" name="Freeform 6"/>
          <p:cNvSpPr/>
          <p:nvPr/>
        </p:nvSpPr>
        <p:spPr bwMode="auto">
          <a:xfrm>
            <a:off x="2403175" y="1952859"/>
            <a:ext cx="4716462" cy="1177925"/>
          </a:xfrm>
          <a:custGeom>
            <a:gdLst>
              <a:gd fmla="*/ 1192 w 1258" name="T0"/>
              <a:gd fmla="*/ 314 h 314" name="T1"/>
              <a:gd fmla="*/ 1192 w 1258" name="T2"/>
              <a:gd fmla="*/ 314 h 314" name="T3"/>
              <a:gd fmla="*/ 629 w 1258" name="T4"/>
              <a:gd fmla="*/ 295 h 314" name="T5"/>
              <a:gd fmla="*/ 66 w 1258" name="T6"/>
              <a:gd fmla="*/ 314 h 314" name="T7"/>
              <a:gd fmla="*/ 65 w 1258" name="T8"/>
              <a:gd fmla="*/ 314 h 314" name="T9"/>
              <a:gd fmla="*/ 43 w 1258" name="T10"/>
              <a:gd fmla="*/ 270 h 314" name="T11"/>
              <a:gd fmla="*/ 43 w 1258" name="T12"/>
              <a:gd fmla="*/ 263 h 314" name="T13"/>
              <a:gd fmla="*/ 33 w 1258" name="T14"/>
              <a:gd fmla="*/ 263 h 314" name="T15"/>
              <a:gd fmla="*/ 0 w 1258" name="T16"/>
              <a:gd fmla="*/ 228 h 314" name="T17"/>
              <a:gd fmla="*/ 0 w 1258" name="T18"/>
              <a:gd fmla="*/ 87 h 314" name="T19"/>
              <a:gd fmla="*/ 33 w 1258" name="T20"/>
              <a:gd fmla="*/ 52 h 314" name="T21"/>
              <a:gd fmla="*/ 43 w 1258" name="T22"/>
              <a:gd fmla="*/ 52 h 314" name="T23"/>
              <a:gd fmla="*/ 43 w 1258" name="T24"/>
              <a:gd fmla="*/ 44 h 314" name="T25"/>
              <a:gd fmla="*/ 65 w 1258" name="T26"/>
              <a:gd fmla="*/ 1 h 314" name="T27"/>
              <a:gd fmla="*/ 66 w 1258" name="T28"/>
              <a:gd fmla="*/ 1 h 314" name="T29"/>
              <a:gd fmla="*/ 629 w 1258" name="T30"/>
              <a:gd fmla="*/ 20 h 314" name="T31"/>
              <a:gd fmla="*/ 1192 w 1258" name="T32"/>
              <a:gd fmla="*/ 1 h 314" name="T33"/>
              <a:gd fmla="*/ 1193 w 1258" name="T34"/>
              <a:gd fmla="*/ 1 h 314" name="T35"/>
              <a:gd fmla="*/ 1215 w 1258" name="T36"/>
              <a:gd fmla="*/ 44 h 314" name="T37"/>
              <a:gd fmla="*/ 1215 w 1258" name="T38"/>
              <a:gd fmla="*/ 52 h 314" name="T39"/>
              <a:gd fmla="*/ 1225 w 1258" name="T40"/>
              <a:gd fmla="*/ 52 h 314" name="T41"/>
              <a:gd fmla="*/ 1258 w 1258" name="T42"/>
              <a:gd fmla="*/ 87 h 314" name="T43"/>
              <a:gd fmla="*/ 1258 w 1258" name="T44"/>
              <a:gd fmla="*/ 228 h 314" name="T45"/>
              <a:gd fmla="*/ 1225 w 1258" name="T46"/>
              <a:gd fmla="*/ 263 h 314" name="T47"/>
              <a:gd fmla="*/ 1215 w 1258" name="T48"/>
              <a:gd fmla="*/ 263 h 314" name="T49"/>
              <a:gd fmla="*/ 1215 w 1258" name="T50"/>
              <a:gd fmla="*/ 270 h 314" name="T51"/>
              <a:gd fmla="*/ 1193 w 1258" name="T52"/>
              <a:gd fmla="*/ 314 h 314" name="T53"/>
              <a:gd fmla="*/ 1192 w 1258" name="T54"/>
              <a:gd fmla="*/ 314 h 31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314" w="1258">
                <a:moveTo>
                  <a:pt x="1192" y="314"/>
                </a:moveTo>
                <a:cubicBezTo>
                  <a:pt x="1192" y="314"/>
                  <a:pt x="1192" y="314"/>
                  <a:pt x="1192" y="314"/>
                </a:cubicBezTo>
                <a:cubicBezTo>
                  <a:pt x="1124" y="303"/>
                  <a:pt x="892" y="295"/>
                  <a:pt x="629" y="295"/>
                </a:cubicBezTo>
                <a:cubicBezTo>
                  <a:pt x="365" y="295"/>
                  <a:pt x="134" y="303"/>
                  <a:pt x="66" y="314"/>
                </a:cubicBezTo>
                <a:cubicBezTo>
                  <a:pt x="66" y="314"/>
                  <a:pt x="65" y="314"/>
                  <a:pt x="65" y="314"/>
                </a:cubicBezTo>
                <a:cubicBezTo>
                  <a:pt x="51" y="305"/>
                  <a:pt x="43" y="288"/>
                  <a:pt x="43" y="270"/>
                </a:cubicBezTo>
                <a:cubicBezTo>
                  <a:pt x="43" y="263"/>
                  <a:pt x="43" y="263"/>
                  <a:pt x="43" y="263"/>
                </a:cubicBezTo>
                <a:cubicBezTo>
                  <a:pt x="33" y="263"/>
                  <a:pt x="33" y="263"/>
                  <a:pt x="33" y="263"/>
                </a:cubicBezTo>
                <a:cubicBezTo>
                  <a:pt x="15" y="263"/>
                  <a:pt x="0" y="247"/>
                  <a:pt x="0" y="228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68"/>
                  <a:pt x="15" y="52"/>
                  <a:pt x="3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26"/>
                  <a:pt x="51" y="10"/>
                  <a:pt x="65" y="1"/>
                </a:cubicBezTo>
                <a:cubicBezTo>
                  <a:pt x="65" y="1"/>
                  <a:pt x="66" y="0"/>
                  <a:pt x="66" y="1"/>
                </a:cubicBezTo>
                <a:cubicBezTo>
                  <a:pt x="134" y="12"/>
                  <a:pt x="365" y="20"/>
                  <a:pt x="629" y="20"/>
                </a:cubicBezTo>
                <a:cubicBezTo>
                  <a:pt x="892" y="20"/>
                  <a:pt x="1124" y="12"/>
                  <a:pt x="1192" y="1"/>
                </a:cubicBezTo>
                <a:cubicBezTo>
                  <a:pt x="1192" y="0"/>
                  <a:pt x="1192" y="1"/>
                  <a:pt x="1193" y="1"/>
                </a:cubicBezTo>
                <a:cubicBezTo>
                  <a:pt x="1206" y="10"/>
                  <a:pt x="1215" y="26"/>
                  <a:pt x="1215" y="44"/>
                </a:cubicBezTo>
                <a:cubicBezTo>
                  <a:pt x="1215" y="52"/>
                  <a:pt x="1215" y="52"/>
                  <a:pt x="1215" y="52"/>
                </a:cubicBezTo>
                <a:cubicBezTo>
                  <a:pt x="1225" y="52"/>
                  <a:pt x="1225" y="52"/>
                  <a:pt x="1225" y="52"/>
                </a:cubicBezTo>
                <a:cubicBezTo>
                  <a:pt x="1243" y="52"/>
                  <a:pt x="1258" y="68"/>
                  <a:pt x="1258" y="87"/>
                </a:cubicBezTo>
                <a:cubicBezTo>
                  <a:pt x="1258" y="228"/>
                  <a:pt x="1258" y="228"/>
                  <a:pt x="1258" y="228"/>
                </a:cubicBezTo>
                <a:cubicBezTo>
                  <a:pt x="1258" y="247"/>
                  <a:pt x="1243" y="263"/>
                  <a:pt x="1225" y="263"/>
                </a:cubicBezTo>
                <a:cubicBezTo>
                  <a:pt x="1215" y="263"/>
                  <a:pt x="1215" y="263"/>
                  <a:pt x="1215" y="263"/>
                </a:cubicBezTo>
                <a:cubicBezTo>
                  <a:pt x="1215" y="270"/>
                  <a:pt x="1215" y="270"/>
                  <a:pt x="1215" y="270"/>
                </a:cubicBezTo>
                <a:cubicBezTo>
                  <a:pt x="1215" y="288"/>
                  <a:pt x="1206" y="305"/>
                  <a:pt x="1193" y="314"/>
                </a:cubicBezTo>
                <a:cubicBezTo>
                  <a:pt x="1192" y="314"/>
                  <a:pt x="1192" y="314"/>
                  <a:pt x="1192" y="314"/>
                </a:cubicBezTo>
                <a:close/>
              </a:path>
            </a:pathLst>
          </a:custGeom>
          <a:solidFill>
            <a:srgbClr val="FDEADA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</a:gradFill>
          </a:ln>
          <a:effectLst>
            <a:innerShdw blurRad="114300" dist="12700">
              <a:prstClr val="black"/>
            </a:inn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Group 10"/>
          <p:cNvGrpSpPr>
            <a:grpSpLocks noChangeAspect="1"/>
          </p:cNvGrpSpPr>
          <p:nvPr/>
        </p:nvGrpSpPr>
        <p:grpSpPr>
          <a:xfrm rot="1571708">
            <a:off x="4592396" y="3481335"/>
            <a:ext cx="985363" cy="752311"/>
            <a:chOff x="2759" y="1528"/>
            <a:chExt cx="241" cy="184"/>
          </a:xfrm>
        </p:grpSpPr>
        <p:sp>
          <p:nvSpPr>
            <p:cNvPr id="9" name="AutoShape 9"/>
            <p:cNvSpPr>
              <a:spLocks noChangeArrowheads="1" noChangeAspect="1" noTextEdit="1"/>
            </p:cNvSpPr>
            <p:nvPr/>
          </p:nvSpPr>
          <p:spPr bwMode="auto">
            <a:xfrm>
              <a:off x="2759" y="1528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2851" y="1538"/>
              <a:ext cx="73" cy="122"/>
            </a:xfrm>
            <a:custGeom>
              <a:gdLst>
                <a:gd fmla="*/ 11 w 31" name="T0"/>
                <a:gd fmla="*/ 32 h 52" name="T1"/>
                <a:gd fmla="*/ 13 w 31" name="T2"/>
                <a:gd fmla="*/ 29 h 52" name="T3"/>
                <a:gd fmla="*/ 13 w 31" name="T4"/>
                <a:gd fmla="*/ 29 h 52" name="T5"/>
                <a:gd fmla="*/ 19 w 31" name="T6"/>
                <a:gd fmla="*/ 19 h 52" name="T7"/>
                <a:gd fmla="*/ 27 w 31" name="T8"/>
                <a:gd fmla="*/ 7 h 52" name="T9"/>
                <a:gd fmla="*/ 31 w 31" name="T10"/>
                <a:gd fmla="*/ 8 h 52" name="T11"/>
                <a:gd fmla="*/ 27 w 31" name="T12"/>
                <a:gd fmla="*/ 7 h 52" name="T13"/>
                <a:gd fmla="*/ 19 w 31" name="T14"/>
                <a:gd fmla="*/ 19 h 52" name="T15"/>
                <a:gd fmla="*/ 12 w 31" name="T16"/>
                <a:gd fmla="*/ 28 h 52" name="T17"/>
                <a:gd fmla="*/ 11 w 31" name="T18"/>
                <a:gd fmla="*/ 28 h 52" name="T19"/>
                <a:gd fmla="*/ 9 w 31" name="T20"/>
                <a:gd fmla="*/ 28 h 52" name="T21"/>
                <a:gd fmla="*/ 6 w 31" name="T22"/>
                <a:gd fmla="*/ 17 h 52" name="T23"/>
                <a:gd fmla="*/ 4 w 31" name="T24"/>
                <a:gd fmla="*/ 2 h 52" name="T25"/>
                <a:gd fmla="*/ 0 w 31" name="T26"/>
                <a:gd fmla="*/ 2 h 52" name="T27"/>
                <a:gd fmla="*/ 4 w 31" name="T28"/>
                <a:gd fmla="*/ 2 h 52" name="T29"/>
                <a:gd fmla="*/ 6 w 31" name="T30"/>
                <a:gd fmla="*/ 17 h 52" name="T31"/>
                <a:gd fmla="*/ 8 w 31" name="T32"/>
                <a:gd fmla="*/ 28 h 52" name="T33"/>
                <a:gd fmla="*/ 8 w 31" name="T34"/>
                <a:gd fmla="*/ 28 h 52" name="T35"/>
                <a:gd fmla="*/ 9 w 31" name="T36"/>
                <a:gd fmla="*/ 32 h 52" name="T37"/>
                <a:gd fmla="*/ 6 w 31" name="T38"/>
                <a:gd fmla="*/ 36 h 52" name="T39"/>
                <a:gd fmla="*/ 7 w 31" name="T40"/>
                <a:gd fmla="*/ 41 h 52" name="T41"/>
                <a:gd fmla="*/ 6 w 31" name="T42"/>
                <a:gd fmla="*/ 42 h 52" name="T43"/>
                <a:gd fmla="*/ 6 w 31" name="T44"/>
                <a:gd fmla="*/ 44 h 52" name="T45"/>
                <a:gd fmla="*/ 5 w 31" name="T46"/>
                <a:gd fmla="*/ 45 h 52" name="T47"/>
                <a:gd fmla="*/ 6 w 31" name="T48"/>
                <a:gd fmla="*/ 46 h 52" name="T49"/>
                <a:gd fmla="*/ 5 w 31" name="T50"/>
                <a:gd fmla="*/ 46 h 52" name="T51"/>
                <a:gd fmla="*/ 6 w 31" name="T52"/>
                <a:gd fmla="*/ 48 h 52" name="T53"/>
                <a:gd fmla="*/ 5 w 31" name="T54"/>
                <a:gd fmla="*/ 48 h 52" name="T55"/>
                <a:gd fmla="*/ 5 w 31" name="T56"/>
                <a:gd fmla="*/ 49 h 52" name="T57"/>
                <a:gd fmla="*/ 6 w 31" name="T58"/>
                <a:gd fmla="*/ 52 h 52" name="T59"/>
                <a:gd fmla="*/ 6 w 31" name="T60"/>
                <a:gd fmla="*/ 52 h 52" name="T61"/>
                <a:gd fmla="*/ 7 w 31" name="T62"/>
                <a:gd fmla="*/ 50 h 52" name="T63"/>
                <a:gd fmla="*/ 8 w 31" name="T64"/>
                <a:gd fmla="*/ 49 h 52" name="T65"/>
                <a:gd fmla="*/ 8 w 31" name="T66"/>
                <a:gd fmla="*/ 48 h 52" name="T67"/>
                <a:gd fmla="*/ 9 w 31" name="T68"/>
                <a:gd fmla="*/ 47 h 52" name="T69"/>
                <a:gd fmla="*/ 8 w 31" name="T70"/>
                <a:gd fmla="*/ 46 h 52" name="T71"/>
                <a:gd fmla="*/ 9 w 31" name="T72"/>
                <a:gd fmla="*/ 45 h 52" name="T73"/>
                <a:gd fmla="*/ 9 w 31" name="T74"/>
                <a:gd fmla="*/ 44 h 52" name="T75"/>
                <a:gd fmla="*/ 10 w 31" name="T76"/>
                <a:gd fmla="*/ 43 h 52" name="T77"/>
                <a:gd fmla="*/ 9 w 31" name="T78"/>
                <a:gd fmla="*/ 42 h 52" name="T79"/>
                <a:gd fmla="*/ 11 w 31" name="T80"/>
                <a:gd fmla="*/ 37 h 52" name="T81"/>
                <a:gd fmla="*/ 11 w 31" name="T82"/>
                <a:gd fmla="*/ 32 h 5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2" w="31">
                  <a:moveTo>
                    <a:pt x="11" y="32"/>
                  </a:moveTo>
                  <a:cubicBezTo>
                    <a:pt x="12" y="32"/>
                    <a:pt x="13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6" y="27"/>
                    <a:pt x="18" y="23"/>
                    <a:pt x="19" y="19"/>
                  </a:cubicBezTo>
                  <a:cubicBezTo>
                    <a:pt x="21" y="15"/>
                    <a:pt x="24" y="9"/>
                    <a:pt x="27" y="7"/>
                  </a:cubicBezTo>
                  <a:cubicBezTo>
                    <a:pt x="29" y="6"/>
                    <a:pt x="30" y="9"/>
                    <a:pt x="31" y="8"/>
                  </a:cubicBezTo>
                  <a:cubicBezTo>
                    <a:pt x="30" y="6"/>
                    <a:pt x="28" y="6"/>
                    <a:pt x="27" y="7"/>
                  </a:cubicBezTo>
                  <a:cubicBezTo>
                    <a:pt x="23" y="9"/>
                    <a:pt x="21" y="15"/>
                    <a:pt x="19" y="19"/>
                  </a:cubicBezTo>
                  <a:cubicBezTo>
                    <a:pt x="18" y="22"/>
                    <a:pt x="15" y="29"/>
                    <a:pt x="12" y="28"/>
                  </a:cubicBezTo>
                  <a:cubicBezTo>
                    <a:pt x="12" y="28"/>
                    <a:pt x="11" y="28"/>
                    <a:pt x="11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7" y="27"/>
                    <a:pt x="6" y="20"/>
                    <a:pt x="6" y="17"/>
                  </a:cubicBezTo>
                  <a:cubicBezTo>
                    <a:pt x="7" y="12"/>
                    <a:pt x="7" y="5"/>
                    <a:pt x="4" y="2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6" y="12"/>
                    <a:pt x="6" y="17"/>
                  </a:cubicBezTo>
                  <a:cubicBezTo>
                    <a:pt x="6" y="20"/>
                    <a:pt x="6" y="25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8" y="31"/>
                    <a:pt x="9" y="32"/>
                  </a:cubicBezTo>
                  <a:cubicBezTo>
                    <a:pt x="8" y="33"/>
                    <a:pt x="7" y="34"/>
                    <a:pt x="6" y="36"/>
                  </a:cubicBezTo>
                  <a:cubicBezTo>
                    <a:pt x="6" y="38"/>
                    <a:pt x="6" y="40"/>
                    <a:pt x="7" y="41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6" y="43"/>
                    <a:pt x="6" y="43"/>
                    <a:pt x="6" y="44"/>
                  </a:cubicBezTo>
                  <a:cubicBezTo>
                    <a:pt x="6" y="44"/>
                    <a:pt x="5" y="44"/>
                    <a:pt x="5" y="45"/>
                  </a:cubicBezTo>
                  <a:cubicBezTo>
                    <a:pt x="5" y="45"/>
                    <a:pt x="5" y="45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0"/>
                    <a:pt x="7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8" y="48"/>
                    <a:pt x="8" y="48"/>
                    <a:pt x="9" y="47"/>
                  </a:cubicBezTo>
                  <a:cubicBezTo>
                    <a:pt x="9" y="47"/>
                    <a:pt x="8" y="47"/>
                    <a:pt x="8" y="46"/>
                  </a:cubicBezTo>
                  <a:cubicBezTo>
                    <a:pt x="9" y="46"/>
                    <a:pt x="9" y="46"/>
                    <a:pt x="9" y="45"/>
                  </a:cubicBezTo>
                  <a:cubicBezTo>
                    <a:pt x="9" y="45"/>
                    <a:pt x="9" y="45"/>
                    <a:pt x="9" y="44"/>
                  </a:cubicBezTo>
                  <a:cubicBezTo>
                    <a:pt x="9" y="44"/>
                    <a:pt x="9" y="44"/>
                    <a:pt x="10" y="43"/>
                  </a:cubicBezTo>
                  <a:cubicBezTo>
                    <a:pt x="10" y="43"/>
                    <a:pt x="10" y="42"/>
                    <a:pt x="9" y="42"/>
                  </a:cubicBezTo>
                  <a:cubicBezTo>
                    <a:pt x="10" y="41"/>
                    <a:pt x="11" y="39"/>
                    <a:pt x="11" y="37"/>
                  </a:cubicBezTo>
                  <a:cubicBezTo>
                    <a:pt x="12" y="35"/>
                    <a:pt x="12" y="33"/>
                    <a:pt x="11" y="32"/>
                  </a:cubicBezTo>
                  <a:close/>
                </a:path>
              </a:pathLst>
            </a:custGeom>
            <a:solidFill>
              <a:srgbClr val="7578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2764" y="1521"/>
              <a:ext cx="108" cy="172"/>
            </a:xfrm>
            <a:custGeom>
              <a:gdLst>
                <a:gd fmla="*/ 2 w 46" name="T0"/>
                <a:gd fmla="*/ 20 h 73" name="T1"/>
                <a:gd fmla="*/ 2 w 46" name="T2"/>
                <a:gd fmla="*/ 26 h 73" name="T3"/>
                <a:gd fmla="*/ 2 w 46" name="T4"/>
                <a:gd fmla="*/ 31 h 73" name="T5"/>
                <a:gd fmla="*/ 2 w 46" name="T6"/>
                <a:gd fmla="*/ 34 h 73" name="T7"/>
                <a:gd fmla="*/ 3 w 46" name="T8"/>
                <a:gd fmla="*/ 36 h 73" name="T9"/>
                <a:gd fmla="*/ 8 w 46" name="T10"/>
                <a:gd fmla="*/ 43 h 73" name="T11"/>
                <a:gd fmla="*/ 11 w 46" name="T12"/>
                <a:gd fmla="*/ 47 h 73" name="T13"/>
                <a:gd fmla="*/ 9 w 46" name="T14"/>
                <a:gd fmla="*/ 52 h 73" name="T15"/>
                <a:gd fmla="*/ 11 w 46" name="T16"/>
                <a:gd fmla="*/ 58 h 73" name="T17"/>
                <a:gd fmla="*/ 13 w 46" name="T18"/>
                <a:gd fmla="*/ 63 h 73" name="T19"/>
                <a:gd fmla="*/ 16 w 46" name="T20"/>
                <a:gd fmla="*/ 68 h 73" name="T21"/>
                <a:gd fmla="*/ 23 w 46" name="T22"/>
                <a:gd fmla="*/ 71 h 73" name="T23"/>
                <a:gd fmla="*/ 42 w 46" name="T24"/>
                <a:gd fmla="*/ 56 h 73" name="T25"/>
                <a:gd fmla="*/ 46 w 46" name="T26"/>
                <a:gd fmla="*/ 43 h 73" name="T27"/>
                <a:gd fmla="*/ 16 w 46" name="T28"/>
                <a:gd fmla="*/ 5 h 73" name="T29"/>
                <a:gd fmla="*/ 3 w 46" name="T30"/>
                <a:gd fmla="*/ 8 h 73" name="T31"/>
                <a:gd fmla="*/ 4 w 46" name="T32"/>
                <a:gd fmla="*/ 12 h 73" name="T33"/>
                <a:gd fmla="*/ 2 w 46" name="T34"/>
                <a:gd fmla="*/ 16 h 73" name="T35"/>
                <a:gd fmla="*/ 2 w 46" name="T36"/>
                <a:gd fmla="*/ 20 h 7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3" w="46">
                  <a:moveTo>
                    <a:pt x="2" y="20"/>
                  </a:moveTo>
                  <a:cubicBezTo>
                    <a:pt x="0" y="21"/>
                    <a:pt x="0" y="24"/>
                    <a:pt x="2" y="26"/>
                  </a:cubicBezTo>
                  <a:cubicBezTo>
                    <a:pt x="1" y="27"/>
                    <a:pt x="1" y="31"/>
                    <a:pt x="2" y="31"/>
                  </a:cubicBezTo>
                  <a:cubicBezTo>
                    <a:pt x="2" y="32"/>
                    <a:pt x="1" y="33"/>
                    <a:pt x="2" y="34"/>
                  </a:cubicBezTo>
                  <a:cubicBezTo>
                    <a:pt x="2" y="35"/>
                    <a:pt x="2" y="36"/>
                    <a:pt x="3" y="36"/>
                  </a:cubicBezTo>
                  <a:cubicBezTo>
                    <a:pt x="2" y="40"/>
                    <a:pt x="4" y="43"/>
                    <a:pt x="8" y="43"/>
                  </a:cubicBezTo>
                  <a:cubicBezTo>
                    <a:pt x="9" y="45"/>
                    <a:pt x="9" y="46"/>
                    <a:pt x="11" y="47"/>
                  </a:cubicBezTo>
                  <a:cubicBezTo>
                    <a:pt x="8" y="49"/>
                    <a:pt x="8" y="51"/>
                    <a:pt x="9" y="52"/>
                  </a:cubicBezTo>
                  <a:cubicBezTo>
                    <a:pt x="8" y="53"/>
                    <a:pt x="6" y="57"/>
                    <a:pt x="11" y="58"/>
                  </a:cubicBezTo>
                  <a:cubicBezTo>
                    <a:pt x="10" y="60"/>
                    <a:pt x="11" y="62"/>
                    <a:pt x="13" y="63"/>
                  </a:cubicBezTo>
                  <a:cubicBezTo>
                    <a:pt x="12" y="65"/>
                    <a:pt x="13" y="68"/>
                    <a:pt x="16" y="68"/>
                  </a:cubicBezTo>
                  <a:cubicBezTo>
                    <a:pt x="17" y="70"/>
                    <a:pt x="20" y="72"/>
                    <a:pt x="23" y="71"/>
                  </a:cubicBezTo>
                  <a:cubicBezTo>
                    <a:pt x="31" y="73"/>
                    <a:pt x="39" y="62"/>
                    <a:pt x="42" y="56"/>
                  </a:cubicBezTo>
                  <a:cubicBezTo>
                    <a:pt x="43" y="55"/>
                    <a:pt x="45" y="43"/>
                    <a:pt x="46" y="43"/>
                  </a:cubicBezTo>
                  <a:cubicBezTo>
                    <a:pt x="37" y="22"/>
                    <a:pt x="32" y="12"/>
                    <a:pt x="16" y="5"/>
                  </a:cubicBezTo>
                  <a:cubicBezTo>
                    <a:pt x="11" y="3"/>
                    <a:pt x="3" y="0"/>
                    <a:pt x="3" y="8"/>
                  </a:cubicBezTo>
                  <a:cubicBezTo>
                    <a:pt x="3" y="9"/>
                    <a:pt x="4" y="12"/>
                    <a:pt x="4" y="12"/>
                  </a:cubicBezTo>
                  <a:cubicBezTo>
                    <a:pt x="4" y="13"/>
                    <a:pt x="2" y="14"/>
                    <a:pt x="2" y="16"/>
                  </a:cubicBezTo>
                  <a:cubicBezTo>
                    <a:pt x="1" y="17"/>
                    <a:pt x="2" y="18"/>
                    <a:pt x="2" y="20"/>
                  </a:cubicBezTo>
                  <a:close/>
                </a:path>
              </a:pathLst>
            </a:custGeom>
            <a:solidFill>
              <a:srgbClr val="A3BB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820" y="1587"/>
              <a:ext cx="52" cy="75"/>
            </a:xfrm>
            <a:custGeom>
              <a:gdLst>
                <a:gd fmla="*/ 19 w 22" name="T0"/>
                <a:gd fmla="*/ 26 h 32" name="T1"/>
                <a:gd fmla="*/ 19 w 22" name="T2"/>
                <a:gd fmla="*/ 25 h 32" name="T3"/>
                <a:gd fmla="*/ 19 w 22" name="T4"/>
                <a:gd fmla="*/ 24 h 32" name="T5"/>
                <a:gd fmla="*/ 20 w 22" name="T6"/>
                <a:gd fmla="*/ 23 h 32" name="T7"/>
                <a:gd fmla="*/ 20 w 22" name="T8"/>
                <a:gd fmla="*/ 22 h 32" name="T9"/>
                <a:gd fmla="*/ 20 w 22" name="T10"/>
                <a:gd fmla="*/ 21 h 32" name="T11"/>
                <a:gd fmla="*/ 20 w 22" name="T12"/>
                <a:gd fmla="*/ 19 h 32" name="T13"/>
                <a:gd fmla="*/ 21 w 22" name="T14"/>
                <a:gd fmla="*/ 18 h 32" name="T15"/>
                <a:gd fmla="*/ 21 w 22" name="T16"/>
                <a:gd fmla="*/ 16 h 32" name="T17"/>
                <a:gd fmla="*/ 21 w 22" name="T18"/>
                <a:gd fmla="*/ 16 h 32" name="T19"/>
                <a:gd fmla="*/ 22 w 22" name="T20"/>
                <a:gd fmla="*/ 15 h 32" name="T21"/>
                <a:gd fmla="*/ 22 w 22" name="T22"/>
                <a:gd fmla="*/ 15 h 32" name="T23"/>
                <a:gd fmla="*/ 22 w 22" name="T24"/>
                <a:gd fmla="*/ 15 h 32" name="T25"/>
                <a:gd fmla="*/ 22 w 22" name="T26"/>
                <a:gd fmla="*/ 14 h 32" name="T27"/>
                <a:gd fmla="*/ 21 w 22" name="T28"/>
                <a:gd fmla="*/ 14 h 32" name="T29"/>
                <a:gd fmla="*/ 21 w 22" name="T30"/>
                <a:gd fmla="*/ 14 h 32" name="T31"/>
                <a:gd fmla="*/ 21 w 22" name="T32"/>
                <a:gd fmla="*/ 14 h 32" name="T33"/>
                <a:gd fmla="*/ 21 w 22" name="T34"/>
                <a:gd fmla="*/ 13 h 32" name="T35"/>
                <a:gd fmla="*/ 21 w 22" name="T36"/>
                <a:gd fmla="*/ 13 h 32" name="T37"/>
                <a:gd fmla="*/ 18 w 22" name="T38"/>
                <a:gd fmla="*/ 6 h 32" name="T39"/>
                <a:gd fmla="*/ 11 w 22" name="T40"/>
                <a:gd fmla="*/ 1 h 32" name="T41"/>
                <a:gd fmla="*/ 6 w 22" name="T42"/>
                <a:gd fmla="*/ 1 h 32" name="T43"/>
                <a:gd fmla="*/ 9 w 22" name="T44"/>
                <a:gd fmla="*/ 3 h 32" name="T45"/>
                <a:gd fmla="*/ 9 w 22" name="T46"/>
                <a:gd fmla="*/ 5 h 32" name="T47"/>
                <a:gd fmla="*/ 3 w 22" name="T48"/>
                <a:gd fmla="*/ 3 h 32" name="T49"/>
                <a:gd fmla="*/ 5 w 22" name="T50"/>
                <a:gd fmla="*/ 4 h 32" name="T51"/>
                <a:gd fmla="*/ 3 w 22" name="T52"/>
                <a:gd fmla="*/ 5 h 32" name="T53"/>
                <a:gd fmla="*/ 10 w 22" name="T54"/>
                <a:gd fmla="*/ 6 h 32" name="T55"/>
                <a:gd fmla="*/ 9 w 22" name="T56"/>
                <a:gd fmla="*/ 6 h 32" name="T57"/>
                <a:gd fmla="*/ 14 w 22" name="T58"/>
                <a:gd fmla="*/ 9 h 32" name="T59"/>
                <a:gd fmla="*/ 6 w 22" name="T60"/>
                <a:gd fmla="*/ 11 h 32" name="T61"/>
                <a:gd fmla="*/ 9 w 22" name="T62"/>
                <a:gd fmla="*/ 15 h 32" name="T63"/>
                <a:gd fmla="*/ 8 w 22" name="T64"/>
                <a:gd fmla="*/ 19 h 32" name="T65"/>
                <a:gd fmla="*/ 13 w 22" name="T66"/>
                <a:gd fmla="*/ 17 h 32" name="T67"/>
                <a:gd fmla="*/ 12 w 22" name="T68"/>
                <a:gd fmla="*/ 20 h 32" name="T69"/>
                <a:gd fmla="*/ 11 w 22" name="T70"/>
                <a:gd fmla="*/ 22 h 32" name="T71"/>
                <a:gd fmla="*/ 13 w 22" name="T72"/>
                <a:gd fmla="*/ 23 h 32" name="T73"/>
                <a:gd fmla="*/ 11 w 22" name="T74"/>
                <a:gd fmla="*/ 26 h 32" name="T75"/>
                <a:gd fmla="*/ 7 w 22" name="T76"/>
                <a:gd fmla="*/ 31 h 32" name="T77"/>
                <a:gd fmla="*/ 10 w 22" name="T78"/>
                <a:gd fmla="*/ 31 h 32" name="T79"/>
                <a:gd fmla="*/ 17 w 22" name="T80"/>
                <a:gd fmla="*/ 27 h 32" name="T81"/>
                <a:gd fmla="*/ 12 w 22" name="T82"/>
                <a:gd fmla="*/ 1 h 32" name="T83"/>
                <a:gd fmla="*/ 17 w 22" name="T84"/>
                <a:gd fmla="*/ 4 h 32" name="T85"/>
                <a:gd fmla="*/ 9 w 22" name="T86"/>
                <a:gd fmla="*/ 30 h 32" name="T87"/>
                <a:gd fmla="*/ 13 w 22" name="T88"/>
                <a:gd fmla="*/ 28 h 32" name="T89"/>
                <a:gd fmla="*/ 14 w 22" name="T90"/>
                <a:gd fmla="*/ 22 h 32" name="T91"/>
                <a:gd fmla="*/ 16 w 22" name="T92"/>
                <a:gd fmla="*/ 21 h 32" name="T93"/>
                <a:gd fmla="*/ 14 w 22" name="T94"/>
                <a:gd fmla="*/ 19 h 32" name="T95"/>
                <a:gd fmla="*/ 10 w 22" name="T96"/>
                <a:gd fmla="*/ 18 h 32" name="T97"/>
                <a:gd fmla="*/ 10 w 22" name="T98"/>
                <a:gd fmla="*/ 18 h 32" name="T99"/>
                <a:gd fmla="*/ 8 w 22" name="T100"/>
                <a:gd fmla="*/ 17 h 32" name="T101"/>
                <a:gd fmla="*/ 9 w 22" name="T102"/>
                <a:gd fmla="*/ 17 h 32" name="T103"/>
                <a:gd fmla="*/ 11 w 22" name="T104"/>
                <a:gd fmla="*/ 14 h 32" name="T105"/>
                <a:gd fmla="*/ 11 w 22" name="T106"/>
                <a:gd fmla="*/ 14 h 32" name="T107"/>
                <a:gd fmla="*/ 14 w 22" name="T108"/>
                <a:gd fmla="*/ 12 h 32" name="T109"/>
                <a:gd fmla="*/ 9 w 22" name="T110"/>
                <a:gd fmla="*/ 6 h 32" name="T111"/>
                <a:gd fmla="*/ 9 w 22" name="T112"/>
                <a:gd fmla="*/ 4 h 32" name="T113"/>
                <a:gd fmla="*/ 9 w 22" name="T114"/>
                <a:gd fmla="*/ 4 h 32" name="T115"/>
                <a:gd fmla="*/ 9 w 22" name="T116"/>
                <a:gd fmla="*/ 3 h 32" name="T117"/>
                <a:gd fmla="*/ 14 w 22" name="T118"/>
                <a:gd fmla="*/ 3 h 3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2" w="22"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0"/>
                    <a:pt x="19" y="8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6" y="4"/>
                    <a:pt x="14" y="2"/>
                    <a:pt x="13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3" y="1"/>
                    <a:pt x="3" y="0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4" y="3"/>
                    <a:pt x="6" y="4"/>
                    <a:pt x="7" y="4"/>
                  </a:cubicBezTo>
                  <a:cubicBezTo>
                    <a:pt x="7" y="4"/>
                    <a:pt x="8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8" y="5"/>
                    <a:pt x="6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3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3" y="4"/>
                    <a:pt x="2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7"/>
                    <a:pt x="8" y="6"/>
                  </a:cubicBezTo>
                  <a:cubicBezTo>
                    <a:pt x="8" y="7"/>
                    <a:pt x="9" y="8"/>
                    <a:pt x="9" y="7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8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2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8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8"/>
                  </a:cubicBezTo>
                  <a:cubicBezTo>
                    <a:pt x="13" y="8"/>
                    <a:pt x="14" y="9"/>
                    <a:pt x="14" y="8"/>
                  </a:cubicBezTo>
                  <a:cubicBezTo>
                    <a:pt x="13" y="8"/>
                    <a:pt x="13" y="9"/>
                    <a:pt x="13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3" y="10"/>
                    <a:pt x="13" y="11"/>
                  </a:cubicBezTo>
                  <a:cubicBezTo>
                    <a:pt x="12" y="12"/>
                    <a:pt x="7" y="10"/>
                    <a:pt x="6" y="11"/>
                  </a:cubicBezTo>
                  <a:cubicBezTo>
                    <a:pt x="6" y="11"/>
                    <a:pt x="10" y="11"/>
                    <a:pt x="10" y="12"/>
                  </a:cubicBezTo>
                  <a:cubicBezTo>
                    <a:pt x="9" y="12"/>
                    <a:pt x="8" y="11"/>
                    <a:pt x="8" y="12"/>
                  </a:cubicBezTo>
                  <a:cubicBezTo>
                    <a:pt x="8" y="12"/>
                    <a:pt x="10" y="13"/>
                    <a:pt x="10" y="13"/>
                  </a:cubicBezTo>
                  <a:cubicBezTo>
                    <a:pt x="11" y="13"/>
                    <a:pt x="8" y="14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5"/>
                    <a:pt x="7" y="14"/>
                    <a:pt x="8" y="15"/>
                  </a:cubicBezTo>
                  <a:cubicBezTo>
                    <a:pt x="7" y="16"/>
                    <a:pt x="7" y="15"/>
                    <a:pt x="7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8" y="17"/>
                    <a:pt x="6" y="17"/>
                    <a:pt x="7" y="18"/>
                  </a:cubicBezTo>
                  <a:cubicBezTo>
                    <a:pt x="7" y="18"/>
                    <a:pt x="5" y="18"/>
                    <a:pt x="4" y="18"/>
                  </a:cubicBezTo>
                  <a:cubicBezTo>
                    <a:pt x="5" y="19"/>
                    <a:pt x="7" y="19"/>
                    <a:pt x="7" y="19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8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6" y="19"/>
                    <a:pt x="5" y="20"/>
                  </a:cubicBezTo>
                  <a:cubicBezTo>
                    <a:pt x="5" y="20"/>
                    <a:pt x="7" y="20"/>
                    <a:pt x="7" y="20"/>
                  </a:cubicBezTo>
                  <a:cubicBezTo>
                    <a:pt x="7" y="20"/>
                    <a:pt x="9" y="20"/>
                    <a:pt x="9" y="19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4" y="16"/>
                    <a:pt x="14" y="17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1" y="19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0"/>
                    <a:pt x="12" y="19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3" y="20"/>
                    <a:pt x="14" y="19"/>
                    <a:pt x="14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1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6" y="20"/>
                    <a:pt x="17" y="20"/>
                  </a:cubicBezTo>
                  <a:cubicBezTo>
                    <a:pt x="16" y="20"/>
                    <a:pt x="15" y="21"/>
                    <a:pt x="15" y="21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4"/>
                    <a:pt x="11" y="24"/>
                    <a:pt x="12" y="24"/>
                  </a:cubicBezTo>
                  <a:cubicBezTo>
                    <a:pt x="12" y="24"/>
                    <a:pt x="13" y="23"/>
                    <a:pt x="14" y="23"/>
                  </a:cubicBezTo>
                  <a:cubicBezTo>
                    <a:pt x="13" y="23"/>
                    <a:pt x="13" y="24"/>
                    <a:pt x="12" y="24"/>
                  </a:cubicBezTo>
                  <a:cubicBezTo>
                    <a:pt x="12" y="25"/>
                    <a:pt x="11" y="25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5"/>
                    <a:pt x="12" y="25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8" y="30"/>
                    <a:pt x="8" y="30"/>
                  </a:cubicBezTo>
                  <a:cubicBezTo>
                    <a:pt x="8" y="30"/>
                    <a:pt x="9" y="29"/>
                    <a:pt x="9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8" y="32"/>
                    <a:pt x="8" y="31"/>
                  </a:cubicBezTo>
                  <a:cubicBezTo>
                    <a:pt x="8" y="32"/>
                    <a:pt x="8" y="31"/>
                    <a:pt x="9" y="31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0"/>
                    <a:pt x="11" y="30"/>
                    <a:pt x="12" y="29"/>
                  </a:cubicBezTo>
                  <a:cubicBezTo>
                    <a:pt x="11" y="30"/>
                    <a:pt x="13" y="29"/>
                    <a:pt x="13" y="30"/>
                  </a:cubicBezTo>
                  <a:cubicBezTo>
                    <a:pt x="13" y="29"/>
                    <a:pt x="15" y="28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6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7" y="27"/>
                    <a:pt x="16" y="27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5" y="28"/>
                    <a:pt x="15" y="29"/>
                  </a:cubicBezTo>
                  <a:cubicBezTo>
                    <a:pt x="16" y="28"/>
                    <a:pt x="17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lose/>
                  <a:moveTo>
                    <a:pt x="17" y="4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5" y="2"/>
                    <a:pt x="15" y="3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7" y="3"/>
                    <a:pt x="17" y="4"/>
                  </a:cubicBezTo>
                  <a:close/>
                  <a:moveTo>
                    <a:pt x="11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0" y="29"/>
                    <a:pt x="10" y="30"/>
                    <a:pt x="9" y="30"/>
                  </a:cubicBezTo>
                  <a:cubicBezTo>
                    <a:pt x="10" y="30"/>
                    <a:pt x="9" y="30"/>
                    <a:pt x="9" y="30"/>
                  </a:cubicBezTo>
                  <a:cubicBezTo>
                    <a:pt x="9" y="30"/>
                    <a:pt x="10" y="30"/>
                    <a:pt x="9" y="30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7"/>
                    <a:pt x="17" y="27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13" y="28"/>
                  </a:moveTo>
                  <a:cubicBezTo>
                    <a:pt x="13" y="28"/>
                    <a:pt x="12" y="28"/>
                    <a:pt x="11" y="29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9" y="29"/>
                  </a:moveTo>
                  <a:cubicBezTo>
                    <a:pt x="9" y="29"/>
                    <a:pt x="10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lose/>
                  <a:moveTo>
                    <a:pt x="14" y="22"/>
                  </a:moveTo>
                  <a:cubicBezTo>
                    <a:pt x="14" y="23"/>
                    <a:pt x="13" y="23"/>
                    <a:pt x="13" y="23"/>
                  </a:cubicBezTo>
                  <a:cubicBezTo>
                    <a:pt x="13" y="23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7" y="2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2"/>
                    <a:pt x="15" y="22"/>
                  </a:cubicBezTo>
                  <a:cubicBezTo>
                    <a:pt x="15" y="21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18" y="19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lose/>
                  <a:moveTo>
                    <a:pt x="14" y="19"/>
                  </a:moveTo>
                  <a:cubicBezTo>
                    <a:pt x="14" y="19"/>
                    <a:pt x="13" y="19"/>
                    <a:pt x="13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9" y="19"/>
                  </a:moveTo>
                  <a:cubicBezTo>
                    <a:pt x="8" y="19"/>
                    <a:pt x="8" y="19"/>
                    <a:pt x="8" y="20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  <a:moveTo>
                    <a:pt x="10" y="18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8" y="18"/>
                  </a:moveTo>
                  <a:cubicBezTo>
                    <a:pt x="9" y="18"/>
                    <a:pt x="9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  <a:moveTo>
                    <a:pt x="10" y="18"/>
                  </a:move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9" y="17"/>
                  </a:moveTo>
                  <a:cubicBezTo>
                    <a:pt x="9" y="17"/>
                    <a:pt x="10" y="16"/>
                    <a:pt x="10" y="17"/>
                  </a:cubicBezTo>
                  <a:cubicBezTo>
                    <a:pt x="10" y="17"/>
                    <a:pt x="9" y="17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5"/>
                    <a:pt x="9" y="15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5" y="13"/>
                  </a:moveTo>
                  <a:cubicBezTo>
                    <a:pt x="15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5" y="12"/>
                  </a:moveTo>
                  <a:cubicBezTo>
                    <a:pt x="15" y="12"/>
                    <a:pt x="14" y="13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9" y="3"/>
                  </a:move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6"/>
                  </a:moveTo>
                  <a:cubicBezTo>
                    <a:pt x="10" y="6"/>
                    <a:pt x="9" y="6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  <a:moveTo>
                    <a:pt x="12" y="6"/>
                  </a:moveTo>
                  <a:cubicBezTo>
                    <a:pt x="12" y="6"/>
                    <a:pt x="11" y="6"/>
                    <a:pt x="10" y="5"/>
                  </a:cubicBezTo>
                  <a:cubicBezTo>
                    <a:pt x="11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9" y="4"/>
                  </a:move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1" y="4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9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10" y="4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3"/>
                  </a:moveTo>
                  <a:cubicBezTo>
                    <a:pt x="8" y="3"/>
                    <a:pt x="8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8" y="2"/>
                  </a:move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708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2761" y="1521"/>
              <a:ext cx="111" cy="172"/>
            </a:xfrm>
            <a:custGeom>
              <a:gdLst>
                <a:gd fmla="*/ 2 w 47" name="T0"/>
                <a:gd fmla="*/ 31 h 73" name="T1"/>
                <a:gd fmla="*/ 8 w 47" name="T2"/>
                <a:gd fmla="*/ 43 h 73" name="T3"/>
                <a:gd fmla="*/ 11 w 47" name="T4"/>
                <a:gd fmla="*/ 59 h 73" name="T5"/>
                <a:gd fmla="*/ 24 w 47" name="T6"/>
                <a:gd fmla="*/ 71 h 73" name="T7"/>
                <a:gd fmla="*/ 47 w 47" name="T8"/>
                <a:gd fmla="*/ 45 h 73" name="T9"/>
                <a:gd fmla="*/ 3 w 47" name="T10"/>
                <a:gd fmla="*/ 8 h 73" name="T11"/>
                <a:gd fmla="*/ 2 w 47" name="T12"/>
                <a:gd fmla="*/ 16 h 73" name="T13"/>
                <a:gd fmla="*/ 43 w 47" name="T14"/>
                <a:gd fmla="*/ 53 h 73" name="T15"/>
                <a:gd fmla="*/ 24 w 47" name="T16"/>
                <a:gd fmla="*/ 69 h 73" name="T17"/>
                <a:gd fmla="*/ 44 w 47" name="T18"/>
                <a:gd fmla="*/ 49 h 73" name="T19"/>
                <a:gd fmla="*/ 26 w 47" name="T20"/>
                <a:gd fmla="*/ 30 h 73" name="T21"/>
                <a:gd fmla="*/ 2 w 47" name="T22"/>
                <a:gd fmla="*/ 23 h 73" name="T23"/>
                <a:gd fmla="*/ 33 w 47" name="T24"/>
                <a:gd fmla="*/ 30 h 73" name="T25"/>
                <a:gd fmla="*/ 26 w 47" name="T26"/>
                <a:gd fmla="*/ 30 h 73" name="T27"/>
                <a:gd fmla="*/ 7 w 47" name="T28"/>
                <a:gd fmla="*/ 14 h 73" name="T29"/>
                <a:gd fmla="*/ 19 w 47" name="T30"/>
                <a:gd fmla="*/ 19 h 73" name="T31"/>
                <a:gd fmla="*/ 16 w 47" name="T32"/>
                <a:gd fmla="*/ 29 h 73" name="T33"/>
                <a:gd fmla="*/ 3 w 47" name="T34"/>
                <a:gd fmla="*/ 30 h 73" name="T35"/>
                <a:gd fmla="*/ 3 w 47" name="T36"/>
                <a:gd fmla="*/ 27 h 73" name="T37"/>
                <a:gd fmla="*/ 35 w 47" name="T38"/>
                <a:gd fmla="*/ 30 h 73" name="T39"/>
                <a:gd fmla="*/ 28 w 47" name="T40"/>
                <a:gd fmla="*/ 24 h 73" name="T41"/>
                <a:gd fmla="*/ 16 w 47" name="T42"/>
                <a:gd fmla="*/ 16 h 73" name="T43"/>
                <a:gd fmla="*/ 6 w 47" name="T44"/>
                <a:gd fmla="*/ 7 h 73" name="T45"/>
                <a:gd fmla="*/ 45 w 47" name="T46"/>
                <a:gd fmla="*/ 41 h 73" name="T47"/>
                <a:gd fmla="*/ 3 w 47" name="T48"/>
                <a:gd fmla="*/ 32 h 73" name="T49"/>
                <a:gd fmla="*/ 5 w 47" name="T50"/>
                <a:gd fmla="*/ 38 h 73" name="T51"/>
                <a:gd fmla="*/ 33 w 47" name="T52"/>
                <a:gd fmla="*/ 35 h 73" name="T53"/>
                <a:gd fmla="*/ 5 w 47" name="T54"/>
                <a:gd fmla="*/ 40 h 73" name="T55"/>
                <a:gd fmla="*/ 29 w 47" name="T56"/>
                <a:gd fmla="*/ 47 h 73" name="T57"/>
                <a:gd fmla="*/ 15 w 47" name="T58"/>
                <a:gd fmla="*/ 48 h 73" name="T59"/>
                <a:gd fmla="*/ 40 w 47" name="T60"/>
                <a:gd fmla="*/ 43 h 73" name="T61"/>
                <a:gd fmla="*/ 29 w 47" name="T62"/>
                <a:gd fmla="*/ 47 h 73" name="T63"/>
                <a:gd fmla="*/ 16 w 47" name="T64"/>
                <a:gd fmla="*/ 52 h 73" name="T65"/>
                <a:gd fmla="*/ 17 w 47" name="T66"/>
                <a:gd fmla="*/ 52 h 73" name="T67"/>
                <a:gd fmla="*/ 12 w 47" name="T68"/>
                <a:gd fmla="*/ 58 h 73" name="T69"/>
                <a:gd fmla="*/ 25 w 47" name="T70"/>
                <a:gd fmla="*/ 54 h 73" name="T71"/>
                <a:gd fmla="*/ 12 w 47" name="T72"/>
                <a:gd fmla="*/ 59 h 73" name="T73"/>
                <a:gd fmla="*/ 21 w 47" name="T74"/>
                <a:gd fmla="*/ 49 h 73" name="T75"/>
                <a:gd fmla="*/ 39 w 47" name="T76"/>
                <a:gd fmla="*/ 48 h 73" name="T77"/>
                <a:gd fmla="*/ 14 w 47" name="T78"/>
                <a:gd fmla="*/ 49 h 73" name="T79"/>
                <a:gd fmla="*/ 22 w 47" name="T80"/>
                <a:gd fmla="*/ 60 h 73" name="T81"/>
                <a:gd fmla="*/ 16 w 47" name="T82"/>
                <a:gd fmla="*/ 67 h 73" name="T83"/>
                <a:gd fmla="*/ 22 w 47" name="T84"/>
                <a:gd fmla="*/ 60 h 73" name="T85"/>
                <a:gd fmla="*/ 41 w 47" name="T86"/>
                <a:gd fmla="*/ 41 h 73" name="T87"/>
                <a:gd fmla="*/ 27 w 47" name="T88"/>
                <a:gd fmla="*/ 69 h 73" name="T89"/>
                <a:gd fmla="*/ 39 w 47" name="T90"/>
                <a:gd fmla="*/ 59 h 73" name="T91"/>
                <a:gd fmla="*/ 27 w 47" name="T92"/>
                <a:gd fmla="*/ 69 h 73" name="T93"/>
                <a:gd fmla="*/ 42 w 47" name="T94"/>
                <a:gd fmla="*/ 58 h 73" name="T95"/>
                <a:gd fmla="*/ 44 w 47" name="T96"/>
                <a:gd fmla="*/ 44 h 73" name="T97"/>
                <a:gd fmla="*/ 41 w 47" name="T98"/>
                <a:gd fmla="*/ 46 h 7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3" w="47">
                  <a:moveTo>
                    <a:pt x="2" y="19"/>
                  </a:moveTo>
                  <a:cubicBezTo>
                    <a:pt x="0" y="20"/>
                    <a:pt x="0" y="24"/>
                    <a:pt x="2" y="26"/>
                  </a:cubicBezTo>
                  <a:cubicBezTo>
                    <a:pt x="1" y="27"/>
                    <a:pt x="1" y="31"/>
                    <a:pt x="2" y="31"/>
                  </a:cubicBezTo>
                  <a:cubicBezTo>
                    <a:pt x="2" y="32"/>
                    <a:pt x="2" y="33"/>
                    <a:pt x="2" y="34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3" y="40"/>
                    <a:pt x="4" y="43"/>
                    <a:pt x="8" y="43"/>
                  </a:cubicBezTo>
                  <a:cubicBezTo>
                    <a:pt x="9" y="45"/>
                    <a:pt x="9" y="46"/>
                    <a:pt x="11" y="47"/>
                  </a:cubicBezTo>
                  <a:cubicBezTo>
                    <a:pt x="8" y="49"/>
                    <a:pt x="9" y="51"/>
                    <a:pt x="9" y="52"/>
                  </a:cubicBezTo>
                  <a:cubicBezTo>
                    <a:pt x="8" y="53"/>
                    <a:pt x="6" y="57"/>
                    <a:pt x="11" y="59"/>
                  </a:cubicBezTo>
                  <a:cubicBezTo>
                    <a:pt x="10" y="60"/>
                    <a:pt x="11" y="62"/>
                    <a:pt x="13" y="63"/>
                  </a:cubicBezTo>
                  <a:cubicBezTo>
                    <a:pt x="12" y="66"/>
                    <a:pt x="14" y="68"/>
                    <a:pt x="17" y="69"/>
                  </a:cubicBezTo>
                  <a:cubicBezTo>
                    <a:pt x="18" y="71"/>
                    <a:pt x="21" y="72"/>
                    <a:pt x="24" y="71"/>
                  </a:cubicBezTo>
                  <a:cubicBezTo>
                    <a:pt x="32" y="73"/>
                    <a:pt x="40" y="63"/>
                    <a:pt x="43" y="56"/>
                  </a:cubicBezTo>
                  <a:cubicBezTo>
                    <a:pt x="44" y="53"/>
                    <a:pt x="45" y="50"/>
                    <a:pt x="46" y="47"/>
                  </a:cubicBezTo>
                  <a:cubicBezTo>
                    <a:pt x="46" y="46"/>
                    <a:pt x="47" y="46"/>
                    <a:pt x="47" y="45"/>
                  </a:cubicBezTo>
                  <a:cubicBezTo>
                    <a:pt x="47" y="44"/>
                    <a:pt x="47" y="44"/>
                    <a:pt x="47" y="43"/>
                  </a:cubicBezTo>
                  <a:cubicBezTo>
                    <a:pt x="38" y="22"/>
                    <a:pt x="33" y="11"/>
                    <a:pt x="16" y="4"/>
                  </a:cubicBezTo>
                  <a:cubicBezTo>
                    <a:pt x="12" y="3"/>
                    <a:pt x="3" y="0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3"/>
                    <a:pt x="2" y="14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lose/>
                  <a:moveTo>
                    <a:pt x="43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1" y="55"/>
                    <a:pt x="38" y="56"/>
                    <a:pt x="36" y="58"/>
                  </a:cubicBezTo>
                  <a:cubicBezTo>
                    <a:pt x="32" y="61"/>
                    <a:pt x="29" y="66"/>
                    <a:pt x="26" y="69"/>
                  </a:cubicBezTo>
                  <a:cubicBezTo>
                    <a:pt x="25" y="69"/>
                    <a:pt x="25" y="69"/>
                    <a:pt x="24" y="69"/>
                  </a:cubicBezTo>
                  <a:cubicBezTo>
                    <a:pt x="23" y="69"/>
                    <a:pt x="22" y="69"/>
                    <a:pt x="21" y="69"/>
                  </a:cubicBezTo>
                  <a:cubicBezTo>
                    <a:pt x="21" y="68"/>
                    <a:pt x="20" y="68"/>
                    <a:pt x="20" y="68"/>
                  </a:cubicBezTo>
                  <a:cubicBezTo>
                    <a:pt x="29" y="65"/>
                    <a:pt x="35" y="55"/>
                    <a:pt x="44" y="49"/>
                  </a:cubicBezTo>
                  <a:cubicBezTo>
                    <a:pt x="44" y="50"/>
                    <a:pt x="43" y="52"/>
                    <a:pt x="43" y="53"/>
                  </a:cubicBezTo>
                  <a:close/>
                  <a:moveTo>
                    <a:pt x="26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2" y="29"/>
                    <a:pt x="16" y="28"/>
                    <a:pt x="11" y="28"/>
                  </a:cubicBezTo>
                  <a:cubicBezTo>
                    <a:pt x="8" y="27"/>
                    <a:pt x="5" y="27"/>
                    <a:pt x="3" y="25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13" y="23"/>
                    <a:pt x="25" y="25"/>
                    <a:pt x="33" y="30"/>
                  </a:cubicBezTo>
                  <a:cubicBezTo>
                    <a:pt x="36" y="32"/>
                    <a:pt x="40" y="36"/>
                    <a:pt x="41" y="39"/>
                  </a:cubicBezTo>
                  <a:cubicBezTo>
                    <a:pt x="42" y="39"/>
                    <a:pt x="42" y="40"/>
                    <a:pt x="42" y="40"/>
                  </a:cubicBezTo>
                  <a:cubicBezTo>
                    <a:pt x="38" y="36"/>
                    <a:pt x="32" y="33"/>
                    <a:pt x="26" y="30"/>
                  </a:cubicBezTo>
                  <a:close/>
                  <a:moveTo>
                    <a:pt x="19" y="23"/>
                  </a:moveTo>
                  <a:cubicBezTo>
                    <a:pt x="13" y="22"/>
                    <a:pt x="8" y="21"/>
                    <a:pt x="4" y="19"/>
                  </a:cubicBezTo>
                  <a:cubicBezTo>
                    <a:pt x="3" y="17"/>
                    <a:pt x="4" y="14"/>
                    <a:pt x="7" y="14"/>
                  </a:cubicBezTo>
                  <a:cubicBezTo>
                    <a:pt x="7" y="16"/>
                    <a:pt x="10" y="17"/>
                    <a:pt x="12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5" y="19"/>
                    <a:pt x="17" y="20"/>
                    <a:pt x="19" y="19"/>
                  </a:cubicBezTo>
                  <a:cubicBezTo>
                    <a:pt x="23" y="21"/>
                    <a:pt x="28" y="24"/>
                    <a:pt x="31" y="28"/>
                  </a:cubicBezTo>
                  <a:cubicBezTo>
                    <a:pt x="27" y="26"/>
                    <a:pt x="23" y="24"/>
                    <a:pt x="19" y="23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3" y="30"/>
                    <a:pt x="9" y="32"/>
                    <a:pt x="6" y="32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3" y="29"/>
                    <a:pt x="2" y="29"/>
                    <a:pt x="2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29"/>
                    <a:pt x="11" y="28"/>
                    <a:pt x="16" y="29"/>
                  </a:cubicBezTo>
                  <a:close/>
                  <a:moveTo>
                    <a:pt x="45" y="41"/>
                  </a:moveTo>
                  <a:cubicBezTo>
                    <a:pt x="44" y="39"/>
                    <a:pt x="37" y="31"/>
                    <a:pt x="35" y="30"/>
                  </a:cubicBezTo>
                  <a:cubicBezTo>
                    <a:pt x="35" y="29"/>
                    <a:pt x="36" y="29"/>
                    <a:pt x="35" y="27"/>
                  </a:cubicBezTo>
                  <a:cubicBezTo>
                    <a:pt x="35" y="27"/>
                    <a:pt x="33" y="27"/>
                    <a:pt x="34" y="25"/>
                  </a:cubicBezTo>
                  <a:cubicBezTo>
                    <a:pt x="33" y="23"/>
                    <a:pt x="30" y="22"/>
                    <a:pt x="28" y="24"/>
                  </a:cubicBezTo>
                  <a:cubicBezTo>
                    <a:pt x="27" y="22"/>
                    <a:pt x="20" y="18"/>
                    <a:pt x="19" y="18"/>
                  </a:cubicBezTo>
                  <a:cubicBezTo>
                    <a:pt x="18" y="17"/>
                    <a:pt x="18" y="17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5" y="16"/>
                    <a:pt x="12" y="15"/>
                    <a:pt x="12" y="15"/>
                  </a:cubicBezTo>
                  <a:cubicBezTo>
                    <a:pt x="12" y="13"/>
                    <a:pt x="9" y="12"/>
                    <a:pt x="7" y="13"/>
                  </a:cubicBezTo>
                  <a:cubicBezTo>
                    <a:pt x="6" y="12"/>
                    <a:pt x="5" y="11"/>
                    <a:pt x="6" y="7"/>
                  </a:cubicBezTo>
                  <a:cubicBezTo>
                    <a:pt x="8" y="1"/>
                    <a:pt x="16" y="5"/>
                    <a:pt x="20" y="7"/>
                  </a:cubicBezTo>
                  <a:cubicBezTo>
                    <a:pt x="23" y="8"/>
                    <a:pt x="26" y="11"/>
                    <a:pt x="29" y="14"/>
                  </a:cubicBezTo>
                  <a:cubicBezTo>
                    <a:pt x="38" y="24"/>
                    <a:pt x="42" y="34"/>
                    <a:pt x="45" y="41"/>
                  </a:cubicBezTo>
                  <a:close/>
                  <a:moveTo>
                    <a:pt x="12" y="35"/>
                  </a:moveTo>
                  <a:cubicBezTo>
                    <a:pt x="10" y="36"/>
                    <a:pt x="8" y="37"/>
                    <a:pt x="6" y="37"/>
                  </a:cubicBezTo>
                  <a:cubicBezTo>
                    <a:pt x="4" y="36"/>
                    <a:pt x="2" y="34"/>
                    <a:pt x="3" y="32"/>
                  </a:cubicBezTo>
                  <a:cubicBezTo>
                    <a:pt x="10" y="34"/>
                    <a:pt x="15" y="27"/>
                    <a:pt x="25" y="31"/>
                  </a:cubicBezTo>
                  <a:cubicBezTo>
                    <a:pt x="20" y="31"/>
                    <a:pt x="16" y="33"/>
                    <a:pt x="12" y="35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10" y="39"/>
                    <a:pt x="13" y="35"/>
                    <a:pt x="17" y="33"/>
                  </a:cubicBezTo>
                  <a:cubicBezTo>
                    <a:pt x="22" y="31"/>
                    <a:pt x="28" y="31"/>
                    <a:pt x="33" y="35"/>
                  </a:cubicBezTo>
                  <a:cubicBezTo>
                    <a:pt x="29" y="34"/>
                    <a:pt x="27" y="35"/>
                    <a:pt x="23" y="36"/>
                  </a:cubicBezTo>
                  <a:cubicBezTo>
                    <a:pt x="19" y="38"/>
                    <a:pt x="15" y="41"/>
                    <a:pt x="10" y="42"/>
                  </a:cubicBezTo>
                  <a:cubicBezTo>
                    <a:pt x="9" y="42"/>
                    <a:pt x="6" y="42"/>
                    <a:pt x="5" y="40"/>
                  </a:cubicBezTo>
                  <a:cubicBezTo>
                    <a:pt x="4" y="39"/>
                    <a:pt x="4" y="39"/>
                    <a:pt x="4" y="37"/>
                  </a:cubicBezTo>
                  <a:cubicBezTo>
                    <a:pt x="5" y="37"/>
                    <a:pt x="5" y="37"/>
                    <a:pt x="5" y="38"/>
                  </a:cubicBez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7" y="47"/>
                    <a:pt x="25" y="47"/>
                    <a:pt x="23" y="47"/>
                  </a:cubicBezTo>
                  <a:cubicBezTo>
                    <a:pt x="20" y="48"/>
                    <a:pt x="18" y="48"/>
                    <a:pt x="15" y="48"/>
                  </a:cubicBezTo>
                  <a:cubicBezTo>
                    <a:pt x="12" y="48"/>
                    <a:pt x="9" y="46"/>
                    <a:pt x="10" y="43"/>
                  </a:cubicBezTo>
                  <a:cubicBezTo>
                    <a:pt x="13" y="42"/>
                    <a:pt x="16" y="40"/>
                    <a:pt x="19" y="39"/>
                  </a:cubicBezTo>
                  <a:cubicBezTo>
                    <a:pt x="19" y="45"/>
                    <a:pt x="34" y="41"/>
                    <a:pt x="40" y="43"/>
                  </a:cubicBezTo>
                  <a:cubicBezTo>
                    <a:pt x="38" y="43"/>
                    <a:pt x="37" y="45"/>
                    <a:pt x="37" y="46"/>
                  </a:cubicBezTo>
                  <a:cubicBezTo>
                    <a:pt x="37" y="47"/>
                    <a:pt x="40" y="47"/>
                    <a:pt x="41" y="47"/>
                  </a:cubicBezTo>
                  <a:cubicBezTo>
                    <a:pt x="38" y="48"/>
                    <a:pt x="33" y="47"/>
                    <a:pt x="29" y="47"/>
                  </a:cubicBezTo>
                  <a:close/>
                  <a:moveTo>
                    <a:pt x="11" y="48"/>
                  </a:moveTo>
                  <a:cubicBezTo>
                    <a:pt x="12" y="48"/>
                    <a:pt x="12" y="48"/>
                    <a:pt x="13" y="48"/>
                  </a:cubicBezTo>
                  <a:cubicBezTo>
                    <a:pt x="14" y="50"/>
                    <a:pt x="14" y="51"/>
                    <a:pt x="16" y="52"/>
                  </a:cubicBezTo>
                  <a:cubicBezTo>
                    <a:pt x="14" y="52"/>
                    <a:pt x="12" y="52"/>
                    <a:pt x="10" y="52"/>
                  </a:cubicBezTo>
                  <a:cubicBezTo>
                    <a:pt x="9" y="51"/>
                    <a:pt x="9" y="49"/>
                    <a:pt x="11" y="48"/>
                  </a:cubicBezTo>
                  <a:close/>
                  <a:moveTo>
                    <a:pt x="17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9" y="53"/>
                    <a:pt x="21" y="53"/>
                    <a:pt x="23" y="53"/>
                  </a:cubicBezTo>
                  <a:cubicBezTo>
                    <a:pt x="19" y="57"/>
                    <a:pt x="14" y="58"/>
                    <a:pt x="12" y="58"/>
                  </a:cubicBezTo>
                  <a:cubicBezTo>
                    <a:pt x="10" y="57"/>
                    <a:pt x="8" y="55"/>
                    <a:pt x="10" y="53"/>
                  </a:cubicBezTo>
                  <a:cubicBezTo>
                    <a:pt x="12" y="54"/>
                    <a:pt x="15" y="53"/>
                    <a:pt x="17" y="52"/>
                  </a:cubicBezTo>
                  <a:close/>
                  <a:moveTo>
                    <a:pt x="25" y="54"/>
                  </a:moveTo>
                  <a:cubicBezTo>
                    <a:pt x="27" y="52"/>
                    <a:pt x="32" y="52"/>
                    <a:pt x="33" y="52"/>
                  </a:cubicBezTo>
                  <a:cubicBezTo>
                    <a:pt x="30" y="54"/>
                    <a:pt x="26" y="57"/>
                    <a:pt x="23" y="59"/>
                  </a:cubicBezTo>
                  <a:cubicBezTo>
                    <a:pt x="18" y="63"/>
                    <a:pt x="13" y="64"/>
                    <a:pt x="12" y="59"/>
                  </a:cubicBezTo>
                  <a:cubicBezTo>
                    <a:pt x="17" y="58"/>
                    <a:pt x="21" y="56"/>
                    <a:pt x="25" y="54"/>
                  </a:cubicBezTo>
                  <a:close/>
                  <a:moveTo>
                    <a:pt x="21" y="49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3" y="49"/>
                    <a:pt x="24" y="48"/>
                    <a:pt x="26" y="48"/>
                  </a:cubicBezTo>
                  <a:cubicBezTo>
                    <a:pt x="27" y="48"/>
                    <a:pt x="29" y="48"/>
                    <a:pt x="31" y="48"/>
                  </a:cubicBezTo>
                  <a:cubicBezTo>
                    <a:pt x="33" y="48"/>
                    <a:pt x="36" y="48"/>
                    <a:pt x="39" y="48"/>
                  </a:cubicBezTo>
                  <a:cubicBezTo>
                    <a:pt x="36" y="49"/>
                    <a:pt x="33" y="50"/>
                    <a:pt x="30" y="51"/>
                  </a:cubicBezTo>
                  <a:cubicBezTo>
                    <a:pt x="28" y="52"/>
                    <a:pt x="23" y="52"/>
                    <a:pt x="21" y="52"/>
                  </a:cubicBezTo>
                  <a:cubicBezTo>
                    <a:pt x="20" y="52"/>
                    <a:pt x="15" y="52"/>
                    <a:pt x="14" y="49"/>
                  </a:cubicBezTo>
                  <a:cubicBezTo>
                    <a:pt x="16" y="49"/>
                    <a:pt x="19" y="49"/>
                    <a:pt x="21" y="49"/>
                  </a:cubicBezTo>
                  <a:close/>
                  <a:moveTo>
                    <a:pt x="22" y="60"/>
                  </a:moveTo>
                  <a:cubicBezTo>
                    <a:pt x="22" y="60"/>
                    <a:pt x="22" y="60"/>
                    <a:pt x="22" y="60"/>
                  </a:cubicBezTo>
                  <a:cubicBezTo>
                    <a:pt x="29" y="56"/>
                    <a:pt x="36" y="49"/>
                    <a:pt x="44" y="48"/>
                  </a:cubicBezTo>
                  <a:cubicBezTo>
                    <a:pt x="37" y="52"/>
                    <a:pt x="27" y="67"/>
                    <a:pt x="18" y="67"/>
                  </a:cubicBezTo>
                  <a:cubicBezTo>
                    <a:pt x="17" y="67"/>
                    <a:pt x="17" y="67"/>
                    <a:pt x="16" y="67"/>
                  </a:cubicBezTo>
                  <a:cubicBezTo>
                    <a:pt x="16" y="66"/>
                    <a:pt x="16" y="66"/>
                    <a:pt x="15" y="65"/>
                  </a:cubicBezTo>
                  <a:cubicBezTo>
                    <a:pt x="15" y="64"/>
                    <a:pt x="14" y="64"/>
                    <a:pt x="15" y="63"/>
                  </a:cubicBezTo>
                  <a:cubicBezTo>
                    <a:pt x="18" y="63"/>
                    <a:pt x="20" y="61"/>
                    <a:pt x="22" y="60"/>
                  </a:cubicBezTo>
                  <a:close/>
                  <a:moveTo>
                    <a:pt x="20" y="38"/>
                  </a:moveTo>
                  <a:cubicBezTo>
                    <a:pt x="25" y="35"/>
                    <a:pt x="32" y="35"/>
                    <a:pt x="37" y="38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1" y="41"/>
                    <a:pt x="43" y="42"/>
                    <a:pt x="43" y="43"/>
                  </a:cubicBezTo>
                  <a:cubicBezTo>
                    <a:pt x="35" y="40"/>
                    <a:pt x="20" y="45"/>
                    <a:pt x="20" y="38"/>
                  </a:cubicBezTo>
                  <a:close/>
                  <a:moveTo>
                    <a:pt x="27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29" y="67"/>
                    <a:pt x="33" y="59"/>
                    <a:pt x="43" y="55"/>
                  </a:cubicBezTo>
                  <a:cubicBezTo>
                    <a:pt x="43" y="57"/>
                    <a:pt x="40" y="58"/>
                    <a:pt x="39" y="59"/>
                  </a:cubicBezTo>
                  <a:cubicBezTo>
                    <a:pt x="35" y="63"/>
                    <a:pt x="34" y="65"/>
                    <a:pt x="31" y="68"/>
                  </a:cubicBezTo>
                  <a:cubicBezTo>
                    <a:pt x="30" y="68"/>
                    <a:pt x="29" y="69"/>
                    <a:pt x="28" y="69"/>
                  </a:cubicBezTo>
                  <a:cubicBezTo>
                    <a:pt x="28" y="70"/>
                    <a:pt x="27" y="70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0" y="62"/>
                    <a:pt x="36" y="66"/>
                    <a:pt x="33" y="68"/>
                  </a:cubicBezTo>
                  <a:cubicBezTo>
                    <a:pt x="35" y="63"/>
                    <a:pt x="38" y="60"/>
                    <a:pt x="42" y="58"/>
                  </a:cubicBezTo>
                  <a:close/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44" y="45"/>
                    <a:pt x="43" y="46"/>
                    <a:pt x="42" y="46"/>
                  </a:cubicBezTo>
                  <a:cubicBezTo>
                    <a:pt x="42" y="46"/>
                    <a:pt x="41" y="46"/>
                    <a:pt x="41" y="46"/>
                  </a:cubicBezTo>
                  <a:cubicBezTo>
                    <a:pt x="40" y="46"/>
                    <a:pt x="39" y="46"/>
                    <a:pt x="38" y="46"/>
                  </a:cubicBezTo>
                  <a:cubicBezTo>
                    <a:pt x="39" y="43"/>
                    <a:pt x="42" y="43"/>
                    <a:pt x="44" y="44"/>
                  </a:cubicBezTo>
                  <a:close/>
                </a:path>
              </a:pathLst>
            </a:custGeom>
            <a:solidFill>
              <a:srgbClr val="7578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868" y="1568"/>
              <a:ext cx="139" cy="142"/>
            </a:xfrm>
            <a:custGeom>
              <a:gdLst>
                <a:gd fmla="*/ 52 w 59" name="T0"/>
                <a:gd fmla="*/ 20 h 60" name="T1"/>
                <a:gd fmla="*/ 49 w 59" name="T2"/>
                <a:gd fmla="*/ 25 h 60" name="T3"/>
                <a:gd fmla="*/ 47 w 59" name="T4"/>
                <a:gd fmla="*/ 30 h 60" name="T5"/>
                <a:gd fmla="*/ 46 w 59" name="T6"/>
                <a:gd fmla="*/ 33 h 60" name="T7"/>
                <a:gd fmla="*/ 44 w 59" name="T8"/>
                <a:gd fmla="*/ 35 h 60" name="T9"/>
                <a:gd fmla="*/ 37 w 59" name="T10"/>
                <a:gd fmla="*/ 38 h 60" name="T11"/>
                <a:gd fmla="*/ 33 w 59" name="T12"/>
                <a:gd fmla="*/ 41 h 60" name="T13"/>
                <a:gd fmla="*/ 32 w 59" name="T14"/>
                <a:gd fmla="*/ 47 h 60" name="T15"/>
                <a:gd fmla="*/ 28 w 59" name="T16"/>
                <a:gd fmla="*/ 51 h 60" name="T17"/>
                <a:gd fmla="*/ 24 w 59" name="T18"/>
                <a:gd fmla="*/ 54 h 60" name="T19"/>
                <a:gd fmla="*/ 19 w 59" name="T20"/>
                <a:gd fmla="*/ 58 h 60" name="T21"/>
                <a:gd fmla="*/ 12 w 59" name="T22"/>
                <a:gd fmla="*/ 58 h 60" name="T23"/>
                <a:gd fmla="*/ 0 w 59" name="T24"/>
                <a:gd fmla="*/ 37 h 60" name="T25"/>
                <a:gd fmla="*/ 3 w 59" name="T26"/>
                <a:gd fmla="*/ 23 h 60" name="T27"/>
                <a:gd fmla="*/ 46 w 59" name="T28"/>
                <a:gd fmla="*/ 0 h 60" name="T29"/>
                <a:gd fmla="*/ 56 w 59" name="T30"/>
                <a:gd fmla="*/ 9 h 60" name="T31"/>
                <a:gd fmla="*/ 53 w 59" name="T32"/>
                <a:gd fmla="*/ 12 h 60" name="T33"/>
                <a:gd fmla="*/ 54 w 59" name="T34"/>
                <a:gd fmla="*/ 16 h 60" name="T35"/>
                <a:gd fmla="*/ 52 w 59" name="T36"/>
                <a:gd fmla="*/ 20 h 6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0" w="59">
                  <a:moveTo>
                    <a:pt x="52" y="20"/>
                  </a:moveTo>
                  <a:cubicBezTo>
                    <a:pt x="53" y="22"/>
                    <a:pt x="52" y="25"/>
                    <a:pt x="49" y="25"/>
                  </a:cubicBezTo>
                  <a:cubicBezTo>
                    <a:pt x="50" y="27"/>
                    <a:pt x="48" y="30"/>
                    <a:pt x="47" y="30"/>
                  </a:cubicBezTo>
                  <a:cubicBezTo>
                    <a:pt x="47" y="31"/>
                    <a:pt x="47" y="32"/>
                    <a:pt x="46" y="33"/>
                  </a:cubicBezTo>
                  <a:cubicBezTo>
                    <a:pt x="46" y="34"/>
                    <a:pt x="45" y="34"/>
                    <a:pt x="44" y="35"/>
                  </a:cubicBezTo>
                  <a:cubicBezTo>
                    <a:pt x="43" y="38"/>
                    <a:pt x="40" y="40"/>
                    <a:pt x="37" y="38"/>
                  </a:cubicBezTo>
                  <a:cubicBezTo>
                    <a:pt x="36" y="40"/>
                    <a:pt x="34" y="41"/>
                    <a:pt x="33" y="41"/>
                  </a:cubicBezTo>
                  <a:cubicBezTo>
                    <a:pt x="34" y="44"/>
                    <a:pt x="34" y="46"/>
                    <a:pt x="32" y="47"/>
                  </a:cubicBezTo>
                  <a:cubicBezTo>
                    <a:pt x="33" y="48"/>
                    <a:pt x="33" y="52"/>
                    <a:pt x="28" y="51"/>
                  </a:cubicBezTo>
                  <a:cubicBezTo>
                    <a:pt x="28" y="53"/>
                    <a:pt x="26" y="55"/>
                    <a:pt x="24" y="54"/>
                  </a:cubicBezTo>
                  <a:cubicBezTo>
                    <a:pt x="24" y="57"/>
                    <a:pt x="22" y="59"/>
                    <a:pt x="19" y="58"/>
                  </a:cubicBezTo>
                  <a:cubicBezTo>
                    <a:pt x="17" y="60"/>
                    <a:pt x="14" y="60"/>
                    <a:pt x="12" y="58"/>
                  </a:cubicBezTo>
                  <a:cubicBezTo>
                    <a:pt x="4" y="56"/>
                    <a:pt x="0" y="43"/>
                    <a:pt x="0" y="37"/>
                  </a:cubicBezTo>
                  <a:cubicBezTo>
                    <a:pt x="0" y="35"/>
                    <a:pt x="3" y="23"/>
                    <a:pt x="3" y="23"/>
                  </a:cubicBezTo>
                  <a:cubicBezTo>
                    <a:pt x="19" y="8"/>
                    <a:pt x="28" y="0"/>
                    <a:pt x="46" y="0"/>
                  </a:cubicBezTo>
                  <a:cubicBezTo>
                    <a:pt x="50" y="1"/>
                    <a:pt x="59" y="1"/>
                    <a:pt x="56" y="9"/>
                  </a:cubicBezTo>
                  <a:cubicBezTo>
                    <a:pt x="55" y="10"/>
                    <a:pt x="53" y="12"/>
                    <a:pt x="53" y="12"/>
                  </a:cubicBezTo>
                  <a:cubicBezTo>
                    <a:pt x="53" y="13"/>
                    <a:pt x="54" y="15"/>
                    <a:pt x="54" y="16"/>
                  </a:cubicBezTo>
                  <a:cubicBezTo>
                    <a:pt x="54" y="17"/>
                    <a:pt x="53" y="19"/>
                    <a:pt x="52" y="20"/>
                  </a:cubicBezTo>
                  <a:close/>
                </a:path>
              </a:pathLst>
            </a:custGeom>
            <a:solidFill>
              <a:srgbClr val="A3BB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6"/>
            <p:cNvSpPr>
              <a:spLocks noEditPoints="1"/>
            </p:cNvSpPr>
            <p:nvPr/>
          </p:nvSpPr>
          <p:spPr bwMode="auto">
            <a:xfrm>
              <a:off x="2868" y="1601"/>
              <a:ext cx="66" cy="73"/>
            </a:xfrm>
            <a:custGeom>
              <a:gdLst>
                <a:gd fmla="*/ 0 w 28" name="T0"/>
                <a:gd fmla="*/ 21 h 31" name="T1"/>
                <a:gd fmla="*/ 1 w 28" name="T2"/>
                <a:gd fmla="*/ 20 h 31" name="T3"/>
                <a:gd fmla="*/ 1 w 28" name="T4"/>
                <a:gd fmla="*/ 18 h 31" name="T5"/>
                <a:gd fmla="*/ 1 w 28" name="T6"/>
                <a:gd fmla="*/ 17 h 31" name="T7"/>
                <a:gd fmla="*/ 1 w 28" name="T8"/>
                <a:gd fmla="*/ 16 h 31" name="T9"/>
                <a:gd fmla="*/ 2 w 28" name="T10"/>
                <a:gd fmla="*/ 15 h 31" name="T11"/>
                <a:gd fmla="*/ 2 w 28" name="T12"/>
                <a:gd fmla="*/ 14 h 31" name="T13"/>
                <a:gd fmla="*/ 2 w 28" name="T14"/>
                <a:gd fmla="*/ 13 h 31" name="T15"/>
                <a:gd fmla="*/ 2 w 28" name="T16"/>
                <a:gd fmla="*/ 11 h 31" name="T17"/>
                <a:gd fmla="*/ 2 w 28" name="T18"/>
                <a:gd fmla="*/ 10 h 31" name="T19"/>
                <a:gd fmla="*/ 3 w 28" name="T20"/>
                <a:gd fmla="*/ 9 h 31" name="T21"/>
                <a:gd fmla="*/ 3 w 28" name="T22"/>
                <a:gd fmla="*/ 9 h 31" name="T23"/>
                <a:gd fmla="*/ 3 w 28" name="T24"/>
                <a:gd fmla="*/ 9 h 31" name="T25"/>
                <a:gd fmla="*/ 3 w 28" name="T26"/>
                <a:gd fmla="*/ 9 h 31" name="T27"/>
                <a:gd fmla="*/ 3 w 28" name="T28"/>
                <a:gd fmla="*/ 9 h 31" name="T29"/>
                <a:gd fmla="*/ 3 w 28" name="T30"/>
                <a:gd fmla="*/ 8 h 31" name="T31"/>
                <a:gd fmla="*/ 3 w 28" name="T32"/>
                <a:gd fmla="*/ 8 h 31" name="T33"/>
                <a:gd fmla="*/ 4 w 28" name="T34"/>
                <a:gd fmla="*/ 8 h 31" name="T35"/>
                <a:gd fmla="*/ 4 w 28" name="T36"/>
                <a:gd fmla="*/ 8 h 31" name="T37"/>
                <a:gd fmla="*/ 10 w 28" name="T38"/>
                <a:gd fmla="*/ 2 h 31" name="T39"/>
                <a:gd fmla="*/ 18 w 28" name="T40"/>
                <a:gd fmla="*/ 1 h 31" name="T41"/>
                <a:gd fmla="*/ 23 w 28" name="T42"/>
                <a:gd fmla="*/ 3 h 31" name="T43"/>
                <a:gd fmla="*/ 19 w 28" name="T44"/>
                <a:gd fmla="*/ 4 h 31" name="T45"/>
                <a:gd fmla="*/ 18 w 28" name="T46"/>
                <a:gd fmla="*/ 5 h 31" name="T47"/>
                <a:gd fmla="*/ 24 w 28" name="T48"/>
                <a:gd fmla="*/ 6 h 31" name="T49"/>
                <a:gd fmla="*/ 22 w 28" name="T50"/>
                <a:gd fmla="*/ 6 h 31" name="T51"/>
                <a:gd fmla="*/ 23 w 28" name="T52"/>
                <a:gd fmla="*/ 8 h 31" name="T53"/>
                <a:gd fmla="*/ 17 w 28" name="T54"/>
                <a:gd fmla="*/ 6 h 31" name="T55"/>
                <a:gd fmla="*/ 18 w 28" name="T56"/>
                <a:gd fmla="*/ 6 h 31" name="T57"/>
                <a:gd fmla="*/ 12 w 28" name="T58"/>
                <a:gd fmla="*/ 7 h 31" name="T59"/>
                <a:gd fmla="*/ 18 w 28" name="T60"/>
                <a:gd fmla="*/ 11 h 31" name="T61"/>
                <a:gd fmla="*/ 14 w 28" name="T62"/>
                <a:gd fmla="*/ 14 h 31" name="T63"/>
                <a:gd fmla="*/ 14 w 28" name="T64"/>
                <a:gd fmla="*/ 18 h 31" name="T65"/>
                <a:gd fmla="*/ 9 w 28" name="T66"/>
                <a:gd fmla="*/ 15 h 31" name="T67"/>
                <a:gd fmla="*/ 10 w 28" name="T68"/>
                <a:gd fmla="*/ 18 h 31" name="T69"/>
                <a:gd fmla="*/ 9 w 28" name="T70"/>
                <a:gd fmla="*/ 20 h 31" name="T71"/>
                <a:gd fmla="*/ 7 w 28" name="T72"/>
                <a:gd fmla="*/ 20 h 31" name="T73"/>
                <a:gd fmla="*/ 8 w 28" name="T74"/>
                <a:gd fmla="*/ 23 h 31" name="T75"/>
                <a:gd fmla="*/ 9 w 28" name="T76"/>
                <a:gd fmla="*/ 30 h 31" name="T77"/>
                <a:gd fmla="*/ 7 w 28" name="T78"/>
                <a:gd fmla="*/ 28 h 31" name="T79"/>
                <a:gd fmla="*/ 2 w 28" name="T80"/>
                <a:gd fmla="*/ 22 h 31" name="T81"/>
                <a:gd fmla="*/ 17 w 28" name="T82"/>
                <a:gd fmla="*/ 0 h 31" name="T83"/>
                <a:gd fmla="*/ 12 w 28" name="T84"/>
                <a:gd fmla="*/ 1 h 31" name="T85"/>
                <a:gd fmla="*/ 8 w 28" name="T86"/>
                <a:gd fmla="*/ 28 h 31" name="T87"/>
                <a:gd fmla="*/ 5 w 28" name="T88"/>
                <a:gd fmla="*/ 24 h 31" name="T89"/>
                <a:gd fmla="*/ 7 w 28" name="T90"/>
                <a:gd fmla="*/ 19 h 31" name="T91"/>
                <a:gd fmla="*/ 5 w 28" name="T92"/>
                <a:gd fmla="*/ 17 h 31" name="T93"/>
                <a:gd fmla="*/ 8 w 28" name="T94"/>
                <a:gd fmla="*/ 16 h 31" name="T95"/>
                <a:gd fmla="*/ 12 w 28" name="T96"/>
                <a:gd fmla="*/ 17 h 31" name="T97"/>
                <a:gd fmla="*/ 12 w 28" name="T98"/>
                <a:gd fmla="*/ 17 h 31" name="T99"/>
                <a:gd fmla="*/ 14 w 28" name="T100"/>
                <a:gd fmla="*/ 17 h 31" name="T101"/>
                <a:gd fmla="*/ 13 w 28" name="T102"/>
                <a:gd fmla="*/ 17 h 31" name="T103"/>
                <a:gd fmla="*/ 13 w 28" name="T104"/>
                <a:gd fmla="*/ 12 h 31" name="T105"/>
                <a:gd fmla="*/ 12 w 28" name="T106"/>
                <a:gd fmla="*/ 13 h 31" name="T107"/>
                <a:gd fmla="*/ 11 w 28" name="T108"/>
                <a:gd fmla="*/ 10 h 31" name="T109"/>
                <a:gd fmla="*/ 18 w 28" name="T110"/>
                <a:gd fmla="*/ 6 h 31" name="T111"/>
                <a:gd fmla="*/ 19 w 28" name="T112"/>
                <a:gd fmla="*/ 5 h 31" name="T113"/>
                <a:gd fmla="*/ 19 w 28" name="T114"/>
                <a:gd fmla="*/ 4 h 31" name="T115"/>
                <a:gd fmla="*/ 19 w 28" name="T116"/>
                <a:gd fmla="*/ 4 h 31" name="T117"/>
                <a:gd fmla="*/ 14 w 28" name="T118"/>
                <a:gd fmla="*/ 1 h 3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1" w="28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4"/>
                    <a:pt x="10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1" y="2"/>
                    <a:pt x="11" y="1"/>
                    <a:pt x="12" y="1"/>
                  </a:cubicBezTo>
                  <a:cubicBezTo>
                    <a:pt x="12" y="2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2"/>
                    <a:pt x="17" y="2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9" y="1"/>
                    <a:pt x="20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1" y="2"/>
                    <a:pt x="22" y="3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6" y="4"/>
                  </a:cubicBezTo>
                  <a:cubicBezTo>
                    <a:pt x="25" y="4"/>
                    <a:pt x="26" y="4"/>
                    <a:pt x="26" y="4"/>
                  </a:cubicBezTo>
                  <a:cubicBezTo>
                    <a:pt x="25" y="4"/>
                    <a:pt x="23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21" y="4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6"/>
                    <a:pt x="21" y="5"/>
                    <a:pt x="20" y="5"/>
                  </a:cubicBezTo>
                  <a:cubicBezTo>
                    <a:pt x="21" y="6"/>
                    <a:pt x="19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9" y="6"/>
                    <a:pt x="22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3" y="6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4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6" y="6"/>
                    <a:pt x="27" y="7"/>
                    <a:pt x="28" y="7"/>
                  </a:cubicBezTo>
                  <a:cubicBezTo>
                    <a:pt x="26" y="7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3" y="6"/>
                    <a:pt x="24" y="6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3" y="7"/>
                    <a:pt x="24" y="7"/>
                    <a:pt x="25" y="7"/>
                  </a:cubicBezTo>
                  <a:cubicBezTo>
                    <a:pt x="24" y="7"/>
                    <a:pt x="24" y="8"/>
                    <a:pt x="24" y="7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8"/>
                    <a:pt x="24" y="7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1" y="8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7"/>
                    <a:pt x="18" y="8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6"/>
                  </a:cubicBezTo>
                  <a:cubicBezTo>
                    <a:pt x="18" y="6"/>
                    <a:pt x="20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7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7"/>
                    <a:pt x="12" y="6"/>
                  </a:cubicBezTo>
                  <a:cubicBezTo>
                    <a:pt x="13" y="6"/>
                    <a:pt x="13" y="7"/>
                    <a:pt x="13" y="6"/>
                  </a:cubicBezTo>
                  <a:cubicBezTo>
                    <a:pt x="13" y="6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8"/>
                    <a:pt x="15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2" y="8"/>
                    <a:pt x="12" y="9"/>
                  </a:cubicBezTo>
                  <a:cubicBezTo>
                    <a:pt x="12" y="10"/>
                    <a:pt x="18" y="11"/>
                    <a:pt x="18" y="11"/>
                  </a:cubicBezTo>
                  <a:cubicBezTo>
                    <a:pt x="18" y="12"/>
                    <a:pt x="15" y="10"/>
                    <a:pt x="15" y="11"/>
                  </a:cubicBezTo>
                  <a:cubicBezTo>
                    <a:pt x="15" y="12"/>
                    <a:pt x="16" y="11"/>
                    <a:pt x="16" y="12"/>
                  </a:cubicBezTo>
                  <a:cubicBezTo>
                    <a:pt x="16" y="12"/>
                    <a:pt x="14" y="12"/>
                    <a:pt x="14" y="12"/>
                  </a:cubicBezTo>
                  <a:cubicBezTo>
                    <a:pt x="13" y="12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5" y="16"/>
                    <a:pt x="16" y="15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5" y="15"/>
                    <a:pt x="15" y="15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2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1" y="14"/>
                    <a:pt x="13" y="15"/>
                    <a:pt x="14" y="16"/>
                  </a:cubicBezTo>
                  <a:cubicBezTo>
                    <a:pt x="14" y="16"/>
                    <a:pt x="16" y="17"/>
                    <a:pt x="15" y="18"/>
                  </a:cubicBezTo>
                  <a:cubicBezTo>
                    <a:pt x="15" y="18"/>
                    <a:pt x="17" y="19"/>
                    <a:pt x="17" y="19"/>
                  </a:cubicBezTo>
                  <a:cubicBezTo>
                    <a:pt x="16" y="20"/>
                    <a:pt x="15" y="19"/>
                    <a:pt x="15" y="19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19"/>
                    <a:pt x="14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9"/>
                    <a:pt x="15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1" y="18"/>
                    <a:pt x="11" y="17"/>
                    <a:pt x="10" y="16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8"/>
                    <a:pt x="11" y="18"/>
                    <a:pt x="11" y="19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10" y="20"/>
                    <a:pt x="9" y="19"/>
                    <a:pt x="9" y="19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7" y="17"/>
                    <a:pt x="6" y="16"/>
                    <a:pt x="5" y="16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6" y="18"/>
                    <a:pt x="7" y="19"/>
                    <a:pt x="7" y="20"/>
                  </a:cubicBezTo>
                  <a:cubicBezTo>
                    <a:pt x="7" y="20"/>
                    <a:pt x="8" y="20"/>
                    <a:pt x="7" y="20"/>
                  </a:cubicBezTo>
                  <a:cubicBezTo>
                    <a:pt x="7" y="20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7" y="21"/>
                    <a:pt x="7" y="20"/>
                    <a:pt x="6" y="19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9" y="26"/>
                    <a:pt x="8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8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5" y="25"/>
                    <a:pt x="3" y="24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2" y="22"/>
                    <a:pt x="3" y="21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3" y="24"/>
                    <a:pt x="3" y="25"/>
                  </a:cubicBezTo>
                  <a:cubicBezTo>
                    <a:pt x="3" y="24"/>
                    <a:pt x="2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  <a:moveTo>
                    <a:pt x="12" y="1"/>
                  </a:move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6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7" y="26"/>
                  </a:move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7" y="28"/>
                    <a:pt x="8" y="28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  <a:moveTo>
                    <a:pt x="2" y="20"/>
                  </a:moveTo>
                  <a:cubicBezTo>
                    <a:pt x="1" y="21"/>
                    <a:pt x="1" y="21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  <a:moveTo>
                    <a:pt x="5" y="24"/>
                  </a:moveTo>
                  <a:cubicBezTo>
                    <a:pt x="5" y="25"/>
                    <a:pt x="6" y="25"/>
                    <a:pt x="7" y="26"/>
                  </a:cubicBezTo>
                  <a:cubicBezTo>
                    <a:pt x="6" y="25"/>
                    <a:pt x="6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9" y="27"/>
                  </a:moveTo>
                  <a:cubicBezTo>
                    <a:pt x="8" y="27"/>
                    <a:pt x="8" y="25"/>
                    <a:pt x="7" y="25"/>
                  </a:cubicBezTo>
                  <a:cubicBezTo>
                    <a:pt x="7" y="26"/>
                    <a:pt x="8" y="27"/>
                    <a:pt x="8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lose/>
                  <a:moveTo>
                    <a:pt x="7" y="19"/>
                  </a:moveTo>
                  <a:cubicBezTo>
                    <a:pt x="7" y="19"/>
                    <a:pt x="7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5" y="17"/>
                  </a:moveTo>
                  <a:cubicBezTo>
                    <a:pt x="5" y="17"/>
                    <a:pt x="5" y="18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4" y="15"/>
                  </a:moveTo>
                  <a:cubicBezTo>
                    <a:pt x="5" y="15"/>
                    <a:pt x="5" y="16"/>
                    <a:pt x="5" y="16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8" y="16"/>
                  </a:moveTo>
                  <a:cubicBezTo>
                    <a:pt x="8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9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2" y="17"/>
                  </a:moveTo>
                  <a:cubicBezTo>
                    <a:pt x="11" y="17"/>
                    <a:pt x="12" y="18"/>
                    <a:pt x="13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3" y="18"/>
                  </a:moveTo>
                  <a:cubicBezTo>
                    <a:pt x="13" y="17"/>
                    <a:pt x="13" y="18"/>
                    <a:pt x="13" y="18"/>
                  </a:cubicBezTo>
                  <a:cubicBezTo>
                    <a:pt x="13" y="18"/>
                    <a:pt x="14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8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8"/>
                    <a:pt x="14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15" y="18"/>
                  </a:move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5"/>
                    <a:pt x="12" y="15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3" y="13"/>
                  </a:moveTo>
                  <a:cubicBezTo>
                    <a:pt x="14" y="13"/>
                    <a:pt x="13" y="13"/>
                    <a:pt x="13" y="12"/>
                  </a:cubicBezTo>
                  <a:cubicBezTo>
                    <a:pt x="13" y="13"/>
                    <a:pt x="13" y="12"/>
                    <a:pt x="12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  <a:moveTo>
                    <a:pt x="10" y="10"/>
                  </a:move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  <a:moveTo>
                    <a:pt x="10" y="9"/>
                  </a:moveTo>
                  <a:cubicBezTo>
                    <a:pt x="10" y="10"/>
                    <a:pt x="10" y="11"/>
                    <a:pt x="11" y="10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9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lose/>
                  <a:moveTo>
                    <a:pt x="16" y="6"/>
                  </a:moveTo>
                  <a:cubicBezTo>
                    <a:pt x="17" y="6"/>
                    <a:pt x="17" y="6"/>
                    <a:pt x="18" y="6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lose/>
                  <a:moveTo>
                    <a:pt x="15" y="5"/>
                  </a:moveTo>
                  <a:cubicBezTo>
                    <a:pt x="15" y="5"/>
                    <a:pt x="16" y="5"/>
                    <a:pt x="17" y="5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lose/>
                  <a:moveTo>
                    <a:pt x="19" y="4"/>
                  </a:moveTo>
                  <a:cubicBezTo>
                    <a:pt x="18" y="4"/>
                    <a:pt x="18" y="4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18" y="4"/>
                  </a:moveTo>
                  <a:cubicBezTo>
                    <a:pt x="17" y="4"/>
                    <a:pt x="16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19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3"/>
                  </a:moveTo>
                  <a:cubicBezTo>
                    <a:pt x="21" y="3"/>
                    <a:pt x="21" y="3"/>
                    <a:pt x="22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lose/>
                  <a:moveTo>
                    <a:pt x="12" y="1"/>
                  </a:moveTo>
                  <a:cubicBezTo>
                    <a:pt x="12" y="1"/>
                    <a:pt x="13" y="2"/>
                    <a:pt x="13" y="2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708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17"/>
            <p:cNvSpPr>
              <a:spLocks noEditPoints="1"/>
            </p:cNvSpPr>
            <p:nvPr/>
          </p:nvSpPr>
          <p:spPr bwMode="auto">
            <a:xfrm>
              <a:off x="2868" y="1568"/>
              <a:ext cx="141" cy="142"/>
            </a:xfrm>
            <a:custGeom>
              <a:gdLst>
                <a:gd fmla="*/ 48 w 60" name="T0"/>
                <a:gd fmla="*/ 31 h 60" name="T1"/>
                <a:gd fmla="*/ 38 w 60" name="T2"/>
                <a:gd fmla="*/ 39 h 60" name="T3"/>
                <a:gd fmla="*/ 29 w 60" name="T4"/>
                <a:gd fmla="*/ 52 h 60" name="T5"/>
                <a:gd fmla="*/ 12 w 60" name="T6"/>
                <a:gd fmla="*/ 58 h 60" name="T7"/>
                <a:gd fmla="*/ 2 w 60" name="T8"/>
                <a:gd fmla="*/ 25 h 60" name="T9"/>
                <a:gd fmla="*/ 56 w 60" name="T10"/>
                <a:gd fmla="*/ 9 h 60" name="T11"/>
                <a:gd fmla="*/ 55 w 60" name="T12"/>
                <a:gd fmla="*/ 17 h 60" name="T13"/>
                <a:gd fmla="*/ 2 w 60" name="T14"/>
                <a:gd fmla="*/ 34 h 60" name="T15"/>
                <a:gd fmla="*/ 12 w 60" name="T16"/>
                <a:gd fmla="*/ 57 h 60" name="T17"/>
                <a:gd fmla="*/ 3 w 60" name="T18"/>
                <a:gd fmla="*/ 30 h 60" name="T19"/>
                <a:gd fmla="*/ 26 w 60" name="T20"/>
                <a:gd fmla="*/ 20 h 60" name="T21"/>
                <a:gd fmla="*/ 51 w 60" name="T22"/>
                <a:gd fmla="*/ 23 h 60" name="T23"/>
                <a:gd fmla="*/ 20 w 60" name="T24"/>
                <a:gd fmla="*/ 17 h 60" name="T25"/>
                <a:gd fmla="*/ 26 w 60" name="T26"/>
                <a:gd fmla="*/ 20 h 60" name="T27"/>
                <a:gd fmla="*/ 51 w 60" name="T28"/>
                <a:gd fmla="*/ 13 h 60" name="T29"/>
                <a:gd fmla="*/ 38 w 60" name="T30"/>
                <a:gd fmla="*/ 13 h 60" name="T31"/>
                <a:gd fmla="*/ 36 w 60" name="T32"/>
                <a:gd fmla="*/ 23 h 60" name="T33"/>
                <a:gd fmla="*/ 48 w 60" name="T34"/>
                <a:gd fmla="*/ 29 h 60" name="T35"/>
                <a:gd fmla="*/ 49 w 60" name="T36"/>
                <a:gd fmla="*/ 26 h 60" name="T37"/>
                <a:gd fmla="*/ 18 w 60" name="T38"/>
                <a:gd fmla="*/ 16 h 60" name="T39"/>
                <a:gd fmla="*/ 27 w 60" name="T40"/>
                <a:gd fmla="*/ 13 h 60" name="T41"/>
                <a:gd fmla="*/ 42 w 60" name="T42"/>
                <a:gd fmla="*/ 12 h 60" name="T43"/>
                <a:gd fmla="*/ 54 w 60" name="T44"/>
                <a:gd fmla="*/ 7 h 60" name="T45"/>
                <a:gd fmla="*/ 5 w 60" name="T46"/>
                <a:gd fmla="*/ 22 h 60" name="T47"/>
                <a:gd fmla="*/ 47 w 60" name="T48"/>
                <a:gd fmla="*/ 31 h 60" name="T49"/>
                <a:gd fmla="*/ 43 w 60" name="T50"/>
                <a:gd fmla="*/ 35 h 60" name="T51"/>
                <a:gd fmla="*/ 19 w 60" name="T52"/>
                <a:gd fmla="*/ 21 h 60" name="T53"/>
                <a:gd fmla="*/ 41 w 60" name="T54"/>
                <a:gd fmla="*/ 38 h 60" name="T55"/>
                <a:gd fmla="*/ 17 w 60" name="T56"/>
                <a:gd fmla="*/ 34 h 60" name="T57"/>
                <a:gd fmla="*/ 29 w 60" name="T58"/>
                <a:gd fmla="*/ 41 h 60" name="T59"/>
                <a:gd fmla="*/ 9 w 60" name="T60"/>
                <a:gd fmla="*/ 26 h 60" name="T61"/>
                <a:gd fmla="*/ 17 w 60" name="T62"/>
                <a:gd fmla="*/ 34 h 60" name="T63"/>
                <a:gd fmla="*/ 27 w 60" name="T64"/>
                <a:gd fmla="*/ 44 h 60" name="T65"/>
                <a:gd fmla="*/ 26 w 60" name="T66"/>
                <a:gd fmla="*/ 44 h 60" name="T67"/>
                <a:gd fmla="*/ 28 w 60" name="T68"/>
                <a:gd fmla="*/ 51 h 60" name="T69"/>
                <a:gd fmla="*/ 18 w 60" name="T70"/>
                <a:gd fmla="*/ 42 h 60" name="T71"/>
                <a:gd fmla="*/ 27 w 60" name="T72"/>
                <a:gd fmla="*/ 52 h 60" name="T73"/>
                <a:gd fmla="*/ 24 w 60" name="T74"/>
                <a:gd fmla="*/ 39 h 60" name="T75"/>
                <a:gd fmla="*/ 7 w 60" name="T76"/>
                <a:gd fmla="*/ 31 h 60" name="T77"/>
                <a:gd fmla="*/ 30 w 60" name="T78"/>
                <a:gd fmla="*/ 42 h 60" name="T79"/>
                <a:gd fmla="*/ 18 w 60" name="T80"/>
                <a:gd fmla="*/ 49 h 60" name="T81"/>
                <a:gd fmla="*/ 20 w 60" name="T82"/>
                <a:gd fmla="*/ 57 h 60" name="T83"/>
                <a:gd fmla="*/ 18 w 60" name="T84"/>
                <a:gd fmla="*/ 49 h 60" name="T85"/>
                <a:gd fmla="*/ 9 w 60" name="T86"/>
                <a:gd fmla="*/ 23 h 60" name="T87"/>
                <a:gd fmla="*/ 10 w 60" name="T88"/>
                <a:gd fmla="*/ 55 h 60" name="T89"/>
                <a:gd fmla="*/ 3 w 60" name="T90"/>
                <a:gd fmla="*/ 40 h 60" name="T91"/>
                <a:gd fmla="*/ 10 w 60" name="T92"/>
                <a:gd fmla="*/ 55 h 60" name="T93"/>
                <a:gd fmla="*/ 1 w 60" name="T94"/>
                <a:gd fmla="*/ 39 h 60" name="T95"/>
                <a:gd fmla="*/ 4 w 60" name="T96"/>
                <a:gd fmla="*/ 25 h 60" name="T97"/>
                <a:gd fmla="*/ 7 w 60" name="T98"/>
                <a:gd fmla="*/ 28 h 6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0" w="60">
                  <a:moveTo>
                    <a:pt x="53" y="20"/>
                  </a:moveTo>
                  <a:cubicBezTo>
                    <a:pt x="55" y="22"/>
                    <a:pt x="53" y="25"/>
                    <a:pt x="50" y="26"/>
                  </a:cubicBezTo>
                  <a:cubicBezTo>
                    <a:pt x="51" y="28"/>
                    <a:pt x="49" y="31"/>
                    <a:pt x="48" y="31"/>
                  </a:cubicBezTo>
                  <a:cubicBezTo>
                    <a:pt x="48" y="32"/>
                    <a:pt x="48" y="32"/>
                    <a:pt x="47" y="33"/>
                  </a:cubicBezTo>
                  <a:cubicBezTo>
                    <a:pt x="46" y="34"/>
                    <a:pt x="46" y="35"/>
                    <a:pt x="45" y="35"/>
                  </a:cubicBezTo>
                  <a:cubicBezTo>
                    <a:pt x="44" y="39"/>
                    <a:pt x="41" y="40"/>
                    <a:pt x="38" y="39"/>
                  </a:cubicBezTo>
                  <a:cubicBezTo>
                    <a:pt x="37" y="40"/>
                    <a:pt x="35" y="42"/>
                    <a:pt x="34" y="42"/>
                  </a:cubicBezTo>
                  <a:cubicBezTo>
                    <a:pt x="35" y="44"/>
                    <a:pt x="34" y="46"/>
                    <a:pt x="33" y="47"/>
                  </a:cubicBezTo>
                  <a:cubicBezTo>
                    <a:pt x="34" y="48"/>
                    <a:pt x="34" y="52"/>
                    <a:pt x="29" y="52"/>
                  </a:cubicBezTo>
                  <a:cubicBezTo>
                    <a:pt x="29" y="54"/>
                    <a:pt x="27" y="55"/>
                    <a:pt x="25" y="55"/>
                  </a:cubicBezTo>
                  <a:cubicBezTo>
                    <a:pt x="25" y="58"/>
                    <a:pt x="22" y="60"/>
                    <a:pt x="19" y="59"/>
                  </a:cubicBezTo>
                  <a:cubicBezTo>
                    <a:pt x="17" y="60"/>
                    <a:pt x="14" y="60"/>
                    <a:pt x="12" y="58"/>
                  </a:cubicBezTo>
                  <a:cubicBezTo>
                    <a:pt x="4" y="57"/>
                    <a:pt x="0" y="44"/>
                    <a:pt x="0" y="37"/>
                  </a:cubicBezTo>
                  <a:cubicBezTo>
                    <a:pt x="0" y="34"/>
                    <a:pt x="1" y="30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9" y="8"/>
                    <a:pt x="28" y="0"/>
                    <a:pt x="46" y="0"/>
                  </a:cubicBezTo>
                  <a:cubicBezTo>
                    <a:pt x="51" y="1"/>
                    <a:pt x="60" y="2"/>
                    <a:pt x="56" y="9"/>
                  </a:cubicBezTo>
                  <a:cubicBezTo>
                    <a:pt x="56" y="10"/>
                    <a:pt x="56" y="10"/>
                    <a:pt x="55" y="11"/>
                  </a:cubicBezTo>
                  <a:cubicBezTo>
                    <a:pt x="55" y="11"/>
                    <a:pt x="54" y="12"/>
                    <a:pt x="54" y="12"/>
                  </a:cubicBezTo>
                  <a:cubicBezTo>
                    <a:pt x="54" y="13"/>
                    <a:pt x="55" y="15"/>
                    <a:pt x="55" y="17"/>
                  </a:cubicBezTo>
                  <a:cubicBezTo>
                    <a:pt x="54" y="18"/>
                    <a:pt x="54" y="19"/>
                    <a:pt x="53" y="20"/>
                  </a:cubicBezTo>
                  <a:close/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3" y="36"/>
                    <a:pt x="5" y="39"/>
                    <a:pt x="6" y="42"/>
                  </a:cubicBezTo>
                  <a:cubicBezTo>
                    <a:pt x="8" y="46"/>
                    <a:pt x="9" y="51"/>
                    <a:pt x="11" y="56"/>
                  </a:cubicBezTo>
                  <a:cubicBezTo>
                    <a:pt x="12" y="56"/>
                    <a:pt x="12" y="56"/>
                    <a:pt x="12" y="57"/>
                  </a:cubicBezTo>
                  <a:cubicBezTo>
                    <a:pt x="14" y="56"/>
                    <a:pt x="14" y="57"/>
                    <a:pt x="15" y="57"/>
                  </a:cubicBezTo>
                  <a:cubicBezTo>
                    <a:pt x="16" y="56"/>
                    <a:pt x="16" y="57"/>
                    <a:pt x="17" y="57"/>
                  </a:cubicBezTo>
                  <a:cubicBezTo>
                    <a:pt x="10" y="50"/>
                    <a:pt x="8" y="38"/>
                    <a:pt x="3" y="30"/>
                  </a:cubicBezTo>
                  <a:cubicBezTo>
                    <a:pt x="2" y="30"/>
                    <a:pt x="2" y="33"/>
                    <a:pt x="2" y="34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31" y="20"/>
                    <a:pt x="36" y="22"/>
                    <a:pt x="41" y="24"/>
                  </a:cubicBezTo>
                  <a:cubicBezTo>
                    <a:pt x="44" y="25"/>
                    <a:pt x="47" y="26"/>
                    <a:pt x="50" y="25"/>
                  </a:cubicBezTo>
                  <a:cubicBezTo>
                    <a:pt x="51" y="24"/>
                    <a:pt x="51" y="23"/>
                    <a:pt x="51" y="23"/>
                  </a:cubicBezTo>
                  <a:cubicBezTo>
                    <a:pt x="51" y="23"/>
                    <a:pt x="51" y="22"/>
                    <a:pt x="51" y="21"/>
                  </a:cubicBezTo>
                  <a:cubicBezTo>
                    <a:pt x="50" y="21"/>
                    <a:pt x="50" y="21"/>
                    <a:pt x="50" y="20"/>
                  </a:cubicBezTo>
                  <a:cubicBezTo>
                    <a:pt x="42" y="19"/>
                    <a:pt x="29" y="16"/>
                    <a:pt x="20" y="17"/>
                  </a:cubicBezTo>
                  <a:cubicBezTo>
                    <a:pt x="17" y="17"/>
                    <a:pt x="12" y="20"/>
                    <a:pt x="9" y="21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14" y="21"/>
                    <a:pt x="20" y="20"/>
                    <a:pt x="26" y="20"/>
                  </a:cubicBezTo>
                  <a:close/>
                  <a:moveTo>
                    <a:pt x="36" y="17"/>
                  </a:moveTo>
                  <a:cubicBezTo>
                    <a:pt x="41" y="18"/>
                    <a:pt x="46" y="19"/>
                    <a:pt x="52" y="19"/>
                  </a:cubicBezTo>
                  <a:cubicBezTo>
                    <a:pt x="54" y="17"/>
                    <a:pt x="53" y="14"/>
                    <a:pt x="51" y="13"/>
                  </a:cubicBezTo>
                  <a:cubicBezTo>
                    <a:pt x="50" y="15"/>
                    <a:pt x="46" y="14"/>
                    <a:pt x="45" y="13"/>
                  </a:cubicBezTo>
                  <a:cubicBezTo>
                    <a:pt x="44" y="13"/>
                    <a:pt x="43" y="13"/>
                    <a:pt x="42" y="13"/>
                  </a:cubicBezTo>
                  <a:cubicBezTo>
                    <a:pt x="41" y="14"/>
                    <a:pt x="39" y="14"/>
                    <a:pt x="38" y="13"/>
                  </a:cubicBezTo>
                  <a:cubicBezTo>
                    <a:pt x="33" y="13"/>
                    <a:pt x="27" y="14"/>
                    <a:pt x="23" y="16"/>
                  </a:cubicBezTo>
                  <a:cubicBezTo>
                    <a:pt x="27" y="16"/>
                    <a:pt x="32" y="16"/>
                    <a:pt x="36" y="17"/>
                  </a:cubicBezTo>
                  <a:close/>
                  <a:moveTo>
                    <a:pt x="36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9" y="25"/>
                    <a:pt x="41" y="28"/>
                    <a:pt x="44" y="30"/>
                  </a:cubicBezTo>
                  <a:cubicBezTo>
                    <a:pt x="46" y="30"/>
                    <a:pt x="47" y="30"/>
                    <a:pt x="48" y="29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4" y="26"/>
                    <a:pt x="41" y="24"/>
                    <a:pt x="36" y="23"/>
                  </a:cubicBezTo>
                  <a:close/>
                  <a:moveTo>
                    <a:pt x="5" y="22"/>
                  </a:moveTo>
                  <a:cubicBezTo>
                    <a:pt x="7" y="21"/>
                    <a:pt x="16" y="17"/>
                    <a:pt x="18" y="16"/>
                  </a:cubicBezTo>
                  <a:cubicBezTo>
                    <a:pt x="18" y="15"/>
                    <a:pt x="18" y="15"/>
                    <a:pt x="19" y="13"/>
                  </a:cubicBezTo>
                  <a:cubicBezTo>
                    <a:pt x="20" y="13"/>
                    <a:pt x="21" y="14"/>
                    <a:pt x="21" y="12"/>
                  </a:cubicBezTo>
                  <a:cubicBezTo>
                    <a:pt x="23" y="11"/>
                    <a:pt x="27" y="11"/>
                    <a:pt x="27" y="13"/>
                  </a:cubicBezTo>
                  <a:cubicBezTo>
                    <a:pt x="29" y="13"/>
                    <a:pt x="37" y="11"/>
                    <a:pt x="38" y="12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1" y="11"/>
                    <a:pt x="41" y="11"/>
                    <a:pt x="42" y="12"/>
                  </a:cubicBezTo>
                  <a:cubicBezTo>
                    <a:pt x="42" y="12"/>
                    <a:pt x="45" y="12"/>
                    <a:pt x="45" y="12"/>
                  </a:cubicBezTo>
                  <a:cubicBezTo>
                    <a:pt x="47" y="10"/>
                    <a:pt x="49" y="10"/>
                    <a:pt x="51" y="12"/>
                  </a:cubicBezTo>
                  <a:cubicBezTo>
                    <a:pt x="52" y="12"/>
                    <a:pt x="54" y="11"/>
                    <a:pt x="54" y="7"/>
                  </a:cubicBezTo>
                  <a:cubicBezTo>
                    <a:pt x="55" y="1"/>
                    <a:pt x="46" y="1"/>
                    <a:pt x="42" y="1"/>
                  </a:cubicBezTo>
                  <a:cubicBezTo>
                    <a:pt x="38" y="1"/>
                    <a:pt x="34" y="2"/>
                    <a:pt x="31" y="4"/>
                  </a:cubicBezTo>
                  <a:cubicBezTo>
                    <a:pt x="18" y="9"/>
                    <a:pt x="10" y="17"/>
                    <a:pt x="5" y="22"/>
                  </a:cubicBezTo>
                  <a:close/>
                  <a:moveTo>
                    <a:pt x="38" y="31"/>
                  </a:moveTo>
                  <a:cubicBezTo>
                    <a:pt x="39" y="32"/>
                    <a:pt x="40" y="34"/>
                    <a:pt x="42" y="34"/>
                  </a:cubicBezTo>
                  <a:cubicBezTo>
                    <a:pt x="44" y="35"/>
                    <a:pt x="47" y="33"/>
                    <a:pt x="47" y="31"/>
                  </a:cubicBezTo>
                  <a:cubicBezTo>
                    <a:pt x="40" y="30"/>
                    <a:pt x="37" y="22"/>
                    <a:pt x="27" y="21"/>
                  </a:cubicBezTo>
                  <a:cubicBezTo>
                    <a:pt x="32" y="24"/>
                    <a:pt x="34" y="27"/>
                    <a:pt x="38" y="31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8" y="34"/>
                    <a:pt x="36" y="30"/>
                    <a:pt x="34" y="27"/>
                  </a:cubicBezTo>
                  <a:cubicBezTo>
                    <a:pt x="30" y="22"/>
                    <a:pt x="24" y="20"/>
                    <a:pt x="19" y="21"/>
                  </a:cubicBezTo>
                  <a:cubicBezTo>
                    <a:pt x="22" y="22"/>
                    <a:pt x="24" y="24"/>
                    <a:pt x="27" y="26"/>
                  </a:cubicBezTo>
                  <a:cubicBezTo>
                    <a:pt x="30" y="30"/>
                    <a:pt x="32" y="34"/>
                    <a:pt x="36" y="37"/>
                  </a:cubicBezTo>
                  <a:cubicBezTo>
                    <a:pt x="37" y="38"/>
                    <a:pt x="40" y="39"/>
                    <a:pt x="41" y="38"/>
                  </a:cubicBezTo>
                  <a:cubicBezTo>
                    <a:pt x="43" y="37"/>
                    <a:pt x="43" y="37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17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5"/>
                    <a:pt x="21" y="36"/>
                    <a:pt x="22" y="37"/>
                  </a:cubicBezTo>
                  <a:cubicBezTo>
                    <a:pt x="25" y="38"/>
                    <a:pt x="27" y="40"/>
                    <a:pt x="29" y="41"/>
                  </a:cubicBezTo>
                  <a:cubicBezTo>
                    <a:pt x="32" y="41"/>
                    <a:pt x="35" y="41"/>
                    <a:pt x="36" y="38"/>
                  </a:cubicBezTo>
                  <a:cubicBezTo>
                    <a:pt x="33" y="36"/>
                    <a:pt x="31" y="33"/>
                    <a:pt x="29" y="31"/>
                  </a:cubicBezTo>
                  <a:cubicBezTo>
                    <a:pt x="27" y="37"/>
                    <a:pt x="15" y="26"/>
                    <a:pt x="9" y="26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9" y="31"/>
                    <a:pt x="7" y="30"/>
                    <a:pt x="6" y="29"/>
                  </a:cubicBezTo>
                  <a:cubicBezTo>
                    <a:pt x="9" y="31"/>
                    <a:pt x="14" y="32"/>
                    <a:pt x="17" y="34"/>
                  </a:cubicBezTo>
                  <a:close/>
                  <a:moveTo>
                    <a:pt x="33" y="42"/>
                  </a:moveTo>
                  <a:cubicBezTo>
                    <a:pt x="32" y="42"/>
                    <a:pt x="32" y="42"/>
                    <a:pt x="31" y="42"/>
                  </a:cubicBezTo>
                  <a:cubicBezTo>
                    <a:pt x="30" y="43"/>
                    <a:pt x="29" y="44"/>
                    <a:pt x="27" y="44"/>
                  </a:cubicBezTo>
                  <a:cubicBezTo>
                    <a:pt x="28" y="45"/>
                    <a:pt x="31" y="46"/>
                    <a:pt x="32" y="47"/>
                  </a:cubicBezTo>
                  <a:cubicBezTo>
                    <a:pt x="33" y="46"/>
                    <a:pt x="34" y="44"/>
                    <a:pt x="33" y="42"/>
                  </a:cubicBezTo>
                  <a:close/>
                  <a:moveTo>
                    <a:pt x="2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3" y="43"/>
                    <a:pt x="21" y="43"/>
                    <a:pt x="20" y="42"/>
                  </a:cubicBezTo>
                  <a:cubicBezTo>
                    <a:pt x="22" y="47"/>
                    <a:pt x="26" y="50"/>
                    <a:pt x="28" y="51"/>
                  </a:cubicBezTo>
                  <a:cubicBezTo>
                    <a:pt x="30" y="51"/>
                    <a:pt x="33" y="50"/>
                    <a:pt x="32" y="47"/>
                  </a:cubicBezTo>
                  <a:cubicBezTo>
                    <a:pt x="29" y="47"/>
                    <a:pt x="27" y="46"/>
                    <a:pt x="26" y="44"/>
                  </a:cubicBezTo>
                  <a:close/>
                  <a:moveTo>
                    <a:pt x="18" y="42"/>
                  </a:moveTo>
                  <a:cubicBezTo>
                    <a:pt x="17" y="40"/>
                    <a:pt x="12" y="37"/>
                    <a:pt x="11" y="37"/>
                  </a:cubicBezTo>
                  <a:cubicBezTo>
                    <a:pt x="13" y="40"/>
                    <a:pt x="16" y="44"/>
                    <a:pt x="18" y="48"/>
                  </a:cubicBezTo>
                  <a:cubicBezTo>
                    <a:pt x="20" y="53"/>
                    <a:pt x="25" y="56"/>
                    <a:pt x="27" y="52"/>
                  </a:cubicBezTo>
                  <a:cubicBezTo>
                    <a:pt x="23" y="49"/>
                    <a:pt x="21" y="45"/>
                    <a:pt x="18" y="42"/>
                  </a:cubicBezTo>
                  <a:close/>
                  <a:moveTo>
                    <a:pt x="24" y="39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2" y="38"/>
                    <a:pt x="21" y="37"/>
                    <a:pt x="19" y="36"/>
                  </a:cubicBezTo>
                  <a:cubicBezTo>
                    <a:pt x="18" y="36"/>
                    <a:pt x="16" y="35"/>
                    <a:pt x="15" y="34"/>
                  </a:cubicBezTo>
                  <a:cubicBezTo>
                    <a:pt x="12" y="33"/>
                    <a:pt x="10" y="32"/>
                    <a:pt x="7" y="31"/>
                  </a:cubicBezTo>
                  <a:cubicBezTo>
                    <a:pt x="9" y="33"/>
                    <a:pt x="12" y="35"/>
                    <a:pt x="14" y="37"/>
                  </a:cubicBezTo>
                  <a:cubicBezTo>
                    <a:pt x="16" y="39"/>
                    <a:pt x="20" y="42"/>
                    <a:pt x="22" y="42"/>
                  </a:cubicBezTo>
                  <a:cubicBezTo>
                    <a:pt x="23" y="42"/>
                    <a:pt x="28" y="44"/>
                    <a:pt x="30" y="42"/>
                  </a:cubicBezTo>
                  <a:cubicBezTo>
                    <a:pt x="28" y="42"/>
                    <a:pt x="26" y="40"/>
                    <a:pt x="24" y="39"/>
                  </a:cubicBezTo>
                  <a:close/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3" y="42"/>
                    <a:pt x="10" y="33"/>
                    <a:pt x="3" y="29"/>
                  </a:cubicBezTo>
                  <a:cubicBezTo>
                    <a:pt x="8" y="35"/>
                    <a:pt x="11" y="53"/>
                    <a:pt x="19" y="57"/>
                  </a:cubicBezTo>
                  <a:cubicBezTo>
                    <a:pt x="19" y="57"/>
                    <a:pt x="20" y="57"/>
                    <a:pt x="20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23" y="55"/>
                    <a:pt x="23" y="56"/>
                    <a:pt x="23" y="55"/>
                  </a:cubicBezTo>
                  <a:cubicBezTo>
                    <a:pt x="20" y="54"/>
                    <a:pt x="19" y="51"/>
                    <a:pt x="18" y="49"/>
                  </a:cubicBezTo>
                  <a:close/>
                  <a:moveTo>
                    <a:pt x="29" y="30"/>
                  </a:moveTo>
                  <a:cubicBezTo>
                    <a:pt x="26" y="24"/>
                    <a:pt x="19" y="22"/>
                    <a:pt x="13" y="22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14" y="25"/>
                    <a:pt x="26" y="36"/>
                    <a:pt x="29" y="30"/>
                  </a:cubicBezTo>
                  <a:close/>
                  <a:moveTo>
                    <a:pt x="10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9" y="52"/>
                    <a:pt x="8" y="44"/>
                    <a:pt x="1" y="35"/>
                  </a:cubicBezTo>
                  <a:cubicBezTo>
                    <a:pt x="0" y="38"/>
                    <a:pt x="2" y="39"/>
                    <a:pt x="3" y="40"/>
                  </a:cubicBezTo>
                  <a:cubicBezTo>
                    <a:pt x="6" y="46"/>
                    <a:pt x="5" y="48"/>
                    <a:pt x="7" y="53"/>
                  </a:cubicBezTo>
                  <a:cubicBezTo>
                    <a:pt x="8" y="53"/>
                    <a:pt x="8" y="54"/>
                    <a:pt x="9" y="55"/>
                  </a:cubicBezTo>
                  <a:cubicBezTo>
                    <a:pt x="9" y="55"/>
                    <a:pt x="10" y="56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1" y="44"/>
                    <a:pt x="3" y="48"/>
                    <a:pt x="5" y="52"/>
                  </a:cubicBezTo>
                  <a:cubicBezTo>
                    <a:pt x="5" y="46"/>
                    <a:pt x="3" y="42"/>
                    <a:pt x="1" y="39"/>
                  </a:cubicBezTo>
                  <a:close/>
                  <a:moveTo>
                    <a:pt x="4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7"/>
                    <a:pt x="5" y="27"/>
                  </a:cubicBezTo>
                  <a:cubicBezTo>
                    <a:pt x="6" y="28"/>
                    <a:pt x="6" y="28"/>
                    <a:pt x="7" y="28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9" y="26"/>
                    <a:pt x="6" y="25"/>
                    <a:pt x="4" y="25"/>
                  </a:cubicBezTo>
                  <a:close/>
                </a:path>
              </a:pathLst>
            </a:custGeom>
            <a:solidFill>
              <a:srgbClr val="7578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44" name="Group 10"/>
          <p:cNvGrpSpPr>
            <a:grpSpLocks noChangeAspect="1"/>
          </p:cNvGrpSpPr>
          <p:nvPr/>
        </p:nvGrpSpPr>
        <p:grpSpPr>
          <a:xfrm rot="3616202">
            <a:off x="828028" y="791994"/>
            <a:ext cx="765081" cy="584129"/>
            <a:chOff x="2759" y="1528"/>
            <a:chExt cx="241" cy="184"/>
          </a:xfrm>
        </p:grpSpPr>
        <p:sp>
          <p:nvSpPr>
            <p:cNvPr id="245" name="AutoShape 9"/>
            <p:cNvSpPr>
              <a:spLocks noChangeArrowheads="1" noChangeAspect="1" noTextEdit="1"/>
            </p:cNvSpPr>
            <p:nvPr/>
          </p:nvSpPr>
          <p:spPr bwMode="auto">
            <a:xfrm>
              <a:off x="2759" y="1528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11"/>
            <p:cNvSpPr/>
            <p:nvPr/>
          </p:nvSpPr>
          <p:spPr bwMode="auto">
            <a:xfrm>
              <a:off x="2851" y="1538"/>
              <a:ext cx="73" cy="122"/>
            </a:xfrm>
            <a:custGeom>
              <a:gdLst>
                <a:gd fmla="*/ 11 w 31" name="T0"/>
                <a:gd fmla="*/ 32 h 52" name="T1"/>
                <a:gd fmla="*/ 13 w 31" name="T2"/>
                <a:gd fmla="*/ 29 h 52" name="T3"/>
                <a:gd fmla="*/ 13 w 31" name="T4"/>
                <a:gd fmla="*/ 29 h 52" name="T5"/>
                <a:gd fmla="*/ 19 w 31" name="T6"/>
                <a:gd fmla="*/ 19 h 52" name="T7"/>
                <a:gd fmla="*/ 27 w 31" name="T8"/>
                <a:gd fmla="*/ 7 h 52" name="T9"/>
                <a:gd fmla="*/ 31 w 31" name="T10"/>
                <a:gd fmla="*/ 8 h 52" name="T11"/>
                <a:gd fmla="*/ 27 w 31" name="T12"/>
                <a:gd fmla="*/ 7 h 52" name="T13"/>
                <a:gd fmla="*/ 19 w 31" name="T14"/>
                <a:gd fmla="*/ 19 h 52" name="T15"/>
                <a:gd fmla="*/ 12 w 31" name="T16"/>
                <a:gd fmla="*/ 28 h 52" name="T17"/>
                <a:gd fmla="*/ 11 w 31" name="T18"/>
                <a:gd fmla="*/ 28 h 52" name="T19"/>
                <a:gd fmla="*/ 9 w 31" name="T20"/>
                <a:gd fmla="*/ 28 h 52" name="T21"/>
                <a:gd fmla="*/ 6 w 31" name="T22"/>
                <a:gd fmla="*/ 17 h 52" name="T23"/>
                <a:gd fmla="*/ 4 w 31" name="T24"/>
                <a:gd fmla="*/ 2 h 52" name="T25"/>
                <a:gd fmla="*/ 0 w 31" name="T26"/>
                <a:gd fmla="*/ 2 h 52" name="T27"/>
                <a:gd fmla="*/ 4 w 31" name="T28"/>
                <a:gd fmla="*/ 2 h 52" name="T29"/>
                <a:gd fmla="*/ 6 w 31" name="T30"/>
                <a:gd fmla="*/ 17 h 52" name="T31"/>
                <a:gd fmla="*/ 8 w 31" name="T32"/>
                <a:gd fmla="*/ 28 h 52" name="T33"/>
                <a:gd fmla="*/ 8 w 31" name="T34"/>
                <a:gd fmla="*/ 28 h 52" name="T35"/>
                <a:gd fmla="*/ 9 w 31" name="T36"/>
                <a:gd fmla="*/ 32 h 52" name="T37"/>
                <a:gd fmla="*/ 6 w 31" name="T38"/>
                <a:gd fmla="*/ 36 h 52" name="T39"/>
                <a:gd fmla="*/ 7 w 31" name="T40"/>
                <a:gd fmla="*/ 41 h 52" name="T41"/>
                <a:gd fmla="*/ 6 w 31" name="T42"/>
                <a:gd fmla="*/ 42 h 52" name="T43"/>
                <a:gd fmla="*/ 6 w 31" name="T44"/>
                <a:gd fmla="*/ 44 h 52" name="T45"/>
                <a:gd fmla="*/ 5 w 31" name="T46"/>
                <a:gd fmla="*/ 45 h 52" name="T47"/>
                <a:gd fmla="*/ 6 w 31" name="T48"/>
                <a:gd fmla="*/ 46 h 52" name="T49"/>
                <a:gd fmla="*/ 5 w 31" name="T50"/>
                <a:gd fmla="*/ 46 h 52" name="T51"/>
                <a:gd fmla="*/ 6 w 31" name="T52"/>
                <a:gd fmla="*/ 48 h 52" name="T53"/>
                <a:gd fmla="*/ 5 w 31" name="T54"/>
                <a:gd fmla="*/ 48 h 52" name="T55"/>
                <a:gd fmla="*/ 5 w 31" name="T56"/>
                <a:gd fmla="*/ 49 h 52" name="T57"/>
                <a:gd fmla="*/ 6 w 31" name="T58"/>
                <a:gd fmla="*/ 52 h 52" name="T59"/>
                <a:gd fmla="*/ 6 w 31" name="T60"/>
                <a:gd fmla="*/ 52 h 52" name="T61"/>
                <a:gd fmla="*/ 7 w 31" name="T62"/>
                <a:gd fmla="*/ 50 h 52" name="T63"/>
                <a:gd fmla="*/ 8 w 31" name="T64"/>
                <a:gd fmla="*/ 49 h 52" name="T65"/>
                <a:gd fmla="*/ 8 w 31" name="T66"/>
                <a:gd fmla="*/ 48 h 52" name="T67"/>
                <a:gd fmla="*/ 9 w 31" name="T68"/>
                <a:gd fmla="*/ 47 h 52" name="T69"/>
                <a:gd fmla="*/ 8 w 31" name="T70"/>
                <a:gd fmla="*/ 46 h 52" name="T71"/>
                <a:gd fmla="*/ 9 w 31" name="T72"/>
                <a:gd fmla="*/ 45 h 52" name="T73"/>
                <a:gd fmla="*/ 9 w 31" name="T74"/>
                <a:gd fmla="*/ 44 h 52" name="T75"/>
                <a:gd fmla="*/ 10 w 31" name="T76"/>
                <a:gd fmla="*/ 43 h 52" name="T77"/>
                <a:gd fmla="*/ 9 w 31" name="T78"/>
                <a:gd fmla="*/ 42 h 52" name="T79"/>
                <a:gd fmla="*/ 11 w 31" name="T80"/>
                <a:gd fmla="*/ 37 h 52" name="T81"/>
                <a:gd fmla="*/ 11 w 31" name="T82"/>
                <a:gd fmla="*/ 32 h 5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2" w="31">
                  <a:moveTo>
                    <a:pt x="11" y="32"/>
                  </a:moveTo>
                  <a:cubicBezTo>
                    <a:pt x="12" y="32"/>
                    <a:pt x="13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6" y="27"/>
                    <a:pt x="18" y="23"/>
                    <a:pt x="19" y="19"/>
                  </a:cubicBezTo>
                  <a:cubicBezTo>
                    <a:pt x="21" y="15"/>
                    <a:pt x="24" y="9"/>
                    <a:pt x="27" y="7"/>
                  </a:cubicBezTo>
                  <a:cubicBezTo>
                    <a:pt x="29" y="6"/>
                    <a:pt x="30" y="9"/>
                    <a:pt x="31" y="8"/>
                  </a:cubicBezTo>
                  <a:cubicBezTo>
                    <a:pt x="30" y="6"/>
                    <a:pt x="28" y="6"/>
                    <a:pt x="27" y="7"/>
                  </a:cubicBezTo>
                  <a:cubicBezTo>
                    <a:pt x="23" y="9"/>
                    <a:pt x="21" y="15"/>
                    <a:pt x="19" y="19"/>
                  </a:cubicBezTo>
                  <a:cubicBezTo>
                    <a:pt x="18" y="22"/>
                    <a:pt x="15" y="29"/>
                    <a:pt x="12" y="28"/>
                  </a:cubicBezTo>
                  <a:cubicBezTo>
                    <a:pt x="12" y="28"/>
                    <a:pt x="11" y="28"/>
                    <a:pt x="11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7" y="27"/>
                    <a:pt x="6" y="20"/>
                    <a:pt x="6" y="17"/>
                  </a:cubicBezTo>
                  <a:cubicBezTo>
                    <a:pt x="7" y="12"/>
                    <a:pt x="7" y="5"/>
                    <a:pt x="4" y="2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6" y="12"/>
                    <a:pt x="6" y="17"/>
                  </a:cubicBezTo>
                  <a:cubicBezTo>
                    <a:pt x="6" y="20"/>
                    <a:pt x="6" y="25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8" y="31"/>
                    <a:pt x="9" y="32"/>
                  </a:cubicBezTo>
                  <a:cubicBezTo>
                    <a:pt x="8" y="33"/>
                    <a:pt x="7" y="34"/>
                    <a:pt x="6" y="36"/>
                  </a:cubicBezTo>
                  <a:cubicBezTo>
                    <a:pt x="6" y="38"/>
                    <a:pt x="6" y="40"/>
                    <a:pt x="7" y="41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6" y="43"/>
                    <a:pt x="6" y="43"/>
                    <a:pt x="6" y="44"/>
                  </a:cubicBezTo>
                  <a:cubicBezTo>
                    <a:pt x="6" y="44"/>
                    <a:pt x="5" y="44"/>
                    <a:pt x="5" y="45"/>
                  </a:cubicBezTo>
                  <a:cubicBezTo>
                    <a:pt x="5" y="45"/>
                    <a:pt x="5" y="45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0"/>
                    <a:pt x="7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8" y="48"/>
                    <a:pt x="8" y="48"/>
                    <a:pt x="9" y="47"/>
                  </a:cubicBezTo>
                  <a:cubicBezTo>
                    <a:pt x="9" y="47"/>
                    <a:pt x="8" y="47"/>
                    <a:pt x="8" y="46"/>
                  </a:cubicBezTo>
                  <a:cubicBezTo>
                    <a:pt x="9" y="46"/>
                    <a:pt x="9" y="46"/>
                    <a:pt x="9" y="45"/>
                  </a:cubicBezTo>
                  <a:cubicBezTo>
                    <a:pt x="9" y="45"/>
                    <a:pt x="9" y="45"/>
                    <a:pt x="9" y="44"/>
                  </a:cubicBezTo>
                  <a:cubicBezTo>
                    <a:pt x="9" y="44"/>
                    <a:pt x="9" y="44"/>
                    <a:pt x="10" y="43"/>
                  </a:cubicBezTo>
                  <a:cubicBezTo>
                    <a:pt x="10" y="43"/>
                    <a:pt x="10" y="42"/>
                    <a:pt x="9" y="42"/>
                  </a:cubicBezTo>
                  <a:cubicBezTo>
                    <a:pt x="10" y="41"/>
                    <a:pt x="11" y="39"/>
                    <a:pt x="11" y="37"/>
                  </a:cubicBezTo>
                  <a:cubicBezTo>
                    <a:pt x="12" y="35"/>
                    <a:pt x="12" y="33"/>
                    <a:pt x="11" y="32"/>
                  </a:cubicBezTo>
                  <a:close/>
                </a:path>
              </a:pathLst>
            </a:custGeom>
            <a:solidFill>
              <a:srgbClr val="7578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12"/>
            <p:cNvSpPr/>
            <p:nvPr/>
          </p:nvSpPr>
          <p:spPr bwMode="auto">
            <a:xfrm>
              <a:off x="2764" y="1521"/>
              <a:ext cx="108" cy="172"/>
            </a:xfrm>
            <a:custGeom>
              <a:gdLst>
                <a:gd fmla="*/ 2 w 46" name="T0"/>
                <a:gd fmla="*/ 20 h 73" name="T1"/>
                <a:gd fmla="*/ 2 w 46" name="T2"/>
                <a:gd fmla="*/ 26 h 73" name="T3"/>
                <a:gd fmla="*/ 2 w 46" name="T4"/>
                <a:gd fmla="*/ 31 h 73" name="T5"/>
                <a:gd fmla="*/ 2 w 46" name="T6"/>
                <a:gd fmla="*/ 34 h 73" name="T7"/>
                <a:gd fmla="*/ 3 w 46" name="T8"/>
                <a:gd fmla="*/ 36 h 73" name="T9"/>
                <a:gd fmla="*/ 8 w 46" name="T10"/>
                <a:gd fmla="*/ 43 h 73" name="T11"/>
                <a:gd fmla="*/ 11 w 46" name="T12"/>
                <a:gd fmla="*/ 47 h 73" name="T13"/>
                <a:gd fmla="*/ 9 w 46" name="T14"/>
                <a:gd fmla="*/ 52 h 73" name="T15"/>
                <a:gd fmla="*/ 11 w 46" name="T16"/>
                <a:gd fmla="*/ 58 h 73" name="T17"/>
                <a:gd fmla="*/ 13 w 46" name="T18"/>
                <a:gd fmla="*/ 63 h 73" name="T19"/>
                <a:gd fmla="*/ 16 w 46" name="T20"/>
                <a:gd fmla="*/ 68 h 73" name="T21"/>
                <a:gd fmla="*/ 23 w 46" name="T22"/>
                <a:gd fmla="*/ 71 h 73" name="T23"/>
                <a:gd fmla="*/ 42 w 46" name="T24"/>
                <a:gd fmla="*/ 56 h 73" name="T25"/>
                <a:gd fmla="*/ 46 w 46" name="T26"/>
                <a:gd fmla="*/ 43 h 73" name="T27"/>
                <a:gd fmla="*/ 16 w 46" name="T28"/>
                <a:gd fmla="*/ 5 h 73" name="T29"/>
                <a:gd fmla="*/ 3 w 46" name="T30"/>
                <a:gd fmla="*/ 8 h 73" name="T31"/>
                <a:gd fmla="*/ 4 w 46" name="T32"/>
                <a:gd fmla="*/ 12 h 73" name="T33"/>
                <a:gd fmla="*/ 2 w 46" name="T34"/>
                <a:gd fmla="*/ 16 h 73" name="T35"/>
                <a:gd fmla="*/ 2 w 46" name="T36"/>
                <a:gd fmla="*/ 20 h 7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3" w="46">
                  <a:moveTo>
                    <a:pt x="2" y="20"/>
                  </a:moveTo>
                  <a:cubicBezTo>
                    <a:pt x="0" y="21"/>
                    <a:pt x="0" y="24"/>
                    <a:pt x="2" y="26"/>
                  </a:cubicBezTo>
                  <a:cubicBezTo>
                    <a:pt x="1" y="27"/>
                    <a:pt x="1" y="31"/>
                    <a:pt x="2" y="31"/>
                  </a:cubicBezTo>
                  <a:cubicBezTo>
                    <a:pt x="2" y="32"/>
                    <a:pt x="1" y="33"/>
                    <a:pt x="2" y="34"/>
                  </a:cubicBezTo>
                  <a:cubicBezTo>
                    <a:pt x="2" y="35"/>
                    <a:pt x="2" y="36"/>
                    <a:pt x="3" y="36"/>
                  </a:cubicBezTo>
                  <a:cubicBezTo>
                    <a:pt x="2" y="40"/>
                    <a:pt x="4" y="43"/>
                    <a:pt x="8" y="43"/>
                  </a:cubicBezTo>
                  <a:cubicBezTo>
                    <a:pt x="9" y="45"/>
                    <a:pt x="9" y="46"/>
                    <a:pt x="11" y="47"/>
                  </a:cubicBezTo>
                  <a:cubicBezTo>
                    <a:pt x="8" y="49"/>
                    <a:pt x="8" y="51"/>
                    <a:pt x="9" y="52"/>
                  </a:cubicBezTo>
                  <a:cubicBezTo>
                    <a:pt x="8" y="53"/>
                    <a:pt x="6" y="57"/>
                    <a:pt x="11" y="58"/>
                  </a:cubicBezTo>
                  <a:cubicBezTo>
                    <a:pt x="10" y="60"/>
                    <a:pt x="11" y="62"/>
                    <a:pt x="13" y="63"/>
                  </a:cubicBezTo>
                  <a:cubicBezTo>
                    <a:pt x="12" y="65"/>
                    <a:pt x="13" y="68"/>
                    <a:pt x="16" y="68"/>
                  </a:cubicBezTo>
                  <a:cubicBezTo>
                    <a:pt x="17" y="70"/>
                    <a:pt x="20" y="72"/>
                    <a:pt x="23" y="71"/>
                  </a:cubicBezTo>
                  <a:cubicBezTo>
                    <a:pt x="31" y="73"/>
                    <a:pt x="39" y="62"/>
                    <a:pt x="42" y="56"/>
                  </a:cubicBezTo>
                  <a:cubicBezTo>
                    <a:pt x="43" y="55"/>
                    <a:pt x="45" y="43"/>
                    <a:pt x="46" y="43"/>
                  </a:cubicBezTo>
                  <a:cubicBezTo>
                    <a:pt x="37" y="22"/>
                    <a:pt x="32" y="12"/>
                    <a:pt x="16" y="5"/>
                  </a:cubicBezTo>
                  <a:cubicBezTo>
                    <a:pt x="11" y="3"/>
                    <a:pt x="3" y="0"/>
                    <a:pt x="3" y="8"/>
                  </a:cubicBezTo>
                  <a:cubicBezTo>
                    <a:pt x="3" y="9"/>
                    <a:pt x="4" y="12"/>
                    <a:pt x="4" y="12"/>
                  </a:cubicBezTo>
                  <a:cubicBezTo>
                    <a:pt x="4" y="13"/>
                    <a:pt x="2" y="14"/>
                    <a:pt x="2" y="16"/>
                  </a:cubicBezTo>
                  <a:cubicBezTo>
                    <a:pt x="1" y="17"/>
                    <a:pt x="2" y="18"/>
                    <a:pt x="2" y="20"/>
                  </a:cubicBezTo>
                  <a:close/>
                </a:path>
              </a:pathLst>
            </a:custGeom>
            <a:solidFill>
              <a:srgbClr val="A3BB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13"/>
            <p:cNvSpPr>
              <a:spLocks noEditPoints="1"/>
            </p:cNvSpPr>
            <p:nvPr/>
          </p:nvSpPr>
          <p:spPr bwMode="auto">
            <a:xfrm>
              <a:off x="2820" y="1587"/>
              <a:ext cx="52" cy="75"/>
            </a:xfrm>
            <a:custGeom>
              <a:gdLst>
                <a:gd fmla="*/ 19 w 22" name="T0"/>
                <a:gd fmla="*/ 26 h 32" name="T1"/>
                <a:gd fmla="*/ 19 w 22" name="T2"/>
                <a:gd fmla="*/ 25 h 32" name="T3"/>
                <a:gd fmla="*/ 19 w 22" name="T4"/>
                <a:gd fmla="*/ 24 h 32" name="T5"/>
                <a:gd fmla="*/ 20 w 22" name="T6"/>
                <a:gd fmla="*/ 23 h 32" name="T7"/>
                <a:gd fmla="*/ 20 w 22" name="T8"/>
                <a:gd fmla="*/ 22 h 32" name="T9"/>
                <a:gd fmla="*/ 20 w 22" name="T10"/>
                <a:gd fmla="*/ 21 h 32" name="T11"/>
                <a:gd fmla="*/ 20 w 22" name="T12"/>
                <a:gd fmla="*/ 19 h 32" name="T13"/>
                <a:gd fmla="*/ 21 w 22" name="T14"/>
                <a:gd fmla="*/ 18 h 32" name="T15"/>
                <a:gd fmla="*/ 21 w 22" name="T16"/>
                <a:gd fmla="*/ 16 h 32" name="T17"/>
                <a:gd fmla="*/ 21 w 22" name="T18"/>
                <a:gd fmla="*/ 16 h 32" name="T19"/>
                <a:gd fmla="*/ 22 w 22" name="T20"/>
                <a:gd fmla="*/ 15 h 32" name="T21"/>
                <a:gd fmla="*/ 22 w 22" name="T22"/>
                <a:gd fmla="*/ 15 h 32" name="T23"/>
                <a:gd fmla="*/ 22 w 22" name="T24"/>
                <a:gd fmla="*/ 15 h 32" name="T25"/>
                <a:gd fmla="*/ 22 w 22" name="T26"/>
                <a:gd fmla="*/ 14 h 32" name="T27"/>
                <a:gd fmla="*/ 21 w 22" name="T28"/>
                <a:gd fmla="*/ 14 h 32" name="T29"/>
                <a:gd fmla="*/ 21 w 22" name="T30"/>
                <a:gd fmla="*/ 14 h 32" name="T31"/>
                <a:gd fmla="*/ 21 w 22" name="T32"/>
                <a:gd fmla="*/ 14 h 32" name="T33"/>
                <a:gd fmla="*/ 21 w 22" name="T34"/>
                <a:gd fmla="*/ 13 h 32" name="T35"/>
                <a:gd fmla="*/ 21 w 22" name="T36"/>
                <a:gd fmla="*/ 13 h 32" name="T37"/>
                <a:gd fmla="*/ 18 w 22" name="T38"/>
                <a:gd fmla="*/ 6 h 32" name="T39"/>
                <a:gd fmla="*/ 11 w 22" name="T40"/>
                <a:gd fmla="*/ 1 h 32" name="T41"/>
                <a:gd fmla="*/ 6 w 22" name="T42"/>
                <a:gd fmla="*/ 1 h 32" name="T43"/>
                <a:gd fmla="*/ 9 w 22" name="T44"/>
                <a:gd fmla="*/ 3 h 32" name="T45"/>
                <a:gd fmla="*/ 9 w 22" name="T46"/>
                <a:gd fmla="*/ 5 h 32" name="T47"/>
                <a:gd fmla="*/ 3 w 22" name="T48"/>
                <a:gd fmla="*/ 3 h 32" name="T49"/>
                <a:gd fmla="*/ 5 w 22" name="T50"/>
                <a:gd fmla="*/ 4 h 32" name="T51"/>
                <a:gd fmla="*/ 3 w 22" name="T52"/>
                <a:gd fmla="*/ 5 h 32" name="T53"/>
                <a:gd fmla="*/ 10 w 22" name="T54"/>
                <a:gd fmla="*/ 6 h 32" name="T55"/>
                <a:gd fmla="*/ 9 w 22" name="T56"/>
                <a:gd fmla="*/ 6 h 32" name="T57"/>
                <a:gd fmla="*/ 14 w 22" name="T58"/>
                <a:gd fmla="*/ 9 h 32" name="T59"/>
                <a:gd fmla="*/ 6 w 22" name="T60"/>
                <a:gd fmla="*/ 11 h 32" name="T61"/>
                <a:gd fmla="*/ 9 w 22" name="T62"/>
                <a:gd fmla="*/ 15 h 32" name="T63"/>
                <a:gd fmla="*/ 8 w 22" name="T64"/>
                <a:gd fmla="*/ 19 h 32" name="T65"/>
                <a:gd fmla="*/ 13 w 22" name="T66"/>
                <a:gd fmla="*/ 17 h 32" name="T67"/>
                <a:gd fmla="*/ 12 w 22" name="T68"/>
                <a:gd fmla="*/ 20 h 32" name="T69"/>
                <a:gd fmla="*/ 11 w 22" name="T70"/>
                <a:gd fmla="*/ 22 h 32" name="T71"/>
                <a:gd fmla="*/ 13 w 22" name="T72"/>
                <a:gd fmla="*/ 23 h 32" name="T73"/>
                <a:gd fmla="*/ 11 w 22" name="T74"/>
                <a:gd fmla="*/ 26 h 32" name="T75"/>
                <a:gd fmla="*/ 7 w 22" name="T76"/>
                <a:gd fmla="*/ 31 h 32" name="T77"/>
                <a:gd fmla="*/ 10 w 22" name="T78"/>
                <a:gd fmla="*/ 31 h 32" name="T79"/>
                <a:gd fmla="*/ 17 w 22" name="T80"/>
                <a:gd fmla="*/ 27 h 32" name="T81"/>
                <a:gd fmla="*/ 12 w 22" name="T82"/>
                <a:gd fmla="*/ 1 h 32" name="T83"/>
                <a:gd fmla="*/ 17 w 22" name="T84"/>
                <a:gd fmla="*/ 4 h 32" name="T85"/>
                <a:gd fmla="*/ 9 w 22" name="T86"/>
                <a:gd fmla="*/ 30 h 32" name="T87"/>
                <a:gd fmla="*/ 13 w 22" name="T88"/>
                <a:gd fmla="*/ 28 h 32" name="T89"/>
                <a:gd fmla="*/ 14 w 22" name="T90"/>
                <a:gd fmla="*/ 22 h 32" name="T91"/>
                <a:gd fmla="*/ 16 w 22" name="T92"/>
                <a:gd fmla="*/ 21 h 32" name="T93"/>
                <a:gd fmla="*/ 14 w 22" name="T94"/>
                <a:gd fmla="*/ 19 h 32" name="T95"/>
                <a:gd fmla="*/ 10 w 22" name="T96"/>
                <a:gd fmla="*/ 18 h 32" name="T97"/>
                <a:gd fmla="*/ 10 w 22" name="T98"/>
                <a:gd fmla="*/ 18 h 32" name="T99"/>
                <a:gd fmla="*/ 8 w 22" name="T100"/>
                <a:gd fmla="*/ 17 h 32" name="T101"/>
                <a:gd fmla="*/ 9 w 22" name="T102"/>
                <a:gd fmla="*/ 17 h 32" name="T103"/>
                <a:gd fmla="*/ 11 w 22" name="T104"/>
                <a:gd fmla="*/ 14 h 32" name="T105"/>
                <a:gd fmla="*/ 11 w 22" name="T106"/>
                <a:gd fmla="*/ 14 h 32" name="T107"/>
                <a:gd fmla="*/ 14 w 22" name="T108"/>
                <a:gd fmla="*/ 12 h 32" name="T109"/>
                <a:gd fmla="*/ 9 w 22" name="T110"/>
                <a:gd fmla="*/ 6 h 32" name="T111"/>
                <a:gd fmla="*/ 9 w 22" name="T112"/>
                <a:gd fmla="*/ 4 h 32" name="T113"/>
                <a:gd fmla="*/ 9 w 22" name="T114"/>
                <a:gd fmla="*/ 4 h 32" name="T115"/>
                <a:gd fmla="*/ 9 w 22" name="T116"/>
                <a:gd fmla="*/ 3 h 32" name="T117"/>
                <a:gd fmla="*/ 14 w 22" name="T118"/>
                <a:gd fmla="*/ 3 h 3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2" w="22"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0"/>
                    <a:pt x="19" y="8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6" y="4"/>
                    <a:pt x="14" y="2"/>
                    <a:pt x="13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3" y="1"/>
                    <a:pt x="3" y="0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4" y="3"/>
                    <a:pt x="6" y="4"/>
                    <a:pt x="7" y="4"/>
                  </a:cubicBezTo>
                  <a:cubicBezTo>
                    <a:pt x="7" y="4"/>
                    <a:pt x="8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8" y="5"/>
                    <a:pt x="6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3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3" y="4"/>
                    <a:pt x="2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7"/>
                    <a:pt x="8" y="6"/>
                  </a:cubicBezTo>
                  <a:cubicBezTo>
                    <a:pt x="8" y="7"/>
                    <a:pt x="9" y="8"/>
                    <a:pt x="9" y="7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8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2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8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8"/>
                  </a:cubicBezTo>
                  <a:cubicBezTo>
                    <a:pt x="13" y="8"/>
                    <a:pt x="14" y="9"/>
                    <a:pt x="14" y="8"/>
                  </a:cubicBezTo>
                  <a:cubicBezTo>
                    <a:pt x="13" y="8"/>
                    <a:pt x="13" y="9"/>
                    <a:pt x="13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3" y="10"/>
                    <a:pt x="13" y="11"/>
                  </a:cubicBezTo>
                  <a:cubicBezTo>
                    <a:pt x="12" y="12"/>
                    <a:pt x="7" y="10"/>
                    <a:pt x="6" y="11"/>
                  </a:cubicBezTo>
                  <a:cubicBezTo>
                    <a:pt x="6" y="11"/>
                    <a:pt x="10" y="11"/>
                    <a:pt x="10" y="12"/>
                  </a:cubicBezTo>
                  <a:cubicBezTo>
                    <a:pt x="9" y="12"/>
                    <a:pt x="8" y="11"/>
                    <a:pt x="8" y="12"/>
                  </a:cubicBezTo>
                  <a:cubicBezTo>
                    <a:pt x="8" y="12"/>
                    <a:pt x="10" y="13"/>
                    <a:pt x="10" y="13"/>
                  </a:cubicBezTo>
                  <a:cubicBezTo>
                    <a:pt x="11" y="13"/>
                    <a:pt x="8" y="14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5"/>
                    <a:pt x="7" y="14"/>
                    <a:pt x="8" y="15"/>
                  </a:cubicBezTo>
                  <a:cubicBezTo>
                    <a:pt x="7" y="16"/>
                    <a:pt x="7" y="15"/>
                    <a:pt x="7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8" y="17"/>
                    <a:pt x="6" y="17"/>
                    <a:pt x="7" y="18"/>
                  </a:cubicBezTo>
                  <a:cubicBezTo>
                    <a:pt x="7" y="18"/>
                    <a:pt x="5" y="18"/>
                    <a:pt x="4" y="18"/>
                  </a:cubicBezTo>
                  <a:cubicBezTo>
                    <a:pt x="5" y="19"/>
                    <a:pt x="7" y="19"/>
                    <a:pt x="7" y="19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8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6" y="19"/>
                    <a:pt x="5" y="20"/>
                  </a:cubicBezTo>
                  <a:cubicBezTo>
                    <a:pt x="5" y="20"/>
                    <a:pt x="7" y="20"/>
                    <a:pt x="7" y="20"/>
                  </a:cubicBezTo>
                  <a:cubicBezTo>
                    <a:pt x="7" y="20"/>
                    <a:pt x="9" y="20"/>
                    <a:pt x="9" y="19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4" y="16"/>
                    <a:pt x="14" y="17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1" y="19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0"/>
                    <a:pt x="12" y="19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3" y="20"/>
                    <a:pt x="14" y="19"/>
                    <a:pt x="14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1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6" y="20"/>
                    <a:pt x="17" y="20"/>
                  </a:cubicBezTo>
                  <a:cubicBezTo>
                    <a:pt x="16" y="20"/>
                    <a:pt x="15" y="21"/>
                    <a:pt x="15" y="21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4"/>
                    <a:pt x="11" y="24"/>
                    <a:pt x="12" y="24"/>
                  </a:cubicBezTo>
                  <a:cubicBezTo>
                    <a:pt x="12" y="24"/>
                    <a:pt x="13" y="23"/>
                    <a:pt x="14" y="23"/>
                  </a:cubicBezTo>
                  <a:cubicBezTo>
                    <a:pt x="13" y="23"/>
                    <a:pt x="13" y="24"/>
                    <a:pt x="12" y="24"/>
                  </a:cubicBezTo>
                  <a:cubicBezTo>
                    <a:pt x="12" y="25"/>
                    <a:pt x="11" y="25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5"/>
                    <a:pt x="12" y="25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8" y="30"/>
                    <a:pt x="8" y="30"/>
                  </a:cubicBezTo>
                  <a:cubicBezTo>
                    <a:pt x="8" y="30"/>
                    <a:pt x="9" y="29"/>
                    <a:pt x="9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8" y="32"/>
                    <a:pt x="8" y="31"/>
                  </a:cubicBezTo>
                  <a:cubicBezTo>
                    <a:pt x="8" y="32"/>
                    <a:pt x="8" y="31"/>
                    <a:pt x="9" y="31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0"/>
                    <a:pt x="11" y="30"/>
                    <a:pt x="12" y="29"/>
                  </a:cubicBezTo>
                  <a:cubicBezTo>
                    <a:pt x="11" y="30"/>
                    <a:pt x="13" y="29"/>
                    <a:pt x="13" y="30"/>
                  </a:cubicBezTo>
                  <a:cubicBezTo>
                    <a:pt x="13" y="29"/>
                    <a:pt x="15" y="28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6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7" y="27"/>
                    <a:pt x="16" y="27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5" y="28"/>
                    <a:pt x="15" y="29"/>
                  </a:cubicBezTo>
                  <a:cubicBezTo>
                    <a:pt x="16" y="28"/>
                    <a:pt x="17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lose/>
                  <a:moveTo>
                    <a:pt x="17" y="4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5" y="2"/>
                    <a:pt x="15" y="3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7" y="3"/>
                    <a:pt x="17" y="4"/>
                  </a:cubicBezTo>
                  <a:close/>
                  <a:moveTo>
                    <a:pt x="11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0" y="29"/>
                    <a:pt x="10" y="30"/>
                    <a:pt x="9" y="30"/>
                  </a:cubicBezTo>
                  <a:cubicBezTo>
                    <a:pt x="10" y="30"/>
                    <a:pt x="9" y="30"/>
                    <a:pt x="9" y="30"/>
                  </a:cubicBezTo>
                  <a:cubicBezTo>
                    <a:pt x="9" y="30"/>
                    <a:pt x="10" y="30"/>
                    <a:pt x="9" y="30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7"/>
                    <a:pt x="17" y="27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13" y="28"/>
                  </a:moveTo>
                  <a:cubicBezTo>
                    <a:pt x="13" y="28"/>
                    <a:pt x="12" y="28"/>
                    <a:pt x="11" y="29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9" y="29"/>
                  </a:moveTo>
                  <a:cubicBezTo>
                    <a:pt x="9" y="29"/>
                    <a:pt x="10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lose/>
                  <a:moveTo>
                    <a:pt x="14" y="22"/>
                  </a:moveTo>
                  <a:cubicBezTo>
                    <a:pt x="14" y="23"/>
                    <a:pt x="13" y="23"/>
                    <a:pt x="13" y="23"/>
                  </a:cubicBezTo>
                  <a:cubicBezTo>
                    <a:pt x="13" y="23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7" y="2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2"/>
                    <a:pt x="15" y="22"/>
                  </a:cubicBezTo>
                  <a:cubicBezTo>
                    <a:pt x="15" y="21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18" y="19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lose/>
                  <a:moveTo>
                    <a:pt x="14" y="19"/>
                  </a:moveTo>
                  <a:cubicBezTo>
                    <a:pt x="14" y="19"/>
                    <a:pt x="13" y="19"/>
                    <a:pt x="13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9" y="19"/>
                  </a:moveTo>
                  <a:cubicBezTo>
                    <a:pt x="8" y="19"/>
                    <a:pt x="8" y="19"/>
                    <a:pt x="8" y="20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  <a:moveTo>
                    <a:pt x="10" y="18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8" y="18"/>
                  </a:moveTo>
                  <a:cubicBezTo>
                    <a:pt x="9" y="18"/>
                    <a:pt x="9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  <a:moveTo>
                    <a:pt x="10" y="18"/>
                  </a:move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9" y="17"/>
                  </a:moveTo>
                  <a:cubicBezTo>
                    <a:pt x="9" y="17"/>
                    <a:pt x="10" y="16"/>
                    <a:pt x="10" y="17"/>
                  </a:cubicBezTo>
                  <a:cubicBezTo>
                    <a:pt x="10" y="17"/>
                    <a:pt x="9" y="17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5"/>
                    <a:pt x="9" y="15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5" y="13"/>
                  </a:moveTo>
                  <a:cubicBezTo>
                    <a:pt x="15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5" y="12"/>
                  </a:moveTo>
                  <a:cubicBezTo>
                    <a:pt x="15" y="12"/>
                    <a:pt x="14" y="13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9" y="3"/>
                  </a:move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6"/>
                  </a:moveTo>
                  <a:cubicBezTo>
                    <a:pt x="10" y="6"/>
                    <a:pt x="9" y="6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  <a:moveTo>
                    <a:pt x="12" y="6"/>
                  </a:moveTo>
                  <a:cubicBezTo>
                    <a:pt x="12" y="6"/>
                    <a:pt x="11" y="6"/>
                    <a:pt x="10" y="5"/>
                  </a:cubicBezTo>
                  <a:cubicBezTo>
                    <a:pt x="11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9" y="4"/>
                  </a:move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1" y="4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9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10" y="4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3"/>
                  </a:moveTo>
                  <a:cubicBezTo>
                    <a:pt x="8" y="3"/>
                    <a:pt x="8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8" y="2"/>
                  </a:move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708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4"/>
            <p:cNvSpPr>
              <a:spLocks noEditPoints="1"/>
            </p:cNvSpPr>
            <p:nvPr/>
          </p:nvSpPr>
          <p:spPr bwMode="auto">
            <a:xfrm>
              <a:off x="2761" y="1521"/>
              <a:ext cx="111" cy="172"/>
            </a:xfrm>
            <a:custGeom>
              <a:gdLst>
                <a:gd fmla="*/ 2 w 47" name="T0"/>
                <a:gd fmla="*/ 31 h 73" name="T1"/>
                <a:gd fmla="*/ 8 w 47" name="T2"/>
                <a:gd fmla="*/ 43 h 73" name="T3"/>
                <a:gd fmla="*/ 11 w 47" name="T4"/>
                <a:gd fmla="*/ 59 h 73" name="T5"/>
                <a:gd fmla="*/ 24 w 47" name="T6"/>
                <a:gd fmla="*/ 71 h 73" name="T7"/>
                <a:gd fmla="*/ 47 w 47" name="T8"/>
                <a:gd fmla="*/ 45 h 73" name="T9"/>
                <a:gd fmla="*/ 3 w 47" name="T10"/>
                <a:gd fmla="*/ 8 h 73" name="T11"/>
                <a:gd fmla="*/ 2 w 47" name="T12"/>
                <a:gd fmla="*/ 16 h 73" name="T13"/>
                <a:gd fmla="*/ 43 w 47" name="T14"/>
                <a:gd fmla="*/ 53 h 73" name="T15"/>
                <a:gd fmla="*/ 24 w 47" name="T16"/>
                <a:gd fmla="*/ 69 h 73" name="T17"/>
                <a:gd fmla="*/ 44 w 47" name="T18"/>
                <a:gd fmla="*/ 49 h 73" name="T19"/>
                <a:gd fmla="*/ 26 w 47" name="T20"/>
                <a:gd fmla="*/ 30 h 73" name="T21"/>
                <a:gd fmla="*/ 2 w 47" name="T22"/>
                <a:gd fmla="*/ 23 h 73" name="T23"/>
                <a:gd fmla="*/ 33 w 47" name="T24"/>
                <a:gd fmla="*/ 30 h 73" name="T25"/>
                <a:gd fmla="*/ 26 w 47" name="T26"/>
                <a:gd fmla="*/ 30 h 73" name="T27"/>
                <a:gd fmla="*/ 7 w 47" name="T28"/>
                <a:gd fmla="*/ 14 h 73" name="T29"/>
                <a:gd fmla="*/ 19 w 47" name="T30"/>
                <a:gd fmla="*/ 19 h 73" name="T31"/>
                <a:gd fmla="*/ 16 w 47" name="T32"/>
                <a:gd fmla="*/ 29 h 73" name="T33"/>
                <a:gd fmla="*/ 3 w 47" name="T34"/>
                <a:gd fmla="*/ 30 h 73" name="T35"/>
                <a:gd fmla="*/ 3 w 47" name="T36"/>
                <a:gd fmla="*/ 27 h 73" name="T37"/>
                <a:gd fmla="*/ 35 w 47" name="T38"/>
                <a:gd fmla="*/ 30 h 73" name="T39"/>
                <a:gd fmla="*/ 28 w 47" name="T40"/>
                <a:gd fmla="*/ 24 h 73" name="T41"/>
                <a:gd fmla="*/ 16 w 47" name="T42"/>
                <a:gd fmla="*/ 16 h 73" name="T43"/>
                <a:gd fmla="*/ 6 w 47" name="T44"/>
                <a:gd fmla="*/ 7 h 73" name="T45"/>
                <a:gd fmla="*/ 45 w 47" name="T46"/>
                <a:gd fmla="*/ 41 h 73" name="T47"/>
                <a:gd fmla="*/ 3 w 47" name="T48"/>
                <a:gd fmla="*/ 32 h 73" name="T49"/>
                <a:gd fmla="*/ 5 w 47" name="T50"/>
                <a:gd fmla="*/ 38 h 73" name="T51"/>
                <a:gd fmla="*/ 33 w 47" name="T52"/>
                <a:gd fmla="*/ 35 h 73" name="T53"/>
                <a:gd fmla="*/ 5 w 47" name="T54"/>
                <a:gd fmla="*/ 40 h 73" name="T55"/>
                <a:gd fmla="*/ 29 w 47" name="T56"/>
                <a:gd fmla="*/ 47 h 73" name="T57"/>
                <a:gd fmla="*/ 15 w 47" name="T58"/>
                <a:gd fmla="*/ 48 h 73" name="T59"/>
                <a:gd fmla="*/ 40 w 47" name="T60"/>
                <a:gd fmla="*/ 43 h 73" name="T61"/>
                <a:gd fmla="*/ 29 w 47" name="T62"/>
                <a:gd fmla="*/ 47 h 73" name="T63"/>
                <a:gd fmla="*/ 16 w 47" name="T64"/>
                <a:gd fmla="*/ 52 h 73" name="T65"/>
                <a:gd fmla="*/ 17 w 47" name="T66"/>
                <a:gd fmla="*/ 52 h 73" name="T67"/>
                <a:gd fmla="*/ 12 w 47" name="T68"/>
                <a:gd fmla="*/ 58 h 73" name="T69"/>
                <a:gd fmla="*/ 25 w 47" name="T70"/>
                <a:gd fmla="*/ 54 h 73" name="T71"/>
                <a:gd fmla="*/ 12 w 47" name="T72"/>
                <a:gd fmla="*/ 59 h 73" name="T73"/>
                <a:gd fmla="*/ 21 w 47" name="T74"/>
                <a:gd fmla="*/ 49 h 73" name="T75"/>
                <a:gd fmla="*/ 39 w 47" name="T76"/>
                <a:gd fmla="*/ 48 h 73" name="T77"/>
                <a:gd fmla="*/ 14 w 47" name="T78"/>
                <a:gd fmla="*/ 49 h 73" name="T79"/>
                <a:gd fmla="*/ 22 w 47" name="T80"/>
                <a:gd fmla="*/ 60 h 73" name="T81"/>
                <a:gd fmla="*/ 16 w 47" name="T82"/>
                <a:gd fmla="*/ 67 h 73" name="T83"/>
                <a:gd fmla="*/ 22 w 47" name="T84"/>
                <a:gd fmla="*/ 60 h 73" name="T85"/>
                <a:gd fmla="*/ 41 w 47" name="T86"/>
                <a:gd fmla="*/ 41 h 73" name="T87"/>
                <a:gd fmla="*/ 27 w 47" name="T88"/>
                <a:gd fmla="*/ 69 h 73" name="T89"/>
                <a:gd fmla="*/ 39 w 47" name="T90"/>
                <a:gd fmla="*/ 59 h 73" name="T91"/>
                <a:gd fmla="*/ 27 w 47" name="T92"/>
                <a:gd fmla="*/ 69 h 73" name="T93"/>
                <a:gd fmla="*/ 42 w 47" name="T94"/>
                <a:gd fmla="*/ 58 h 73" name="T95"/>
                <a:gd fmla="*/ 44 w 47" name="T96"/>
                <a:gd fmla="*/ 44 h 73" name="T97"/>
                <a:gd fmla="*/ 41 w 47" name="T98"/>
                <a:gd fmla="*/ 46 h 7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3" w="47">
                  <a:moveTo>
                    <a:pt x="2" y="19"/>
                  </a:moveTo>
                  <a:cubicBezTo>
                    <a:pt x="0" y="20"/>
                    <a:pt x="0" y="24"/>
                    <a:pt x="2" y="26"/>
                  </a:cubicBezTo>
                  <a:cubicBezTo>
                    <a:pt x="1" y="27"/>
                    <a:pt x="1" y="31"/>
                    <a:pt x="2" y="31"/>
                  </a:cubicBezTo>
                  <a:cubicBezTo>
                    <a:pt x="2" y="32"/>
                    <a:pt x="2" y="33"/>
                    <a:pt x="2" y="34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3" y="40"/>
                    <a:pt x="4" y="43"/>
                    <a:pt x="8" y="43"/>
                  </a:cubicBezTo>
                  <a:cubicBezTo>
                    <a:pt x="9" y="45"/>
                    <a:pt x="9" y="46"/>
                    <a:pt x="11" y="47"/>
                  </a:cubicBezTo>
                  <a:cubicBezTo>
                    <a:pt x="8" y="49"/>
                    <a:pt x="9" y="51"/>
                    <a:pt x="9" y="52"/>
                  </a:cubicBezTo>
                  <a:cubicBezTo>
                    <a:pt x="8" y="53"/>
                    <a:pt x="6" y="57"/>
                    <a:pt x="11" y="59"/>
                  </a:cubicBezTo>
                  <a:cubicBezTo>
                    <a:pt x="10" y="60"/>
                    <a:pt x="11" y="62"/>
                    <a:pt x="13" y="63"/>
                  </a:cubicBezTo>
                  <a:cubicBezTo>
                    <a:pt x="12" y="66"/>
                    <a:pt x="14" y="68"/>
                    <a:pt x="17" y="69"/>
                  </a:cubicBezTo>
                  <a:cubicBezTo>
                    <a:pt x="18" y="71"/>
                    <a:pt x="21" y="72"/>
                    <a:pt x="24" y="71"/>
                  </a:cubicBezTo>
                  <a:cubicBezTo>
                    <a:pt x="32" y="73"/>
                    <a:pt x="40" y="63"/>
                    <a:pt x="43" y="56"/>
                  </a:cubicBezTo>
                  <a:cubicBezTo>
                    <a:pt x="44" y="53"/>
                    <a:pt x="45" y="50"/>
                    <a:pt x="46" y="47"/>
                  </a:cubicBezTo>
                  <a:cubicBezTo>
                    <a:pt x="46" y="46"/>
                    <a:pt x="47" y="46"/>
                    <a:pt x="47" y="45"/>
                  </a:cubicBezTo>
                  <a:cubicBezTo>
                    <a:pt x="47" y="44"/>
                    <a:pt x="47" y="44"/>
                    <a:pt x="47" y="43"/>
                  </a:cubicBezTo>
                  <a:cubicBezTo>
                    <a:pt x="38" y="22"/>
                    <a:pt x="33" y="11"/>
                    <a:pt x="16" y="4"/>
                  </a:cubicBezTo>
                  <a:cubicBezTo>
                    <a:pt x="12" y="3"/>
                    <a:pt x="3" y="0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3"/>
                    <a:pt x="2" y="14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lose/>
                  <a:moveTo>
                    <a:pt x="43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1" y="55"/>
                    <a:pt x="38" y="56"/>
                    <a:pt x="36" y="58"/>
                  </a:cubicBezTo>
                  <a:cubicBezTo>
                    <a:pt x="32" y="61"/>
                    <a:pt x="29" y="66"/>
                    <a:pt x="26" y="69"/>
                  </a:cubicBezTo>
                  <a:cubicBezTo>
                    <a:pt x="25" y="69"/>
                    <a:pt x="25" y="69"/>
                    <a:pt x="24" y="69"/>
                  </a:cubicBezTo>
                  <a:cubicBezTo>
                    <a:pt x="23" y="69"/>
                    <a:pt x="22" y="69"/>
                    <a:pt x="21" y="69"/>
                  </a:cubicBezTo>
                  <a:cubicBezTo>
                    <a:pt x="21" y="68"/>
                    <a:pt x="20" y="68"/>
                    <a:pt x="20" y="68"/>
                  </a:cubicBezTo>
                  <a:cubicBezTo>
                    <a:pt x="29" y="65"/>
                    <a:pt x="35" y="55"/>
                    <a:pt x="44" y="49"/>
                  </a:cubicBezTo>
                  <a:cubicBezTo>
                    <a:pt x="44" y="50"/>
                    <a:pt x="43" y="52"/>
                    <a:pt x="43" y="53"/>
                  </a:cubicBezTo>
                  <a:close/>
                  <a:moveTo>
                    <a:pt x="26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2" y="29"/>
                    <a:pt x="16" y="28"/>
                    <a:pt x="11" y="28"/>
                  </a:cubicBezTo>
                  <a:cubicBezTo>
                    <a:pt x="8" y="27"/>
                    <a:pt x="5" y="27"/>
                    <a:pt x="3" y="25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13" y="23"/>
                    <a:pt x="25" y="25"/>
                    <a:pt x="33" y="30"/>
                  </a:cubicBezTo>
                  <a:cubicBezTo>
                    <a:pt x="36" y="32"/>
                    <a:pt x="40" y="36"/>
                    <a:pt x="41" y="39"/>
                  </a:cubicBezTo>
                  <a:cubicBezTo>
                    <a:pt x="42" y="39"/>
                    <a:pt x="42" y="40"/>
                    <a:pt x="42" y="40"/>
                  </a:cubicBezTo>
                  <a:cubicBezTo>
                    <a:pt x="38" y="36"/>
                    <a:pt x="32" y="33"/>
                    <a:pt x="26" y="30"/>
                  </a:cubicBezTo>
                  <a:close/>
                  <a:moveTo>
                    <a:pt x="19" y="23"/>
                  </a:moveTo>
                  <a:cubicBezTo>
                    <a:pt x="13" y="22"/>
                    <a:pt x="8" y="21"/>
                    <a:pt x="4" y="19"/>
                  </a:cubicBezTo>
                  <a:cubicBezTo>
                    <a:pt x="3" y="17"/>
                    <a:pt x="4" y="14"/>
                    <a:pt x="7" y="14"/>
                  </a:cubicBezTo>
                  <a:cubicBezTo>
                    <a:pt x="7" y="16"/>
                    <a:pt x="10" y="17"/>
                    <a:pt x="12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5" y="19"/>
                    <a:pt x="17" y="20"/>
                    <a:pt x="19" y="19"/>
                  </a:cubicBezTo>
                  <a:cubicBezTo>
                    <a:pt x="23" y="21"/>
                    <a:pt x="28" y="24"/>
                    <a:pt x="31" y="28"/>
                  </a:cubicBezTo>
                  <a:cubicBezTo>
                    <a:pt x="27" y="26"/>
                    <a:pt x="23" y="24"/>
                    <a:pt x="19" y="23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3" y="30"/>
                    <a:pt x="9" y="32"/>
                    <a:pt x="6" y="32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3" y="29"/>
                    <a:pt x="2" y="29"/>
                    <a:pt x="2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29"/>
                    <a:pt x="11" y="28"/>
                    <a:pt x="16" y="29"/>
                  </a:cubicBezTo>
                  <a:close/>
                  <a:moveTo>
                    <a:pt x="45" y="41"/>
                  </a:moveTo>
                  <a:cubicBezTo>
                    <a:pt x="44" y="39"/>
                    <a:pt x="37" y="31"/>
                    <a:pt x="35" y="30"/>
                  </a:cubicBezTo>
                  <a:cubicBezTo>
                    <a:pt x="35" y="29"/>
                    <a:pt x="36" y="29"/>
                    <a:pt x="35" y="27"/>
                  </a:cubicBezTo>
                  <a:cubicBezTo>
                    <a:pt x="35" y="27"/>
                    <a:pt x="33" y="27"/>
                    <a:pt x="34" y="25"/>
                  </a:cubicBezTo>
                  <a:cubicBezTo>
                    <a:pt x="33" y="23"/>
                    <a:pt x="30" y="22"/>
                    <a:pt x="28" y="24"/>
                  </a:cubicBezTo>
                  <a:cubicBezTo>
                    <a:pt x="27" y="22"/>
                    <a:pt x="20" y="18"/>
                    <a:pt x="19" y="18"/>
                  </a:cubicBezTo>
                  <a:cubicBezTo>
                    <a:pt x="18" y="17"/>
                    <a:pt x="18" y="17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5" y="16"/>
                    <a:pt x="12" y="15"/>
                    <a:pt x="12" y="15"/>
                  </a:cubicBezTo>
                  <a:cubicBezTo>
                    <a:pt x="12" y="13"/>
                    <a:pt x="9" y="12"/>
                    <a:pt x="7" y="13"/>
                  </a:cubicBezTo>
                  <a:cubicBezTo>
                    <a:pt x="6" y="12"/>
                    <a:pt x="5" y="11"/>
                    <a:pt x="6" y="7"/>
                  </a:cubicBezTo>
                  <a:cubicBezTo>
                    <a:pt x="8" y="1"/>
                    <a:pt x="16" y="5"/>
                    <a:pt x="20" y="7"/>
                  </a:cubicBezTo>
                  <a:cubicBezTo>
                    <a:pt x="23" y="8"/>
                    <a:pt x="26" y="11"/>
                    <a:pt x="29" y="14"/>
                  </a:cubicBezTo>
                  <a:cubicBezTo>
                    <a:pt x="38" y="24"/>
                    <a:pt x="42" y="34"/>
                    <a:pt x="45" y="41"/>
                  </a:cubicBezTo>
                  <a:close/>
                  <a:moveTo>
                    <a:pt x="12" y="35"/>
                  </a:moveTo>
                  <a:cubicBezTo>
                    <a:pt x="10" y="36"/>
                    <a:pt x="8" y="37"/>
                    <a:pt x="6" y="37"/>
                  </a:cubicBezTo>
                  <a:cubicBezTo>
                    <a:pt x="4" y="36"/>
                    <a:pt x="2" y="34"/>
                    <a:pt x="3" y="32"/>
                  </a:cubicBezTo>
                  <a:cubicBezTo>
                    <a:pt x="10" y="34"/>
                    <a:pt x="15" y="27"/>
                    <a:pt x="25" y="31"/>
                  </a:cubicBezTo>
                  <a:cubicBezTo>
                    <a:pt x="20" y="31"/>
                    <a:pt x="16" y="33"/>
                    <a:pt x="12" y="35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10" y="39"/>
                    <a:pt x="13" y="35"/>
                    <a:pt x="17" y="33"/>
                  </a:cubicBezTo>
                  <a:cubicBezTo>
                    <a:pt x="22" y="31"/>
                    <a:pt x="28" y="31"/>
                    <a:pt x="33" y="35"/>
                  </a:cubicBezTo>
                  <a:cubicBezTo>
                    <a:pt x="29" y="34"/>
                    <a:pt x="27" y="35"/>
                    <a:pt x="23" y="36"/>
                  </a:cubicBezTo>
                  <a:cubicBezTo>
                    <a:pt x="19" y="38"/>
                    <a:pt x="15" y="41"/>
                    <a:pt x="10" y="42"/>
                  </a:cubicBezTo>
                  <a:cubicBezTo>
                    <a:pt x="9" y="42"/>
                    <a:pt x="6" y="42"/>
                    <a:pt x="5" y="40"/>
                  </a:cubicBezTo>
                  <a:cubicBezTo>
                    <a:pt x="4" y="39"/>
                    <a:pt x="4" y="39"/>
                    <a:pt x="4" y="37"/>
                  </a:cubicBezTo>
                  <a:cubicBezTo>
                    <a:pt x="5" y="37"/>
                    <a:pt x="5" y="37"/>
                    <a:pt x="5" y="38"/>
                  </a:cubicBez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7" y="47"/>
                    <a:pt x="25" y="47"/>
                    <a:pt x="23" y="47"/>
                  </a:cubicBezTo>
                  <a:cubicBezTo>
                    <a:pt x="20" y="48"/>
                    <a:pt x="18" y="48"/>
                    <a:pt x="15" y="48"/>
                  </a:cubicBezTo>
                  <a:cubicBezTo>
                    <a:pt x="12" y="48"/>
                    <a:pt x="9" y="46"/>
                    <a:pt x="10" y="43"/>
                  </a:cubicBezTo>
                  <a:cubicBezTo>
                    <a:pt x="13" y="42"/>
                    <a:pt x="16" y="40"/>
                    <a:pt x="19" y="39"/>
                  </a:cubicBezTo>
                  <a:cubicBezTo>
                    <a:pt x="19" y="45"/>
                    <a:pt x="34" y="41"/>
                    <a:pt x="40" y="43"/>
                  </a:cubicBezTo>
                  <a:cubicBezTo>
                    <a:pt x="38" y="43"/>
                    <a:pt x="37" y="45"/>
                    <a:pt x="37" y="46"/>
                  </a:cubicBezTo>
                  <a:cubicBezTo>
                    <a:pt x="37" y="47"/>
                    <a:pt x="40" y="47"/>
                    <a:pt x="41" y="47"/>
                  </a:cubicBezTo>
                  <a:cubicBezTo>
                    <a:pt x="38" y="48"/>
                    <a:pt x="33" y="47"/>
                    <a:pt x="29" y="47"/>
                  </a:cubicBezTo>
                  <a:close/>
                  <a:moveTo>
                    <a:pt x="11" y="48"/>
                  </a:moveTo>
                  <a:cubicBezTo>
                    <a:pt x="12" y="48"/>
                    <a:pt x="12" y="48"/>
                    <a:pt x="13" y="48"/>
                  </a:cubicBezTo>
                  <a:cubicBezTo>
                    <a:pt x="14" y="50"/>
                    <a:pt x="14" y="51"/>
                    <a:pt x="16" y="52"/>
                  </a:cubicBezTo>
                  <a:cubicBezTo>
                    <a:pt x="14" y="52"/>
                    <a:pt x="12" y="52"/>
                    <a:pt x="10" y="52"/>
                  </a:cubicBezTo>
                  <a:cubicBezTo>
                    <a:pt x="9" y="51"/>
                    <a:pt x="9" y="49"/>
                    <a:pt x="11" y="48"/>
                  </a:cubicBezTo>
                  <a:close/>
                  <a:moveTo>
                    <a:pt x="17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9" y="53"/>
                    <a:pt x="21" y="53"/>
                    <a:pt x="23" y="53"/>
                  </a:cubicBezTo>
                  <a:cubicBezTo>
                    <a:pt x="19" y="57"/>
                    <a:pt x="14" y="58"/>
                    <a:pt x="12" y="58"/>
                  </a:cubicBezTo>
                  <a:cubicBezTo>
                    <a:pt x="10" y="57"/>
                    <a:pt x="8" y="55"/>
                    <a:pt x="10" y="53"/>
                  </a:cubicBezTo>
                  <a:cubicBezTo>
                    <a:pt x="12" y="54"/>
                    <a:pt x="15" y="53"/>
                    <a:pt x="17" y="52"/>
                  </a:cubicBezTo>
                  <a:close/>
                  <a:moveTo>
                    <a:pt x="25" y="54"/>
                  </a:moveTo>
                  <a:cubicBezTo>
                    <a:pt x="27" y="52"/>
                    <a:pt x="32" y="52"/>
                    <a:pt x="33" y="52"/>
                  </a:cubicBezTo>
                  <a:cubicBezTo>
                    <a:pt x="30" y="54"/>
                    <a:pt x="26" y="57"/>
                    <a:pt x="23" y="59"/>
                  </a:cubicBezTo>
                  <a:cubicBezTo>
                    <a:pt x="18" y="63"/>
                    <a:pt x="13" y="64"/>
                    <a:pt x="12" y="59"/>
                  </a:cubicBezTo>
                  <a:cubicBezTo>
                    <a:pt x="17" y="58"/>
                    <a:pt x="21" y="56"/>
                    <a:pt x="25" y="54"/>
                  </a:cubicBezTo>
                  <a:close/>
                  <a:moveTo>
                    <a:pt x="21" y="49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3" y="49"/>
                    <a:pt x="24" y="48"/>
                    <a:pt x="26" y="48"/>
                  </a:cubicBezTo>
                  <a:cubicBezTo>
                    <a:pt x="27" y="48"/>
                    <a:pt x="29" y="48"/>
                    <a:pt x="31" y="48"/>
                  </a:cubicBezTo>
                  <a:cubicBezTo>
                    <a:pt x="33" y="48"/>
                    <a:pt x="36" y="48"/>
                    <a:pt x="39" y="48"/>
                  </a:cubicBezTo>
                  <a:cubicBezTo>
                    <a:pt x="36" y="49"/>
                    <a:pt x="33" y="50"/>
                    <a:pt x="30" y="51"/>
                  </a:cubicBezTo>
                  <a:cubicBezTo>
                    <a:pt x="28" y="52"/>
                    <a:pt x="23" y="52"/>
                    <a:pt x="21" y="52"/>
                  </a:cubicBezTo>
                  <a:cubicBezTo>
                    <a:pt x="20" y="52"/>
                    <a:pt x="15" y="52"/>
                    <a:pt x="14" y="49"/>
                  </a:cubicBezTo>
                  <a:cubicBezTo>
                    <a:pt x="16" y="49"/>
                    <a:pt x="19" y="49"/>
                    <a:pt x="21" y="49"/>
                  </a:cubicBezTo>
                  <a:close/>
                  <a:moveTo>
                    <a:pt x="22" y="60"/>
                  </a:moveTo>
                  <a:cubicBezTo>
                    <a:pt x="22" y="60"/>
                    <a:pt x="22" y="60"/>
                    <a:pt x="22" y="60"/>
                  </a:cubicBezTo>
                  <a:cubicBezTo>
                    <a:pt x="29" y="56"/>
                    <a:pt x="36" y="49"/>
                    <a:pt x="44" y="48"/>
                  </a:cubicBezTo>
                  <a:cubicBezTo>
                    <a:pt x="37" y="52"/>
                    <a:pt x="27" y="67"/>
                    <a:pt x="18" y="67"/>
                  </a:cubicBezTo>
                  <a:cubicBezTo>
                    <a:pt x="17" y="67"/>
                    <a:pt x="17" y="67"/>
                    <a:pt x="16" y="67"/>
                  </a:cubicBezTo>
                  <a:cubicBezTo>
                    <a:pt x="16" y="66"/>
                    <a:pt x="16" y="66"/>
                    <a:pt x="15" y="65"/>
                  </a:cubicBezTo>
                  <a:cubicBezTo>
                    <a:pt x="15" y="64"/>
                    <a:pt x="14" y="64"/>
                    <a:pt x="15" y="63"/>
                  </a:cubicBezTo>
                  <a:cubicBezTo>
                    <a:pt x="18" y="63"/>
                    <a:pt x="20" y="61"/>
                    <a:pt x="22" y="60"/>
                  </a:cubicBezTo>
                  <a:close/>
                  <a:moveTo>
                    <a:pt x="20" y="38"/>
                  </a:moveTo>
                  <a:cubicBezTo>
                    <a:pt x="25" y="35"/>
                    <a:pt x="32" y="35"/>
                    <a:pt x="37" y="38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1" y="41"/>
                    <a:pt x="43" y="42"/>
                    <a:pt x="43" y="43"/>
                  </a:cubicBezTo>
                  <a:cubicBezTo>
                    <a:pt x="35" y="40"/>
                    <a:pt x="20" y="45"/>
                    <a:pt x="20" y="38"/>
                  </a:cubicBezTo>
                  <a:close/>
                  <a:moveTo>
                    <a:pt x="27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29" y="67"/>
                    <a:pt x="33" y="59"/>
                    <a:pt x="43" y="55"/>
                  </a:cubicBezTo>
                  <a:cubicBezTo>
                    <a:pt x="43" y="57"/>
                    <a:pt x="40" y="58"/>
                    <a:pt x="39" y="59"/>
                  </a:cubicBezTo>
                  <a:cubicBezTo>
                    <a:pt x="35" y="63"/>
                    <a:pt x="34" y="65"/>
                    <a:pt x="31" y="68"/>
                  </a:cubicBezTo>
                  <a:cubicBezTo>
                    <a:pt x="30" y="68"/>
                    <a:pt x="29" y="69"/>
                    <a:pt x="28" y="69"/>
                  </a:cubicBezTo>
                  <a:cubicBezTo>
                    <a:pt x="28" y="70"/>
                    <a:pt x="27" y="70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0" y="62"/>
                    <a:pt x="36" y="66"/>
                    <a:pt x="33" y="68"/>
                  </a:cubicBezTo>
                  <a:cubicBezTo>
                    <a:pt x="35" y="63"/>
                    <a:pt x="38" y="60"/>
                    <a:pt x="42" y="58"/>
                  </a:cubicBezTo>
                  <a:close/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44" y="45"/>
                    <a:pt x="43" y="46"/>
                    <a:pt x="42" y="46"/>
                  </a:cubicBezTo>
                  <a:cubicBezTo>
                    <a:pt x="42" y="46"/>
                    <a:pt x="41" y="46"/>
                    <a:pt x="41" y="46"/>
                  </a:cubicBezTo>
                  <a:cubicBezTo>
                    <a:pt x="40" y="46"/>
                    <a:pt x="39" y="46"/>
                    <a:pt x="38" y="46"/>
                  </a:cubicBezTo>
                  <a:cubicBezTo>
                    <a:pt x="39" y="43"/>
                    <a:pt x="42" y="43"/>
                    <a:pt x="44" y="44"/>
                  </a:cubicBezTo>
                  <a:close/>
                </a:path>
              </a:pathLst>
            </a:custGeom>
            <a:solidFill>
              <a:srgbClr val="7578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5"/>
            <p:cNvSpPr/>
            <p:nvPr/>
          </p:nvSpPr>
          <p:spPr bwMode="auto">
            <a:xfrm>
              <a:off x="2868" y="1568"/>
              <a:ext cx="139" cy="142"/>
            </a:xfrm>
            <a:custGeom>
              <a:gdLst>
                <a:gd fmla="*/ 52 w 59" name="T0"/>
                <a:gd fmla="*/ 20 h 60" name="T1"/>
                <a:gd fmla="*/ 49 w 59" name="T2"/>
                <a:gd fmla="*/ 25 h 60" name="T3"/>
                <a:gd fmla="*/ 47 w 59" name="T4"/>
                <a:gd fmla="*/ 30 h 60" name="T5"/>
                <a:gd fmla="*/ 46 w 59" name="T6"/>
                <a:gd fmla="*/ 33 h 60" name="T7"/>
                <a:gd fmla="*/ 44 w 59" name="T8"/>
                <a:gd fmla="*/ 35 h 60" name="T9"/>
                <a:gd fmla="*/ 37 w 59" name="T10"/>
                <a:gd fmla="*/ 38 h 60" name="T11"/>
                <a:gd fmla="*/ 33 w 59" name="T12"/>
                <a:gd fmla="*/ 41 h 60" name="T13"/>
                <a:gd fmla="*/ 32 w 59" name="T14"/>
                <a:gd fmla="*/ 47 h 60" name="T15"/>
                <a:gd fmla="*/ 28 w 59" name="T16"/>
                <a:gd fmla="*/ 51 h 60" name="T17"/>
                <a:gd fmla="*/ 24 w 59" name="T18"/>
                <a:gd fmla="*/ 54 h 60" name="T19"/>
                <a:gd fmla="*/ 19 w 59" name="T20"/>
                <a:gd fmla="*/ 58 h 60" name="T21"/>
                <a:gd fmla="*/ 12 w 59" name="T22"/>
                <a:gd fmla="*/ 58 h 60" name="T23"/>
                <a:gd fmla="*/ 0 w 59" name="T24"/>
                <a:gd fmla="*/ 37 h 60" name="T25"/>
                <a:gd fmla="*/ 3 w 59" name="T26"/>
                <a:gd fmla="*/ 23 h 60" name="T27"/>
                <a:gd fmla="*/ 46 w 59" name="T28"/>
                <a:gd fmla="*/ 0 h 60" name="T29"/>
                <a:gd fmla="*/ 56 w 59" name="T30"/>
                <a:gd fmla="*/ 9 h 60" name="T31"/>
                <a:gd fmla="*/ 53 w 59" name="T32"/>
                <a:gd fmla="*/ 12 h 60" name="T33"/>
                <a:gd fmla="*/ 54 w 59" name="T34"/>
                <a:gd fmla="*/ 16 h 60" name="T35"/>
                <a:gd fmla="*/ 52 w 59" name="T36"/>
                <a:gd fmla="*/ 20 h 6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0" w="59">
                  <a:moveTo>
                    <a:pt x="52" y="20"/>
                  </a:moveTo>
                  <a:cubicBezTo>
                    <a:pt x="53" y="22"/>
                    <a:pt x="52" y="25"/>
                    <a:pt x="49" y="25"/>
                  </a:cubicBezTo>
                  <a:cubicBezTo>
                    <a:pt x="50" y="27"/>
                    <a:pt x="48" y="30"/>
                    <a:pt x="47" y="30"/>
                  </a:cubicBezTo>
                  <a:cubicBezTo>
                    <a:pt x="47" y="31"/>
                    <a:pt x="47" y="32"/>
                    <a:pt x="46" y="33"/>
                  </a:cubicBezTo>
                  <a:cubicBezTo>
                    <a:pt x="46" y="34"/>
                    <a:pt x="45" y="34"/>
                    <a:pt x="44" y="35"/>
                  </a:cubicBezTo>
                  <a:cubicBezTo>
                    <a:pt x="43" y="38"/>
                    <a:pt x="40" y="40"/>
                    <a:pt x="37" y="38"/>
                  </a:cubicBezTo>
                  <a:cubicBezTo>
                    <a:pt x="36" y="40"/>
                    <a:pt x="34" y="41"/>
                    <a:pt x="33" y="41"/>
                  </a:cubicBezTo>
                  <a:cubicBezTo>
                    <a:pt x="34" y="44"/>
                    <a:pt x="34" y="46"/>
                    <a:pt x="32" y="47"/>
                  </a:cubicBezTo>
                  <a:cubicBezTo>
                    <a:pt x="33" y="48"/>
                    <a:pt x="33" y="52"/>
                    <a:pt x="28" y="51"/>
                  </a:cubicBezTo>
                  <a:cubicBezTo>
                    <a:pt x="28" y="53"/>
                    <a:pt x="26" y="55"/>
                    <a:pt x="24" y="54"/>
                  </a:cubicBezTo>
                  <a:cubicBezTo>
                    <a:pt x="24" y="57"/>
                    <a:pt x="22" y="59"/>
                    <a:pt x="19" y="58"/>
                  </a:cubicBezTo>
                  <a:cubicBezTo>
                    <a:pt x="17" y="60"/>
                    <a:pt x="14" y="60"/>
                    <a:pt x="12" y="58"/>
                  </a:cubicBezTo>
                  <a:cubicBezTo>
                    <a:pt x="4" y="56"/>
                    <a:pt x="0" y="43"/>
                    <a:pt x="0" y="37"/>
                  </a:cubicBezTo>
                  <a:cubicBezTo>
                    <a:pt x="0" y="35"/>
                    <a:pt x="3" y="23"/>
                    <a:pt x="3" y="23"/>
                  </a:cubicBezTo>
                  <a:cubicBezTo>
                    <a:pt x="19" y="8"/>
                    <a:pt x="28" y="0"/>
                    <a:pt x="46" y="0"/>
                  </a:cubicBezTo>
                  <a:cubicBezTo>
                    <a:pt x="50" y="1"/>
                    <a:pt x="59" y="1"/>
                    <a:pt x="56" y="9"/>
                  </a:cubicBezTo>
                  <a:cubicBezTo>
                    <a:pt x="55" y="10"/>
                    <a:pt x="53" y="12"/>
                    <a:pt x="53" y="12"/>
                  </a:cubicBezTo>
                  <a:cubicBezTo>
                    <a:pt x="53" y="13"/>
                    <a:pt x="54" y="15"/>
                    <a:pt x="54" y="16"/>
                  </a:cubicBezTo>
                  <a:cubicBezTo>
                    <a:pt x="54" y="17"/>
                    <a:pt x="53" y="19"/>
                    <a:pt x="52" y="20"/>
                  </a:cubicBezTo>
                  <a:close/>
                </a:path>
              </a:pathLst>
            </a:custGeom>
            <a:solidFill>
              <a:srgbClr val="A3BB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6"/>
            <p:cNvSpPr>
              <a:spLocks noEditPoints="1"/>
            </p:cNvSpPr>
            <p:nvPr/>
          </p:nvSpPr>
          <p:spPr bwMode="auto">
            <a:xfrm>
              <a:off x="2868" y="1601"/>
              <a:ext cx="66" cy="73"/>
            </a:xfrm>
            <a:custGeom>
              <a:gdLst>
                <a:gd fmla="*/ 0 w 28" name="T0"/>
                <a:gd fmla="*/ 21 h 31" name="T1"/>
                <a:gd fmla="*/ 1 w 28" name="T2"/>
                <a:gd fmla="*/ 20 h 31" name="T3"/>
                <a:gd fmla="*/ 1 w 28" name="T4"/>
                <a:gd fmla="*/ 18 h 31" name="T5"/>
                <a:gd fmla="*/ 1 w 28" name="T6"/>
                <a:gd fmla="*/ 17 h 31" name="T7"/>
                <a:gd fmla="*/ 1 w 28" name="T8"/>
                <a:gd fmla="*/ 16 h 31" name="T9"/>
                <a:gd fmla="*/ 2 w 28" name="T10"/>
                <a:gd fmla="*/ 15 h 31" name="T11"/>
                <a:gd fmla="*/ 2 w 28" name="T12"/>
                <a:gd fmla="*/ 14 h 31" name="T13"/>
                <a:gd fmla="*/ 2 w 28" name="T14"/>
                <a:gd fmla="*/ 13 h 31" name="T15"/>
                <a:gd fmla="*/ 2 w 28" name="T16"/>
                <a:gd fmla="*/ 11 h 31" name="T17"/>
                <a:gd fmla="*/ 2 w 28" name="T18"/>
                <a:gd fmla="*/ 10 h 31" name="T19"/>
                <a:gd fmla="*/ 3 w 28" name="T20"/>
                <a:gd fmla="*/ 9 h 31" name="T21"/>
                <a:gd fmla="*/ 3 w 28" name="T22"/>
                <a:gd fmla="*/ 9 h 31" name="T23"/>
                <a:gd fmla="*/ 3 w 28" name="T24"/>
                <a:gd fmla="*/ 9 h 31" name="T25"/>
                <a:gd fmla="*/ 3 w 28" name="T26"/>
                <a:gd fmla="*/ 9 h 31" name="T27"/>
                <a:gd fmla="*/ 3 w 28" name="T28"/>
                <a:gd fmla="*/ 9 h 31" name="T29"/>
                <a:gd fmla="*/ 3 w 28" name="T30"/>
                <a:gd fmla="*/ 8 h 31" name="T31"/>
                <a:gd fmla="*/ 3 w 28" name="T32"/>
                <a:gd fmla="*/ 8 h 31" name="T33"/>
                <a:gd fmla="*/ 4 w 28" name="T34"/>
                <a:gd fmla="*/ 8 h 31" name="T35"/>
                <a:gd fmla="*/ 4 w 28" name="T36"/>
                <a:gd fmla="*/ 8 h 31" name="T37"/>
                <a:gd fmla="*/ 10 w 28" name="T38"/>
                <a:gd fmla="*/ 2 h 31" name="T39"/>
                <a:gd fmla="*/ 18 w 28" name="T40"/>
                <a:gd fmla="*/ 1 h 31" name="T41"/>
                <a:gd fmla="*/ 23 w 28" name="T42"/>
                <a:gd fmla="*/ 3 h 31" name="T43"/>
                <a:gd fmla="*/ 19 w 28" name="T44"/>
                <a:gd fmla="*/ 4 h 31" name="T45"/>
                <a:gd fmla="*/ 18 w 28" name="T46"/>
                <a:gd fmla="*/ 5 h 31" name="T47"/>
                <a:gd fmla="*/ 24 w 28" name="T48"/>
                <a:gd fmla="*/ 6 h 31" name="T49"/>
                <a:gd fmla="*/ 22 w 28" name="T50"/>
                <a:gd fmla="*/ 6 h 31" name="T51"/>
                <a:gd fmla="*/ 23 w 28" name="T52"/>
                <a:gd fmla="*/ 8 h 31" name="T53"/>
                <a:gd fmla="*/ 17 w 28" name="T54"/>
                <a:gd fmla="*/ 6 h 31" name="T55"/>
                <a:gd fmla="*/ 18 w 28" name="T56"/>
                <a:gd fmla="*/ 6 h 31" name="T57"/>
                <a:gd fmla="*/ 12 w 28" name="T58"/>
                <a:gd fmla="*/ 7 h 31" name="T59"/>
                <a:gd fmla="*/ 18 w 28" name="T60"/>
                <a:gd fmla="*/ 11 h 31" name="T61"/>
                <a:gd fmla="*/ 14 w 28" name="T62"/>
                <a:gd fmla="*/ 14 h 31" name="T63"/>
                <a:gd fmla="*/ 14 w 28" name="T64"/>
                <a:gd fmla="*/ 18 h 31" name="T65"/>
                <a:gd fmla="*/ 9 w 28" name="T66"/>
                <a:gd fmla="*/ 15 h 31" name="T67"/>
                <a:gd fmla="*/ 10 w 28" name="T68"/>
                <a:gd fmla="*/ 18 h 31" name="T69"/>
                <a:gd fmla="*/ 9 w 28" name="T70"/>
                <a:gd fmla="*/ 20 h 31" name="T71"/>
                <a:gd fmla="*/ 7 w 28" name="T72"/>
                <a:gd fmla="*/ 20 h 31" name="T73"/>
                <a:gd fmla="*/ 8 w 28" name="T74"/>
                <a:gd fmla="*/ 23 h 31" name="T75"/>
                <a:gd fmla="*/ 9 w 28" name="T76"/>
                <a:gd fmla="*/ 30 h 31" name="T77"/>
                <a:gd fmla="*/ 7 w 28" name="T78"/>
                <a:gd fmla="*/ 28 h 31" name="T79"/>
                <a:gd fmla="*/ 2 w 28" name="T80"/>
                <a:gd fmla="*/ 22 h 31" name="T81"/>
                <a:gd fmla="*/ 17 w 28" name="T82"/>
                <a:gd fmla="*/ 0 h 31" name="T83"/>
                <a:gd fmla="*/ 12 w 28" name="T84"/>
                <a:gd fmla="*/ 1 h 31" name="T85"/>
                <a:gd fmla="*/ 8 w 28" name="T86"/>
                <a:gd fmla="*/ 28 h 31" name="T87"/>
                <a:gd fmla="*/ 5 w 28" name="T88"/>
                <a:gd fmla="*/ 24 h 31" name="T89"/>
                <a:gd fmla="*/ 7 w 28" name="T90"/>
                <a:gd fmla="*/ 19 h 31" name="T91"/>
                <a:gd fmla="*/ 5 w 28" name="T92"/>
                <a:gd fmla="*/ 17 h 31" name="T93"/>
                <a:gd fmla="*/ 8 w 28" name="T94"/>
                <a:gd fmla="*/ 16 h 31" name="T95"/>
                <a:gd fmla="*/ 12 w 28" name="T96"/>
                <a:gd fmla="*/ 17 h 31" name="T97"/>
                <a:gd fmla="*/ 12 w 28" name="T98"/>
                <a:gd fmla="*/ 17 h 31" name="T99"/>
                <a:gd fmla="*/ 14 w 28" name="T100"/>
                <a:gd fmla="*/ 17 h 31" name="T101"/>
                <a:gd fmla="*/ 13 w 28" name="T102"/>
                <a:gd fmla="*/ 17 h 31" name="T103"/>
                <a:gd fmla="*/ 13 w 28" name="T104"/>
                <a:gd fmla="*/ 12 h 31" name="T105"/>
                <a:gd fmla="*/ 12 w 28" name="T106"/>
                <a:gd fmla="*/ 13 h 31" name="T107"/>
                <a:gd fmla="*/ 11 w 28" name="T108"/>
                <a:gd fmla="*/ 10 h 31" name="T109"/>
                <a:gd fmla="*/ 18 w 28" name="T110"/>
                <a:gd fmla="*/ 6 h 31" name="T111"/>
                <a:gd fmla="*/ 19 w 28" name="T112"/>
                <a:gd fmla="*/ 5 h 31" name="T113"/>
                <a:gd fmla="*/ 19 w 28" name="T114"/>
                <a:gd fmla="*/ 4 h 31" name="T115"/>
                <a:gd fmla="*/ 19 w 28" name="T116"/>
                <a:gd fmla="*/ 4 h 31" name="T117"/>
                <a:gd fmla="*/ 14 w 28" name="T118"/>
                <a:gd fmla="*/ 1 h 3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1" w="28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4"/>
                    <a:pt x="10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1" y="2"/>
                    <a:pt x="11" y="1"/>
                    <a:pt x="12" y="1"/>
                  </a:cubicBezTo>
                  <a:cubicBezTo>
                    <a:pt x="12" y="2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2"/>
                    <a:pt x="17" y="2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9" y="1"/>
                    <a:pt x="20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1" y="2"/>
                    <a:pt x="22" y="3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6" y="4"/>
                  </a:cubicBezTo>
                  <a:cubicBezTo>
                    <a:pt x="25" y="4"/>
                    <a:pt x="26" y="4"/>
                    <a:pt x="26" y="4"/>
                  </a:cubicBezTo>
                  <a:cubicBezTo>
                    <a:pt x="25" y="4"/>
                    <a:pt x="23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21" y="4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6"/>
                    <a:pt x="21" y="5"/>
                    <a:pt x="20" y="5"/>
                  </a:cubicBezTo>
                  <a:cubicBezTo>
                    <a:pt x="21" y="6"/>
                    <a:pt x="19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9" y="6"/>
                    <a:pt x="22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3" y="6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4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6" y="6"/>
                    <a:pt x="27" y="7"/>
                    <a:pt x="28" y="7"/>
                  </a:cubicBezTo>
                  <a:cubicBezTo>
                    <a:pt x="26" y="7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3" y="6"/>
                    <a:pt x="24" y="6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3" y="7"/>
                    <a:pt x="24" y="7"/>
                    <a:pt x="25" y="7"/>
                  </a:cubicBezTo>
                  <a:cubicBezTo>
                    <a:pt x="24" y="7"/>
                    <a:pt x="24" y="8"/>
                    <a:pt x="24" y="7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8"/>
                    <a:pt x="24" y="7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1" y="8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7"/>
                    <a:pt x="18" y="8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6"/>
                  </a:cubicBezTo>
                  <a:cubicBezTo>
                    <a:pt x="18" y="6"/>
                    <a:pt x="20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7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7"/>
                    <a:pt x="12" y="6"/>
                  </a:cubicBezTo>
                  <a:cubicBezTo>
                    <a:pt x="13" y="6"/>
                    <a:pt x="13" y="7"/>
                    <a:pt x="13" y="6"/>
                  </a:cubicBezTo>
                  <a:cubicBezTo>
                    <a:pt x="13" y="6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8"/>
                    <a:pt x="15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2" y="8"/>
                    <a:pt x="12" y="9"/>
                  </a:cubicBezTo>
                  <a:cubicBezTo>
                    <a:pt x="12" y="10"/>
                    <a:pt x="18" y="11"/>
                    <a:pt x="18" y="11"/>
                  </a:cubicBezTo>
                  <a:cubicBezTo>
                    <a:pt x="18" y="12"/>
                    <a:pt x="15" y="10"/>
                    <a:pt x="15" y="11"/>
                  </a:cubicBezTo>
                  <a:cubicBezTo>
                    <a:pt x="15" y="12"/>
                    <a:pt x="16" y="11"/>
                    <a:pt x="16" y="12"/>
                  </a:cubicBezTo>
                  <a:cubicBezTo>
                    <a:pt x="16" y="12"/>
                    <a:pt x="14" y="12"/>
                    <a:pt x="14" y="12"/>
                  </a:cubicBezTo>
                  <a:cubicBezTo>
                    <a:pt x="13" y="12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5" y="16"/>
                    <a:pt x="16" y="15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5" y="15"/>
                    <a:pt x="15" y="15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2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1" y="14"/>
                    <a:pt x="13" y="15"/>
                    <a:pt x="14" y="16"/>
                  </a:cubicBezTo>
                  <a:cubicBezTo>
                    <a:pt x="14" y="16"/>
                    <a:pt x="16" y="17"/>
                    <a:pt x="15" y="18"/>
                  </a:cubicBezTo>
                  <a:cubicBezTo>
                    <a:pt x="15" y="18"/>
                    <a:pt x="17" y="19"/>
                    <a:pt x="17" y="19"/>
                  </a:cubicBezTo>
                  <a:cubicBezTo>
                    <a:pt x="16" y="20"/>
                    <a:pt x="15" y="19"/>
                    <a:pt x="15" y="19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19"/>
                    <a:pt x="14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9"/>
                    <a:pt x="15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1" y="18"/>
                    <a:pt x="11" y="17"/>
                    <a:pt x="10" y="16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8"/>
                    <a:pt x="11" y="18"/>
                    <a:pt x="11" y="19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10" y="20"/>
                    <a:pt x="9" y="19"/>
                    <a:pt x="9" y="19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7" y="17"/>
                    <a:pt x="6" y="16"/>
                    <a:pt x="5" y="16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6" y="18"/>
                    <a:pt x="7" y="19"/>
                    <a:pt x="7" y="20"/>
                  </a:cubicBezTo>
                  <a:cubicBezTo>
                    <a:pt x="7" y="20"/>
                    <a:pt x="8" y="20"/>
                    <a:pt x="7" y="20"/>
                  </a:cubicBezTo>
                  <a:cubicBezTo>
                    <a:pt x="7" y="20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7" y="21"/>
                    <a:pt x="7" y="20"/>
                    <a:pt x="6" y="19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9" y="26"/>
                    <a:pt x="8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8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5" y="25"/>
                    <a:pt x="3" y="24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2" y="22"/>
                    <a:pt x="3" y="21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3" y="24"/>
                    <a:pt x="3" y="25"/>
                  </a:cubicBezTo>
                  <a:cubicBezTo>
                    <a:pt x="3" y="24"/>
                    <a:pt x="2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  <a:moveTo>
                    <a:pt x="12" y="1"/>
                  </a:move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6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7" y="26"/>
                  </a:move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7" y="28"/>
                    <a:pt x="8" y="28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  <a:moveTo>
                    <a:pt x="2" y="20"/>
                  </a:moveTo>
                  <a:cubicBezTo>
                    <a:pt x="1" y="21"/>
                    <a:pt x="1" y="21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  <a:moveTo>
                    <a:pt x="5" y="24"/>
                  </a:moveTo>
                  <a:cubicBezTo>
                    <a:pt x="5" y="25"/>
                    <a:pt x="6" y="25"/>
                    <a:pt x="7" y="26"/>
                  </a:cubicBezTo>
                  <a:cubicBezTo>
                    <a:pt x="6" y="25"/>
                    <a:pt x="6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9" y="27"/>
                  </a:moveTo>
                  <a:cubicBezTo>
                    <a:pt x="8" y="27"/>
                    <a:pt x="8" y="25"/>
                    <a:pt x="7" y="25"/>
                  </a:cubicBezTo>
                  <a:cubicBezTo>
                    <a:pt x="7" y="26"/>
                    <a:pt x="8" y="27"/>
                    <a:pt x="8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lose/>
                  <a:moveTo>
                    <a:pt x="7" y="19"/>
                  </a:moveTo>
                  <a:cubicBezTo>
                    <a:pt x="7" y="19"/>
                    <a:pt x="7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5" y="17"/>
                  </a:moveTo>
                  <a:cubicBezTo>
                    <a:pt x="5" y="17"/>
                    <a:pt x="5" y="18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4" y="15"/>
                  </a:moveTo>
                  <a:cubicBezTo>
                    <a:pt x="5" y="15"/>
                    <a:pt x="5" y="16"/>
                    <a:pt x="5" y="16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8" y="16"/>
                  </a:moveTo>
                  <a:cubicBezTo>
                    <a:pt x="8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9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2" y="17"/>
                  </a:moveTo>
                  <a:cubicBezTo>
                    <a:pt x="11" y="17"/>
                    <a:pt x="12" y="18"/>
                    <a:pt x="13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3" y="18"/>
                  </a:moveTo>
                  <a:cubicBezTo>
                    <a:pt x="13" y="17"/>
                    <a:pt x="13" y="18"/>
                    <a:pt x="13" y="18"/>
                  </a:cubicBezTo>
                  <a:cubicBezTo>
                    <a:pt x="13" y="18"/>
                    <a:pt x="14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8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8"/>
                    <a:pt x="14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15" y="18"/>
                  </a:move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5"/>
                    <a:pt x="12" y="15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3" y="13"/>
                  </a:moveTo>
                  <a:cubicBezTo>
                    <a:pt x="14" y="13"/>
                    <a:pt x="13" y="13"/>
                    <a:pt x="13" y="12"/>
                  </a:cubicBezTo>
                  <a:cubicBezTo>
                    <a:pt x="13" y="13"/>
                    <a:pt x="13" y="12"/>
                    <a:pt x="12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  <a:moveTo>
                    <a:pt x="10" y="10"/>
                  </a:move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  <a:moveTo>
                    <a:pt x="10" y="9"/>
                  </a:moveTo>
                  <a:cubicBezTo>
                    <a:pt x="10" y="10"/>
                    <a:pt x="10" y="11"/>
                    <a:pt x="11" y="10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9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lose/>
                  <a:moveTo>
                    <a:pt x="16" y="6"/>
                  </a:moveTo>
                  <a:cubicBezTo>
                    <a:pt x="17" y="6"/>
                    <a:pt x="17" y="6"/>
                    <a:pt x="18" y="6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lose/>
                  <a:moveTo>
                    <a:pt x="15" y="5"/>
                  </a:moveTo>
                  <a:cubicBezTo>
                    <a:pt x="15" y="5"/>
                    <a:pt x="16" y="5"/>
                    <a:pt x="17" y="5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lose/>
                  <a:moveTo>
                    <a:pt x="19" y="4"/>
                  </a:moveTo>
                  <a:cubicBezTo>
                    <a:pt x="18" y="4"/>
                    <a:pt x="18" y="4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18" y="4"/>
                  </a:moveTo>
                  <a:cubicBezTo>
                    <a:pt x="17" y="4"/>
                    <a:pt x="16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19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3"/>
                  </a:moveTo>
                  <a:cubicBezTo>
                    <a:pt x="21" y="3"/>
                    <a:pt x="21" y="3"/>
                    <a:pt x="22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lose/>
                  <a:moveTo>
                    <a:pt x="12" y="1"/>
                  </a:moveTo>
                  <a:cubicBezTo>
                    <a:pt x="12" y="1"/>
                    <a:pt x="13" y="2"/>
                    <a:pt x="13" y="2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708A8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17"/>
            <p:cNvSpPr>
              <a:spLocks noEditPoints="1"/>
            </p:cNvSpPr>
            <p:nvPr/>
          </p:nvSpPr>
          <p:spPr bwMode="auto">
            <a:xfrm>
              <a:off x="2868" y="1568"/>
              <a:ext cx="141" cy="142"/>
            </a:xfrm>
            <a:custGeom>
              <a:gdLst>
                <a:gd fmla="*/ 48 w 60" name="T0"/>
                <a:gd fmla="*/ 31 h 60" name="T1"/>
                <a:gd fmla="*/ 38 w 60" name="T2"/>
                <a:gd fmla="*/ 39 h 60" name="T3"/>
                <a:gd fmla="*/ 29 w 60" name="T4"/>
                <a:gd fmla="*/ 52 h 60" name="T5"/>
                <a:gd fmla="*/ 12 w 60" name="T6"/>
                <a:gd fmla="*/ 58 h 60" name="T7"/>
                <a:gd fmla="*/ 2 w 60" name="T8"/>
                <a:gd fmla="*/ 25 h 60" name="T9"/>
                <a:gd fmla="*/ 56 w 60" name="T10"/>
                <a:gd fmla="*/ 9 h 60" name="T11"/>
                <a:gd fmla="*/ 55 w 60" name="T12"/>
                <a:gd fmla="*/ 17 h 60" name="T13"/>
                <a:gd fmla="*/ 2 w 60" name="T14"/>
                <a:gd fmla="*/ 34 h 60" name="T15"/>
                <a:gd fmla="*/ 12 w 60" name="T16"/>
                <a:gd fmla="*/ 57 h 60" name="T17"/>
                <a:gd fmla="*/ 3 w 60" name="T18"/>
                <a:gd fmla="*/ 30 h 60" name="T19"/>
                <a:gd fmla="*/ 26 w 60" name="T20"/>
                <a:gd fmla="*/ 20 h 60" name="T21"/>
                <a:gd fmla="*/ 51 w 60" name="T22"/>
                <a:gd fmla="*/ 23 h 60" name="T23"/>
                <a:gd fmla="*/ 20 w 60" name="T24"/>
                <a:gd fmla="*/ 17 h 60" name="T25"/>
                <a:gd fmla="*/ 26 w 60" name="T26"/>
                <a:gd fmla="*/ 20 h 60" name="T27"/>
                <a:gd fmla="*/ 51 w 60" name="T28"/>
                <a:gd fmla="*/ 13 h 60" name="T29"/>
                <a:gd fmla="*/ 38 w 60" name="T30"/>
                <a:gd fmla="*/ 13 h 60" name="T31"/>
                <a:gd fmla="*/ 36 w 60" name="T32"/>
                <a:gd fmla="*/ 23 h 60" name="T33"/>
                <a:gd fmla="*/ 48 w 60" name="T34"/>
                <a:gd fmla="*/ 29 h 60" name="T35"/>
                <a:gd fmla="*/ 49 w 60" name="T36"/>
                <a:gd fmla="*/ 26 h 60" name="T37"/>
                <a:gd fmla="*/ 18 w 60" name="T38"/>
                <a:gd fmla="*/ 16 h 60" name="T39"/>
                <a:gd fmla="*/ 27 w 60" name="T40"/>
                <a:gd fmla="*/ 13 h 60" name="T41"/>
                <a:gd fmla="*/ 42 w 60" name="T42"/>
                <a:gd fmla="*/ 12 h 60" name="T43"/>
                <a:gd fmla="*/ 54 w 60" name="T44"/>
                <a:gd fmla="*/ 7 h 60" name="T45"/>
                <a:gd fmla="*/ 5 w 60" name="T46"/>
                <a:gd fmla="*/ 22 h 60" name="T47"/>
                <a:gd fmla="*/ 47 w 60" name="T48"/>
                <a:gd fmla="*/ 31 h 60" name="T49"/>
                <a:gd fmla="*/ 43 w 60" name="T50"/>
                <a:gd fmla="*/ 35 h 60" name="T51"/>
                <a:gd fmla="*/ 19 w 60" name="T52"/>
                <a:gd fmla="*/ 21 h 60" name="T53"/>
                <a:gd fmla="*/ 41 w 60" name="T54"/>
                <a:gd fmla="*/ 38 h 60" name="T55"/>
                <a:gd fmla="*/ 17 w 60" name="T56"/>
                <a:gd fmla="*/ 34 h 60" name="T57"/>
                <a:gd fmla="*/ 29 w 60" name="T58"/>
                <a:gd fmla="*/ 41 h 60" name="T59"/>
                <a:gd fmla="*/ 9 w 60" name="T60"/>
                <a:gd fmla="*/ 26 h 60" name="T61"/>
                <a:gd fmla="*/ 17 w 60" name="T62"/>
                <a:gd fmla="*/ 34 h 60" name="T63"/>
                <a:gd fmla="*/ 27 w 60" name="T64"/>
                <a:gd fmla="*/ 44 h 60" name="T65"/>
                <a:gd fmla="*/ 26 w 60" name="T66"/>
                <a:gd fmla="*/ 44 h 60" name="T67"/>
                <a:gd fmla="*/ 28 w 60" name="T68"/>
                <a:gd fmla="*/ 51 h 60" name="T69"/>
                <a:gd fmla="*/ 18 w 60" name="T70"/>
                <a:gd fmla="*/ 42 h 60" name="T71"/>
                <a:gd fmla="*/ 27 w 60" name="T72"/>
                <a:gd fmla="*/ 52 h 60" name="T73"/>
                <a:gd fmla="*/ 24 w 60" name="T74"/>
                <a:gd fmla="*/ 39 h 60" name="T75"/>
                <a:gd fmla="*/ 7 w 60" name="T76"/>
                <a:gd fmla="*/ 31 h 60" name="T77"/>
                <a:gd fmla="*/ 30 w 60" name="T78"/>
                <a:gd fmla="*/ 42 h 60" name="T79"/>
                <a:gd fmla="*/ 18 w 60" name="T80"/>
                <a:gd fmla="*/ 49 h 60" name="T81"/>
                <a:gd fmla="*/ 20 w 60" name="T82"/>
                <a:gd fmla="*/ 57 h 60" name="T83"/>
                <a:gd fmla="*/ 18 w 60" name="T84"/>
                <a:gd fmla="*/ 49 h 60" name="T85"/>
                <a:gd fmla="*/ 9 w 60" name="T86"/>
                <a:gd fmla="*/ 23 h 60" name="T87"/>
                <a:gd fmla="*/ 10 w 60" name="T88"/>
                <a:gd fmla="*/ 55 h 60" name="T89"/>
                <a:gd fmla="*/ 3 w 60" name="T90"/>
                <a:gd fmla="*/ 40 h 60" name="T91"/>
                <a:gd fmla="*/ 10 w 60" name="T92"/>
                <a:gd fmla="*/ 55 h 60" name="T93"/>
                <a:gd fmla="*/ 1 w 60" name="T94"/>
                <a:gd fmla="*/ 39 h 60" name="T95"/>
                <a:gd fmla="*/ 4 w 60" name="T96"/>
                <a:gd fmla="*/ 25 h 60" name="T97"/>
                <a:gd fmla="*/ 7 w 60" name="T98"/>
                <a:gd fmla="*/ 28 h 6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0" w="60">
                  <a:moveTo>
                    <a:pt x="53" y="20"/>
                  </a:moveTo>
                  <a:cubicBezTo>
                    <a:pt x="55" y="22"/>
                    <a:pt x="53" y="25"/>
                    <a:pt x="50" y="26"/>
                  </a:cubicBezTo>
                  <a:cubicBezTo>
                    <a:pt x="51" y="28"/>
                    <a:pt x="49" y="31"/>
                    <a:pt x="48" y="31"/>
                  </a:cubicBezTo>
                  <a:cubicBezTo>
                    <a:pt x="48" y="32"/>
                    <a:pt x="48" y="32"/>
                    <a:pt x="47" y="33"/>
                  </a:cubicBezTo>
                  <a:cubicBezTo>
                    <a:pt x="46" y="34"/>
                    <a:pt x="46" y="35"/>
                    <a:pt x="45" y="35"/>
                  </a:cubicBezTo>
                  <a:cubicBezTo>
                    <a:pt x="44" y="39"/>
                    <a:pt x="41" y="40"/>
                    <a:pt x="38" y="39"/>
                  </a:cubicBezTo>
                  <a:cubicBezTo>
                    <a:pt x="37" y="40"/>
                    <a:pt x="35" y="42"/>
                    <a:pt x="34" y="42"/>
                  </a:cubicBezTo>
                  <a:cubicBezTo>
                    <a:pt x="35" y="44"/>
                    <a:pt x="34" y="46"/>
                    <a:pt x="33" y="47"/>
                  </a:cubicBezTo>
                  <a:cubicBezTo>
                    <a:pt x="34" y="48"/>
                    <a:pt x="34" y="52"/>
                    <a:pt x="29" y="52"/>
                  </a:cubicBezTo>
                  <a:cubicBezTo>
                    <a:pt x="29" y="54"/>
                    <a:pt x="27" y="55"/>
                    <a:pt x="25" y="55"/>
                  </a:cubicBezTo>
                  <a:cubicBezTo>
                    <a:pt x="25" y="58"/>
                    <a:pt x="22" y="60"/>
                    <a:pt x="19" y="59"/>
                  </a:cubicBezTo>
                  <a:cubicBezTo>
                    <a:pt x="17" y="60"/>
                    <a:pt x="14" y="60"/>
                    <a:pt x="12" y="58"/>
                  </a:cubicBezTo>
                  <a:cubicBezTo>
                    <a:pt x="4" y="57"/>
                    <a:pt x="0" y="44"/>
                    <a:pt x="0" y="37"/>
                  </a:cubicBezTo>
                  <a:cubicBezTo>
                    <a:pt x="0" y="34"/>
                    <a:pt x="1" y="30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9" y="8"/>
                    <a:pt x="28" y="0"/>
                    <a:pt x="46" y="0"/>
                  </a:cubicBezTo>
                  <a:cubicBezTo>
                    <a:pt x="51" y="1"/>
                    <a:pt x="60" y="2"/>
                    <a:pt x="56" y="9"/>
                  </a:cubicBezTo>
                  <a:cubicBezTo>
                    <a:pt x="56" y="10"/>
                    <a:pt x="56" y="10"/>
                    <a:pt x="55" y="11"/>
                  </a:cubicBezTo>
                  <a:cubicBezTo>
                    <a:pt x="55" y="11"/>
                    <a:pt x="54" y="12"/>
                    <a:pt x="54" y="12"/>
                  </a:cubicBezTo>
                  <a:cubicBezTo>
                    <a:pt x="54" y="13"/>
                    <a:pt x="55" y="15"/>
                    <a:pt x="55" y="17"/>
                  </a:cubicBezTo>
                  <a:cubicBezTo>
                    <a:pt x="54" y="18"/>
                    <a:pt x="54" y="19"/>
                    <a:pt x="53" y="20"/>
                  </a:cubicBezTo>
                  <a:close/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3" y="36"/>
                    <a:pt x="5" y="39"/>
                    <a:pt x="6" y="42"/>
                  </a:cubicBezTo>
                  <a:cubicBezTo>
                    <a:pt x="8" y="46"/>
                    <a:pt x="9" y="51"/>
                    <a:pt x="11" y="56"/>
                  </a:cubicBezTo>
                  <a:cubicBezTo>
                    <a:pt x="12" y="56"/>
                    <a:pt x="12" y="56"/>
                    <a:pt x="12" y="57"/>
                  </a:cubicBezTo>
                  <a:cubicBezTo>
                    <a:pt x="14" y="56"/>
                    <a:pt x="14" y="57"/>
                    <a:pt x="15" y="57"/>
                  </a:cubicBezTo>
                  <a:cubicBezTo>
                    <a:pt x="16" y="56"/>
                    <a:pt x="16" y="57"/>
                    <a:pt x="17" y="57"/>
                  </a:cubicBezTo>
                  <a:cubicBezTo>
                    <a:pt x="10" y="50"/>
                    <a:pt x="8" y="38"/>
                    <a:pt x="3" y="30"/>
                  </a:cubicBezTo>
                  <a:cubicBezTo>
                    <a:pt x="2" y="30"/>
                    <a:pt x="2" y="33"/>
                    <a:pt x="2" y="34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31" y="20"/>
                    <a:pt x="36" y="22"/>
                    <a:pt x="41" y="24"/>
                  </a:cubicBezTo>
                  <a:cubicBezTo>
                    <a:pt x="44" y="25"/>
                    <a:pt x="47" y="26"/>
                    <a:pt x="50" y="25"/>
                  </a:cubicBezTo>
                  <a:cubicBezTo>
                    <a:pt x="51" y="24"/>
                    <a:pt x="51" y="23"/>
                    <a:pt x="51" y="23"/>
                  </a:cubicBezTo>
                  <a:cubicBezTo>
                    <a:pt x="51" y="23"/>
                    <a:pt x="51" y="22"/>
                    <a:pt x="51" y="21"/>
                  </a:cubicBezTo>
                  <a:cubicBezTo>
                    <a:pt x="50" y="21"/>
                    <a:pt x="50" y="21"/>
                    <a:pt x="50" y="20"/>
                  </a:cubicBezTo>
                  <a:cubicBezTo>
                    <a:pt x="42" y="19"/>
                    <a:pt x="29" y="16"/>
                    <a:pt x="20" y="17"/>
                  </a:cubicBezTo>
                  <a:cubicBezTo>
                    <a:pt x="17" y="17"/>
                    <a:pt x="12" y="20"/>
                    <a:pt x="9" y="21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14" y="21"/>
                    <a:pt x="20" y="20"/>
                    <a:pt x="26" y="20"/>
                  </a:cubicBezTo>
                  <a:close/>
                  <a:moveTo>
                    <a:pt x="36" y="17"/>
                  </a:moveTo>
                  <a:cubicBezTo>
                    <a:pt x="41" y="18"/>
                    <a:pt x="46" y="19"/>
                    <a:pt x="52" y="19"/>
                  </a:cubicBezTo>
                  <a:cubicBezTo>
                    <a:pt x="54" y="17"/>
                    <a:pt x="53" y="14"/>
                    <a:pt x="51" y="13"/>
                  </a:cubicBezTo>
                  <a:cubicBezTo>
                    <a:pt x="50" y="15"/>
                    <a:pt x="46" y="14"/>
                    <a:pt x="45" y="13"/>
                  </a:cubicBezTo>
                  <a:cubicBezTo>
                    <a:pt x="44" y="13"/>
                    <a:pt x="43" y="13"/>
                    <a:pt x="42" y="13"/>
                  </a:cubicBezTo>
                  <a:cubicBezTo>
                    <a:pt x="41" y="14"/>
                    <a:pt x="39" y="14"/>
                    <a:pt x="38" y="13"/>
                  </a:cubicBezTo>
                  <a:cubicBezTo>
                    <a:pt x="33" y="13"/>
                    <a:pt x="27" y="14"/>
                    <a:pt x="23" y="16"/>
                  </a:cubicBezTo>
                  <a:cubicBezTo>
                    <a:pt x="27" y="16"/>
                    <a:pt x="32" y="16"/>
                    <a:pt x="36" y="17"/>
                  </a:cubicBezTo>
                  <a:close/>
                  <a:moveTo>
                    <a:pt x="36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9" y="25"/>
                    <a:pt x="41" y="28"/>
                    <a:pt x="44" y="30"/>
                  </a:cubicBezTo>
                  <a:cubicBezTo>
                    <a:pt x="46" y="30"/>
                    <a:pt x="47" y="30"/>
                    <a:pt x="48" y="29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4" y="26"/>
                    <a:pt x="41" y="24"/>
                    <a:pt x="36" y="23"/>
                  </a:cubicBezTo>
                  <a:close/>
                  <a:moveTo>
                    <a:pt x="5" y="22"/>
                  </a:moveTo>
                  <a:cubicBezTo>
                    <a:pt x="7" y="21"/>
                    <a:pt x="16" y="17"/>
                    <a:pt x="18" y="16"/>
                  </a:cubicBezTo>
                  <a:cubicBezTo>
                    <a:pt x="18" y="15"/>
                    <a:pt x="18" y="15"/>
                    <a:pt x="19" y="13"/>
                  </a:cubicBezTo>
                  <a:cubicBezTo>
                    <a:pt x="20" y="13"/>
                    <a:pt x="21" y="14"/>
                    <a:pt x="21" y="12"/>
                  </a:cubicBezTo>
                  <a:cubicBezTo>
                    <a:pt x="23" y="11"/>
                    <a:pt x="27" y="11"/>
                    <a:pt x="27" y="13"/>
                  </a:cubicBezTo>
                  <a:cubicBezTo>
                    <a:pt x="29" y="13"/>
                    <a:pt x="37" y="11"/>
                    <a:pt x="38" y="12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1" y="11"/>
                    <a:pt x="41" y="11"/>
                    <a:pt x="42" y="12"/>
                  </a:cubicBezTo>
                  <a:cubicBezTo>
                    <a:pt x="42" y="12"/>
                    <a:pt x="45" y="12"/>
                    <a:pt x="45" y="12"/>
                  </a:cubicBezTo>
                  <a:cubicBezTo>
                    <a:pt x="47" y="10"/>
                    <a:pt x="49" y="10"/>
                    <a:pt x="51" y="12"/>
                  </a:cubicBezTo>
                  <a:cubicBezTo>
                    <a:pt x="52" y="12"/>
                    <a:pt x="54" y="11"/>
                    <a:pt x="54" y="7"/>
                  </a:cubicBezTo>
                  <a:cubicBezTo>
                    <a:pt x="55" y="1"/>
                    <a:pt x="46" y="1"/>
                    <a:pt x="42" y="1"/>
                  </a:cubicBezTo>
                  <a:cubicBezTo>
                    <a:pt x="38" y="1"/>
                    <a:pt x="34" y="2"/>
                    <a:pt x="31" y="4"/>
                  </a:cubicBezTo>
                  <a:cubicBezTo>
                    <a:pt x="18" y="9"/>
                    <a:pt x="10" y="17"/>
                    <a:pt x="5" y="22"/>
                  </a:cubicBezTo>
                  <a:close/>
                  <a:moveTo>
                    <a:pt x="38" y="31"/>
                  </a:moveTo>
                  <a:cubicBezTo>
                    <a:pt x="39" y="32"/>
                    <a:pt x="40" y="34"/>
                    <a:pt x="42" y="34"/>
                  </a:cubicBezTo>
                  <a:cubicBezTo>
                    <a:pt x="44" y="35"/>
                    <a:pt x="47" y="33"/>
                    <a:pt x="47" y="31"/>
                  </a:cubicBezTo>
                  <a:cubicBezTo>
                    <a:pt x="40" y="30"/>
                    <a:pt x="37" y="22"/>
                    <a:pt x="27" y="21"/>
                  </a:cubicBezTo>
                  <a:cubicBezTo>
                    <a:pt x="32" y="24"/>
                    <a:pt x="34" y="27"/>
                    <a:pt x="38" y="31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8" y="34"/>
                    <a:pt x="36" y="30"/>
                    <a:pt x="34" y="27"/>
                  </a:cubicBezTo>
                  <a:cubicBezTo>
                    <a:pt x="30" y="22"/>
                    <a:pt x="24" y="20"/>
                    <a:pt x="19" y="21"/>
                  </a:cubicBezTo>
                  <a:cubicBezTo>
                    <a:pt x="22" y="22"/>
                    <a:pt x="24" y="24"/>
                    <a:pt x="27" y="26"/>
                  </a:cubicBezTo>
                  <a:cubicBezTo>
                    <a:pt x="30" y="30"/>
                    <a:pt x="32" y="34"/>
                    <a:pt x="36" y="37"/>
                  </a:cubicBezTo>
                  <a:cubicBezTo>
                    <a:pt x="37" y="38"/>
                    <a:pt x="40" y="39"/>
                    <a:pt x="41" y="38"/>
                  </a:cubicBezTo>
                  <a:cubicBezTo>
                    <a:pt x="43" y="37"/>
                    <a:pt x="43" y="37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17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5"/>
                    <a:pt x="21" y="36"/>
                    <a:pt x="22" y="37"/>
                  </a:cubicBezTo>
                  <a:cubicBezTo>
                    <a:pt x="25" y="38"/>
                    <a:pt x="27" y="40"/>
                    <a:pt x="29" y="41"/>
                  </a:cubicBezTo>
                  <a:cubicBezTo>
                    <a:pt x="32" y="41"/>
                    <a:pt x="35" y="41"/>
                    <a:pt x="36" y="38"/>
                  </a:cubicBezTo>
                  <a:cubicBezTo>
                    <a:pt x="33" y="36"/>
                    <a:pt x="31" y="33"/>
                    <a:pt x="29" y="31"/>
                  </a:cubicBezTo>
                  <a:cubicBezTo>
                    <a:pt x="27" y="37"/>
                    <a:pt x="15" y="26"/>
                    <a:pt x="9" y="26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9" y="31"/>
                    <a:pt x="7" y="30"/>
                    <a:pt x="6" y="29"/>
                  </a:cubicBezTo>
                  <a:cubicBezTo>
                    <a:pt x="9" y="31"/>
                    <a:pt x="14" y="32"/>
                    <a:pt x="17" y="34"/>
                  </a:cubicBezTo>
                  <a:close/>
                  <a:moveTo>
                    <a:pt x="33" y="42"/>
                  </a:moveTo>
                  <a:cubicBezTo>
                    <a:pt x="32" y="42"/>
                    <a:pt x="32" y="42"/>
                    <a:pt x="31" y="42"/>
                  </a:cubicBezTo>
                  <a:cubicBezTo>
                    <a:pt x="30" y="43"/>
                    <a:pt x="29" y="44"/>
                    <a:pt x="27" y="44"/>
                  </a:cubicBezTo>
                  <a:cubicBezTo>
                    <a:pt x="28" y="45"/>
                    <a:pt x="31" y="46"/>
                    <a:pt x="32" y="47"/>
                  </a:cubicBezTo>
                  <a:cubicBezTo>
                    <a:pt x="33" y="46"/>
                    <a:pt x="34" y="44"/>
                    <a:pt x="33" y="42"/>
                  </a:cubicBezTo>
                  <a:close/>
                  <a:moveTo>
                    <a:pt x="2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3" y="43"/>
                    <a:pt x="21" y="43"/>
                    <a:pt x="20" y="42"/>
                  </a:cubicBezTo>
                  <a:cubicBezTo>
                    <a:pt x="22" y="47"/>
                    <a:pt x="26" y="50"/>
                    <a:pt x="28" y="51"/>
                  </a:cubicBezTo>
                  <a:cubicBezTo>
                    <a:pt x="30" y="51"/>
                    <a:pt x="33" y="50"/>
                    <a:pt x="32" y="47"/>
                  </a:cubicBezTo>
                  <a:cubicBezTo>
                    <a:pt x="29" y="47"/>
                    <a:pt x="27" y="46"/>
                    <a:pt x="26" y="44"/>
                  </a:cubicBezTo>
                  <a:close/>
                  <a:moveTo>
                    <a:pt x="18" y="42"/>
                  </a:moveTo>
                  <a:cubicBezTo>
                    <a:pt x="17" y="40"/>
                    <a:pt x="12" y="37"/>
                    <a:pt x="11" y="37"/>
                  </a:cubicBezTo>
                  <a:cubicBezTo>
                    <a:pt x="13" y="40"/>
                    <a:pt x="16" y="44"/>
                    <a:pt x="18" y="48"/>
                  </a:cubicBezTo>
                  <a:cubicBezTo>
                    <a:pt x="20" y="53"/>
                    <a:pt x="25" y="56"/>
                    <a:pt x="27" y="52"/>
                  </a:cubicBezTo>
                  <a:cubicBezTo>
                    <a:pt x="23" y="49"/>
                    <a:pt x="21" y="45"/>
                    <a:pt x="18" y="42"/>
                  </a:cubicBezTo>
                  <a:close/>
                  <a:moveTo>
                    <a:pt x="24" y="39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2" y="38"/>
                    <a:pt x="21" y="37"/>
                    <a:pt x="19" y="36"/>
                  </a:cubicBezTo>
                  <a:cubicBezTo>
                    <a:pt x="18" y="36"/>
                    <a:pt x="16" y="35"/>
                    <a:pt x="15" y="34"/>
                  </a:cubicBezTo>
                  <a:cubicBezTo>
                    <a:pt x="12" y="33"/>
                    <a:pt x="10" y="32"/>
                    <a:pt x="7" y="31"/>
                  </a:cubicBezTo>
                  <a:cubicBezTo>
                    <a:pt x="9" y="33"/>
                    <a:pt x="12" y="35"/>
                    <a:pt x="14" y="37"/>
                  </a:cubicBezTo>
                  <a:cubicBezTo>
                    <a:pt x="16" y="39"/>
                    <a:pt x="20" y="42"/>
                    <a:pt x="22" y="42"/>
                  </a:cubicBezTo>
                  <a:cubicBezTo>
                    <a:pt x="23" y="42"/>
                    <a:pt x="28" y="44"/>
                    <a:pt x="30" y="42"/>
                  </a:cubicBezTo>
                  <a:cubicBezTo>
                    <a:pt x="28" y="42"/>
                    <a:pt x="26" y="40"/>
                    <a:pt x="24" y="39"/>
                  </a:cubicBezTo>
                  <a:close/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3" y="42"/>
                    <a:pt x="10" y="33"/>
                    <a:pt x="3" y="29"/>
                  </a:cubicBezTo>
                  <a:cubicBezTo>
                    <a:pt x="8" y="35"/>
                    <a:pt x="11" y="53"/>
                    <a:pt x="19" y="57"/>
                  </a:cubicBezTo>
                  <a:cubicBezTo>
                    <a:pt x="19" y="57"/>
                    <a:pt x="20" y="57"/>
                    <a:pt x="20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23" y="55"/>
                    <a:pt x="23" y="56"/>
                    <a:pt x="23" y="55"/>
                  </a:cubicBezTo>
                  <a:cubicBezTo>
                    <a:pt x="20" y="54"/>
                    <a:pt x="19" y="51"/>
                    <a:pt x="18" y="49"/>
                  </a:cubicBezTo>
                  <a:close/>
                  <a:moveTo>
                    <a:pt x="29" y="30"/>
                  </a:moveTo>
                  <a:cubicBezTo>
                    <a:pt x="26" y="24"/>
                    <a:pt x="19" y="22"/>
                    <a:pt x="13" y="22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14" y="25"/>
                    <a:pt x="26" y="36"/>
                    <a:pt x="29" y="30"/>
                  </a:cubicBezTo>
                  <a:close/>
                  <a:moveTo>
                    <a:pt x="10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9" y="52"/>
                    <a:pt x="8" y="44"/>
                    <a:pt x="1" y="35"/>
                  </a:cubicBezTo>
                  <a:cubicBezTo>
                    <a:pt x="0" y="38"/>
                    <a:pt x="2" y="39"/>
                    <a:pt x="3" y="40"/>
                  </a:cubicBezTo>
                  <a:cubicBezTo>
                    <a:pt x="6" y="46"/>
                    <a:pt x="5" y="48"/>
                    <a:pt x="7" y="53"/>
                  </a:cubicBezTo>
                  <a:cubicBezTo>
                    <a:pt x="8" y="53"/>
                    <a:pt x="8" y="54"/>
                    <a:pt x="9" y="55"/>
                  </a:cubicBezTo>
                  <a:cubicBezTo>
                    <a:pt x="9" y="55"/>
                    <a:pt x="10" y="56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1" y="44"/>
                    <a:pt x="3" y="48"/>
                    <a:pt x="5" y="52"/>
                  </a:cubicBezTo>
                  <a:cubicBezTo>
                    <a:pt x="5" y="46"/>
                    <a:pt x="3" y="42"/>
                    <a:pt x="1" y="39"/>
                  </a:cubicBezTo>
                  <a:close/>
                  <a:moveTo>
                    <a:pt x="4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7"/>
                    <a:pt x="5" y="27"/>
                  </a:cubicBezTo>
                  <a:cubicBezTo>
                    <a:pt x="6" y="28"/>
                    <a:pt x="6" y="28"/>
                    <a:pt x="7" y="28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9" y="26"/>
                    <a:pt x="6" y="25"/>
                    <a:pt x="4" y="25"/>
                  </a:cubicBezTo>
                  <a:close/>
                </a:path>
              </a:pathLst>
            </a:custGeom>
            <a:solidFill>
              <a:srgbClr val="7578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63888" y="2100793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rgbClr val="83621F"/>
                </a:solidFill>
                <a:latin charset="-122" pitchFamily="49" typeface="隶书"/>
                <a:ea charset="-122" pitchFamily="49" typeface="隶书"/>
              </a:rPr>
              <a:t>感谢聆听</a:t>
            </a:r>
          </a:p>
        </p:txBody>
      </p:sp>
    </p:spTree>
    <p:extLst>
      <p:ext uri="{BB962C8B-B14F-4D97-AF65-F5344CB8AC3E}">
        <p14:creationId val="2380510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74" name="组合 4473"/>
          <p:cNvGrpSpPr/>
          <p:nvPr/>
        </p:nvGrpSpPr>
        <p:grpSpPr>
          <a:xfrm>
            <a:off x="2006563" y="823961"/>
            <a:ext cx="5130875" cy="195262"/>
            <a:chOff x="2267744" y="823961"/>
            <a:chExt cx="5130875" cy="195262"/>
          </a:xfrm>
        </p:grpSpPr>
        <p:grpSp>
          <p:nvGrpSpPr>
            <p:cNvPr id="4464" name="Group 442"/>
            <p:cNvGrpSpPr>
              <a:grpSpLocks noChangeAspect="1"/>
            </p:cNvGrpSpPr>
            <p:nvPr/>
          </p:nvGrpSpPr>
          <p:grpSpPr>
            <a:xfrm>
              <a:off x="2267744" y="823961"/>
              <a:ext cx="1639888" cy="195262"/>
              <a:chOff x="1294" y="436"/>
              <a:chExt cx="1033" cy="123"/>
            </a:xfrm>
          </p:grpSpPr>
          <p:sp>
            <p:nvSpPr>
              <p:cNvPr id="4466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gdLst>
                  <a:gd fmla="*/ 9 w 18" name="T0"/>
                  <a:gd fmla="*/ 0 h 18" name="T1"/>
                  <a:gd fmla="*/ 18 w 18" name="T2"/>
                  <a:gd fmla="*/ 9 h 18" name="T3"/>
                  <a:gd fmla="*/ 9 w 18" name="T4"/>
                  <a:gd fmla="*/ 18 h 18" name="T5"/>
                  <a:gd fmla="*/ 0 w 18" name="T6"/>
                  <a:gd fmla="*/ 9 h 18" name="T7"/>
                  <a:gd fmla="*/ 9 w 18" name="T8"/>
                  <a:gd fmla="*/ 0 h 18" name="T9"/>
                  <a:gd fmla="*/ 9 w 18" name="T10"/>
                  <a:gd fmla="*/ 4 h 18" name="T11"/>
                  <a:gd fmla="*/ 4 w 18" name="T12"/>
                  <a:gd fmla="*/ 9 h 18" name="T13"/>
                  <a:gd fmla="*/ 9 w 18" name="T14"/>
                  <a:gd fmla="*/ 14 h 18" name="T15"/>
                  <a:gd fmla="*/ 14 w 18" name="T16"/>
                  <a:gd fmla="*/ 9 h 18" name="T17"/>
                  <a:gd fmla="*/ 9 w 18" name="T18"/>
                  <a:gd fmla="*/ 4 h 1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" w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7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gdLst>
                  <a:gd fmla="*/ 185 w 198" name="T0"/>
                  <a:gd fmla="*/ 40 h 52" name="T1"/>
                  <a:gd fmla="*/ 152 w 198" name="T2"/>
                  <a:gd fmla="*/ 38 h 52" name="T3"/>
                  <a:gd fmla="*/ 97 w 198" name="T4"/>
                  <a:gd fmla="*/ 26 h 52" name="T5"/>
                  <a:gd fmla="*/ 62 w 198" name="T6"/>
                  <a:gd fmla="*/ 18 h 52" name="T7"/>
                  <a:gd fmla="*/ 79 w 198" name="T8"/>
                  <a:gd fmla="*/ 33 h 52" name="T9"/>
                  <a:gd fmla="*/ 82 w 198" name="T10"/>
                  <a:gd fmla="*/ 19 h 52" name="T11"/>
                  <a:gd fmla="*/ 71 w 198" name="T12"/>
                  <a:gd fmla="*/ 18 h 52" name="T13"/>
                  <a:gd fmla="*/ 74 w 198" name="T14"/>
                  <a:gd fmla="*/ 25 h 52" name="T15"/>
                  <a:gd fmla="*/ 76 w 198" name="T16"/>
                  <a:gd fmla="*/ 20 h 52" name="T17"/>
                  <a:gd fmla="*/ 76 w 198" name="T18"/>
                  <a:gd fmla="*/ 28 h 52" name="T19"/>
                  <a:gd fmla="*/ 68 w 198" name="T20"/>
                  <a:gd fmla="*/ 16 h 52" name="T21"/>
                  <a:gd fmla="*/ 86 w 198" name="T22"/>
                  <a:gd fmla="*/ 17 h 52" name="T23"/>
                  <a:gd fmla="*/ 81 w 198" name="T24"/>
                  <a:gd fmla="*/ 37 h 52" name="T25"/>
                  <a:gd fmla="*/ 66 w 198" name="T26"/>
                  <a:gd fmla="*/ 36 h 52" name="T27"/>
                  <a:gd fmla="*/ 60 w 198" name="T28"/>
                  <a:gd fmla="*/ 49 h 52" name="T29"/>
                  <a:gd fmla="*/ 42 w 198" name="T30"/>
                  <a:gd fmla="*/ 20 h 52" name="T31"/>
                  <a:gd fmla="*/ 5 w 198" name="T32"/>
                  <a:gd fmla="*/ 24 h 52" name="T33"/>
                  <a:gd fmla="*/ 13 w 198" name="T34"/>
                  <a:gd fmla="*/ 33 h 52" name="T35"/>
                  <a:gd fmla="*/ 12 w 198" name="T36"/>
                  <a:gd fmla="*/ 24 h 52" name="T37"/>
                  <a:gd fmla="*/ 9 w 198" name="T38"/>
                  <a:gd fmla="*/ 29 h 52" name="T39"/>
                  <a:gd fmla="*/ 11 w 198" name="T40"/>
                  <a:gd fmla="*/ 21 h 52" name="T41"/>
                  <a:gd fmla="*/ 15 w 198" name="T42"/>
                  <a:gd fmla="*/ 36 h 52" name="T43"/>
                  <a:gd fmla="*/ 1 w 198" name="T44"/>
                  <a:gd fmla="*/ 23 h 52" name="T45"/>
                  <a:gd fmla="*/ 13 w 198" name="T46"/>
                  <a:gd fmla="*/ 13 h 52" name="T47"/>
                  <a:gd fmla="*/ 46 w 198" name="T48"/>
                  <a:gd fmla="*/ 14 h 52" name="T49"/>
                  <a:gd fmla="*/ 101 w 198" name="T50"/>
                  <a:gd fmla="*/ 26 h 52" name="T51"/>
                  <a:gd fmla="*/ 136 w 198" name="T52"/>
                  <a:gd fmla="*/ 35 h 52" name="T53"/>
                  <a:gd fmla="*/ 119 w 198" name="T54"/>
                  <a:gd fmla="*/ 19 h 52" name="T55"/>
                  <a:gd fmla="*/ 115 w 198" name="T56"/>
                  <a:gd fmla="*/ 33 h 52" name="T57"/>
                  <a:gd fmla="*/ 127 w 198" name="T58"/>
                  <a:gd fmla="*/ 34 h 52" name="T59"/>
                  <a:gd fmla="*/ 124 w 198" name="T60"/>
                  <a:gd fmla="*/ 28 h 52" name="T61"/>
                  <a:gd fmla="*/ 122 w 198" name="T62"/>
                  <a:gd fmla="*/ 33 h 52" name="T63"/>
                  <a:gd fmla="*/ 122 w 198" name="T64"/>
                  <a:gd fmla="*/ 24 h 52" name="T65"/>
                  <a:gd fmla="*/ 130 w 198" name="T66"/>
                  <a:gd fmla="*/ 36 h 52" name="T67"/>
                  <a:gd fmla="*/ 112 w 198" name="T68"/>
                  <a:gd fmla="*/ 35 h 52" name="T69"/>
                  <a:gd fmla="*/ 117 w 198" name="T70"/>
                  <a:gd fmla="*/ 16 h 52" name="T71"/>
                  <a:gd fmla="*/ 132 w 198" name="T72"/>
                  <a:gd fmla="*/ 16 h 52" name="T73"/>
                  <a:gd fmla="*/ 137 w 198" name="T74"/>
                  <a:gd fmla="*/ 4 h 52" name="T75"/>
                  <a:gd fmla="*/ 156 w 198" name="T76"/>
                  <a:gd fmla="*/ 32 h 52" name="T77"/>
                  <a:gd fmla="*/ 193 w 198" name="T78"/>
                  <a:gd fmla="*/ 28 h 52" name="T79"/>
                  <a:gd fmla="*/ 185 w 198" name="T80"/>
                  <a:gd fmla="*/ 20 h 52" name="T81"/>
                  <a:gd fmla="*/ 186 w 198" name="T82"/>
                  <a:gd fmla="*/ 28 h 52" name="T83"/>
                  <a:gd fmla="*/ 189 w 198" name="T84"/>
                  <a:gd fmla="*/ 23 h 52" name="T85"/>
                  <a:gd fmla="*/ 187 w 198" name="T86"/>
                  <a:gd fmla="*/ 32 h 52" name="T87"/>
                  <a:gd fmla="*/ 183 w 198" name="T88"/>
                  <a:gd fmla="*/ 16 h 52" name="T89"/>
                  <a:gd fmla="*/ 197 w 198" name="T90"/>
                  <a:gd fmla="*/ 30 h 52" name="T91"/>
                  <a:gd fmla="*/ 64 w 198" name="T92"/>
                  <a:gd fmla="*/ 7 h 52" name="T93"/>
                  <a:gd fmla="*/ 48 w 198" name="T94"/>
                  <a:gd fmla="*/ 18 h 52" name="T95"/>
                  <a:gd fmla="*/ 58 w 198" name="T96"/>
                  <a:gd fmla="*/ 16 h 52" name="T97"/>
                  <a:gd fmla="*/ 59 w 198" name="T98"/>
                  <a:gd fmla="*/ 45 h 52" name="T99"/>
                  <a:gd fmla="*/ 56 w 198" name="T100"/>
                  <a:gd fmla="*/ 31 h 52" name="T101"/>
                  <a:gd fmla="*/ 48 w 198" name="T102"/>
                  <a:gd fmla="*/ 44 h 52" name="T103"/>
                  <a:gd fmla="*/ 59 w 198" name="T104"/>
                  <a:gd fmla="*/ 45 h 52" name="T105"/>
                  <a:gd fmla="*/ 149 w 198" name="T106"/>
                  <a:gd fmla="*/ 36 h 52" name="T107"/>
                  <a:gd fmla="*/ 140 w 198" name="T108"/>
                  <a:gd fmla="*/ 25 h 52" name="T109"/>
                  <a:gd fmla="*/ 134 w 198" name="T110"/>
                  <a:gd fmla="*/ 45 h 52" name="T111"/>
                  <a:gd fmla="*/ 139 w 198" name="T112"/>
                  <a:gd fmla="*/ 8 h 52" name="T113"/>
                  <a:gd fmla="*/ 152 w 198" name="T114"/>
                  <a:gd fmla="*/ 31 h 52" name="T115"/>
                  <a:gd fmla="*/ 140 w 198" name="T116"/>
                  <a:gd fmla="*/ 7 h 5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2" w="198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8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9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0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1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2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gdLst>
                  <a:gd fmla="*/ 2 w 117" name="T0"/>
                  <a:gd fmla="*/ 0 h 3" name="T1"/>
                  <a:gd fmla="*/ 116 w 117" name="T2"/>
                  <a:gd fmla="*/ 0 h 3" name="T3"/>
                  <a:gd fmla="*/ 117 w 117" name="T4"/>
                  <a:gd fmla="*/ 1 h 3" name="T5"/>
                  <a:gd fmla="*/ 117 w 117" name="T6"/>
                  <a:gd fmla="*/ 2 h 3" name="T7"/>
                  <a:gd fmla="*/ 116 w 117" name="T8"/>
                  <a:gd fmla="*/ 3 h 3" name="T9"/>
                  <a:gd fmla="*/ 2 w 117" name="T10"/>
                  <a:gd fmla="*/ 3 h 3" name="T11"/>
                  <a:gd fmla="*/ 0 w 117" name="T12"/>
                  <a:gd fmla="*/ 2 h 3" name="T13"/>
                  <a:gd fmla="*/ 0 w 117" name="T14"/>
                  <a:gd fmla="*/ 1 h 3" name="T15"/>
                  <a:gd fmla="*/ 2 w 117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117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3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gdLst>
                  <a:gd fmla="*/ 1 w 116" name="T0"/>
                  <a:gd fmla="*/ 0 h 3" name="T1"/>
                  <a:gd fmla="*/ 115 w 116" name="T2"/>
                  <a:gd fmla="*/ 0 h 3" name="T3"/>
                  <a:gd fmla="*/ 116 w 116" name="T4"/>
                  <a:gd fmla="*/ 1 h 3" name="T5"/>
                  <a:gd fmla="*/ 116 w 116" name="T6"/>
                  <a:gd fmla="*/ 2 h 3" name="T7"/>
                  <a:gd fmla="*/ 115 w 116" name="T8"/>
                  <a:gd fmla="*/ 3 h 3" name="T9"/>
                  <a:gd fmla="*/ 1 w 116" name="T10"/>
                  <a:gd fmla="*/ 3 h 3" name="T11"/>
                  <a:gd fmla="*/ 0 w 116" name="T12"/>
                  <a:gd fmla="*/ 2 h 3" name="T13"/>
                  <a:gd fmla="*/ 0 w 116" name="T14"/>
                  <a:gd fmla="*/ 1 h 3" name="T15"/>
                  <a:gd fmla="*/ 1 w 116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115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631" name="Group 442"/>
            <p:cNvGrpSpPr>
              <a:grpSpLocks noChangeAspect="1"/>
            </p:cNvGrpSpPr>
            <p:nvPr/>
          </p:nvGrpSpPr>
          <p:grpSpPr>
            <a:xfrm>
              <a:off x="5758731" y="823961"/>
              <a:ext cx="1639888" cy="195262"/>
              <a:chOff x="1294" y="436"/>
              <a:chExt cx="1033" cy="123"/>
            </a:xfrm>
          </p:grpSpPr>
          <p:sp>
            <p:nvSpPr>
              <p:cNvPr id="1664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gdLst>
                  <a:gd fmla="*/ 9 w 18" name="T0"/>
                  <a:gd fmla="*/ 0 h 18" name="T1"/>
                  <a:gd fmla="*/ 18 w 18" name="T2"/>
                  <a:gd fmla="*/ 9 h 18" name="T3"/>
                  <a:gd fmla="*/ 9 w 18" name="T4"/>
                  <a:gd fmla="*/ 18 h 18" name="T5"/>
                  <a:gd fmla="*/ 0 w 18" name="T6"/>
                  <a:gd fmla="*/ 9 h 18" name="T7"/>
                  <a:gd fmla="*/ 9 w 18" name="T8"/>
                  <a:gd fmla="*/ 0 h 18" name="T9"/>
                  <a:gd fmla="*/ 9 w 18" name="T10"/>
                  <a:gd fmla="*/ 4 h 18" name="T11"/>
                  <a:gd fmla="*/ 4 w 18" name="T12"/>
                  <a:gd fmla="*/ 9 h 18" name="T13"/>
                  <a:gd fmla="*/ 9 w 18" name="T14"/>
                  <a:gd fmla="*/ 14 h 18" name="T15"/>
                  <a:gd fmla="*/ 14 w 18" name="T16"/>
                  <a:gd fmla="*/ 9 h 18" name="T17"/>
                  <a:gd fmla="*/ 9 w 18" name="T18"/>
                  <a:gd fmla="*/ 4 h 1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" w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5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gdLst>
                  <a:gd fmla="*/ 185 w 198" name="T0"/>
                  <a:gd fmla="*/ 40 h 52" name="T1"/>
                  <a:gd fmla="*/ 152 w 198" name="T2"/>
                  <a:gd fmla="*/ 38 h 52" name="T3"/>
                  <a:gd fmla="*/ 97 w 198" name="T4"/>
                  <a:gd fmla="*/ 26 h 52" name="T5"/>
                  <a:gd fmla="*/ 62 w 198" name="T6"/>
                  <a:gd fmla="*/ 18 h 52" name="T7"/>
                  <a:gd fmla="*/ 79 w 198" name="T8"/>
                  <a:gd fmla="*/ 33 h 52" name="T9"/>
                  <a:gd fmla="*/ 82 w 198" name="T10"/>
                  <a:gd fmla="*/ 19 h 52" name="T11"/>
                  <a:gd fmla="*/ 71 w 198" name="T12"/>
                  <a:gd fmla="*/ 18 h 52" name="T13"/>
                  <a:gd fmla="*/ 74 w 198" name="T14"/>
                  <a:gd fmla="*/ 25 h 52" name="T15"/>
                  <a:gd fmla="*/ 76 w 198" name="T16"/>
                  <a:gd fmla="*/ 20 h 52" name="T17"/>
                  <a:gd fmla="*/ 76 w 198" name="T18"/>
                  <a:gd fmla="*/ 28 h 52" name="T19"/>
                  <a:gd fmla="*/ 68 w 198" name="T20"/>
                  <a:gd fmla="*/ 16 h 52" name="T21"/>
                  <a:gd fmla="*/ 86 w 198" name="T22"/>
                  <a:gd fmla="*/ 17 h 52" name="T23"/>
                  <a:gd fmla="*/ 81 w 198" name="T24"/>
                  <a:gd fmla="*/ 37 h 52" name="T25"/>
                  <a:gd fmla="*/ 66 w 198" name="T26"/>
                  <a:gd fmla="*/ 36 h 52" name="T27"/>
                  <a:gd fmla="*/ 60 w 198" name="T28"/>
                  <a:gd fmla="*/ 49 h 52" name="T29"/>
                  <a:gd fmla="*/ 42 w 198" name="T30"/>
                  <a:gd fmla="*/ 20 h 52" name="T31"/>
                  <a:gd fmla="*/ 5 w 198" name="T32"/>
                  <a:gd fmla="*/ 24 h 52" name="T33"/>
                  <a:gd fmla="*/ 13 w 198" name="T34"/>
                  <a:gd fmla="*/ 33 h 52" name="T35"/>
                  <a:gd fmla="*/ 12 w 198" name="T36"/>
                  <a:gd fmla="*/ 24 h 52" name="T37"/>
                  <a:gd fmla="*/ 9 w 198" name="T38"/>
                  <a:gd fmla="*/ 29 h 52" name="T39"/>
                  <a:gd fmla="*/ 11 w 198" name="T40"/>
                  <a:gd fmla="*/ 21 h 52" name="T41"/>
                  <a:gd fmla="*/ 15 w 198" name="T42"/>
                  <a:gd fmla="*/ 36 h 52" name="T43"/>
                  <a:gd fmla="*/ 1 w 198" name="T44"/>
                  <a:gd fmla="*/ 23 h 52" name="T45"/>
                  <a:gd fmla="*/ 13 w 198" name="T46"/>
                  <a:gd fmla="*/ 13 h 52" name="T47"/>
                  <a:gd fmla="*/ 46 w 198" name="T48"/>
                  <a:gd fmla="*/ 14 h 52" name="T49"/>
                  <a:gd fmla="*/ 101 w 198" name="T50"/>
                  <a:gd fmla="*/ 26 h 52" name="T51"/>
                  <a:gd fmla="*/ 136 w 198" name="T52"/>
                  <a:gd fmla="*/ 35 h 52" name="T53"/>
                  <a:gd fmla="*/ 119 w 198" name="T54"/>
                  <a:gd fmla="*/ 19 h 52" name="T55"/>
                  <a:gd fmla="*/ 115 w 198" name="T56"/>
                  <a:gd fmla="*/ 33 h 52" name="T57"/>
                  <a:gd fmla="*/ 127 w 198" name="T58"/>
                  <a:gd fmla="*/ 34 h 52" name="T59"/>
                  <a:gd fmla="*/ 124 w 198" name="T60"/>
                  <a:gd fmla="*/ 28 h 52" name="T61"/>
                  <a:gd fmla="*/ 122 w 198" name="T62"/>
                  <a:gd fmla="*/ 33 h 52" name="T63"/>
                  <a:gd fmla="*/ 122 w 198" name="T64"/>
                  <a:gd fmla="*/ 24 h 52" name="T65"/>
                  <a:gd fmla="*/ 130 w 198" name="T66"/>
                  <a:gd fmla="*/ 36 h 52" name="T67"/>
                  <a:gd fmla="*/ 112 w 198" name="T68"/>
                  <a:gd fmla="*/ 35 h 52" name="T69"/>
                  <a:gd fmla="*/ 117 w 198" name="T70"/>
                  <a:gd fmla="*/ 16 h 52" name="T71"/>
                  <a:gd fmla="*/ 132 w 198" name="T72"/>
                  <a:gd fmla="*/ 16 h 52" name="T73"/>
                  <a:gd fmla="*/ 137 w 198" name="T74"/>
                  <a:gd fmla="*/ 4 h 52" name="T75"/>
                  <a:gd fmla="*/ 156 w 198" name="T76"/>
                  <a:gd fmla="*/ 32 h 52" name="T77"/>
                  <a:gd fmla="*/ 193 w 198" name="T78"/>
                  <a:gd fmla="*/ 28 h 52" name="T79"/>
                  <a:gd fmla="*/ 185 w 198" name="T80"/>
                  <a:gd fmla="*/ 20 h 52" name="T81"/>
                  <a:gd fmla="*/ 186 w 198" name="T82"/>
                  <a:gd fmla="*/ 28 h 52" name="T83"/>
                  <a:gd fmla="*/ 189 w 198" name="T84"/>
                  <a:gd fmla="*/ 23 h 52" name="T85"/>
                  <a:gd fmla="*/ 187 w 198" name="T86"/>
                  <a:gd fmla="*/ 32 h 52" name="T87"/>
                  <a:gd fmla="*/ 183 w 198" name="T88"/>
                  <a:gd fmla="*/ 16 h 52" name="T89"/>
                  <a:gd fmla="*/ 197 w 198" name="T90"/>
                  <a:gd fmla="*/ 30 h 52" name="T91"/>
                  <a:gd fmla="*/ 64 w 198" name="T92"/>
                  <a:gd fmla="*/ 7 h 52" name="T93"/>
                  <a:gd fmla="*/ 48 w 198" name="T94"/>
                  <a:gd fmla="*/ 18 h 52" name="T95"/>
                  <a:gd fmla="*/ 58 w 198" name="T96"/>
                  <a:gd fmla="*/ 16 h 52" name="T97"/>
                  <a:gd fmla="*/ 59 w 198" name="T98"/>
                  <a:gd fmla="*/ 45 h 52" name="T99"/>
                  <a:gd fmla="*/ 56 w 198" name="T100"/>
                  <a:gd fmla="*/ 31 h 52" name="T101"/>
                  <a:gd fmla="*/ 48 w 198" name="T102"/>
                  <a:gd fmla="*/ 44 h 52" name="T103"/>
                  <a:gd fmla="*/ 59 w 198" name="T104"/>
                  <a:gd fmla="*/ 45 h 52" name="T105"/>
                  <a:gd fmla="*/ 149 w 198" name="T106"/>
                  <a:gd fmla="*/ 36 h 52" name="T107"/>
                  <a:gd fmla="*/ 140 w 198" name="T108"/>
                  <a:gd fmla="*/ 25 h 52" name="T109"/>
                  <a:gd fmla="*/ 134 w 198" name="T110"/>
                  <a:gd fmla="*/ 45 h 52" name="T111"/>
                  <a:gd fmla="*/ 139 w 198" name="T112"/>
                  <a:gd fmla="*/ 8 h 52" name="T113"/>
                  <a:gd fmla="*/ 152 w 198" name="T114"/>
                  <a:gd fmla="*/ 31 h 52" name="T115"/>
                  <a:gd fmla="*/ 140 w 198" name="T116"/>
                  <a:gd fmla="*/ 7 h 5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2" w="198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6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7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8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9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0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gdLst>
                  <a:gd fmla="*/ 2 w 117" name="T0"/>
                  <a:gd fmla="*/ 0 h 3" name="T1"/>
                  <a:gd fmla="*/ 116 w 117" name="T2"/>
                  <a:gd fmla="*/ 0 h 3" name="T3"/>
                  <a:gd fmla="*/ 117 w 117" name="T4"/>
                  <a:gd fmla="*/ 1 h 3" name="T5"/>
                  <a:gd fmla="*/ 117 w 117" name="T6"/>
                  <a:gd fmla="*/ 2 h 3" name="T7"/>
                  <a:gd fmla="*/ 116 w 117" name="T8"/>
                  <a:gd fmla="*/ 3 h 3" name="T9"/>
                  <a:gd fmla="*/ 2 w 117" name="T10"/>
                  <a:gd fmla="*/ 3 h 3" name="T11"/>
                  <a:gd fmla="*/ 0 w 117" name="T12"/>
                  <a:gd fmla="*/ 2 h 3" name="T13"/>
                  <a:gd fmla="*/ 0 w 117" name="T14"/>
                  <a:gd fmla="*/ 1 h 3" name="T15"/>
                  <a:gd fmla="*/ 2 w 117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117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gdLst>
                  <a:gd fmla="*/ 1 w 116" name="T0"/>
                  <a:gd fmla="*/ 0 h 3" name="T1"/>
                  <a:gd fmla="*/ 115 w 116" name="T2"/>
                  <a:gd fmla="*/ 0 h 3" name="T3"/>
                  <a:gd fmla="*/ 116 w 116" name="T4"/>
                  <a:gd fmla="*/ 1 h 3" name="T5"/>
                  <a:gd fmla="*/ 116 w 116" name="T6"/>
                  <a:gd fmla="*/ 2 h 3" name="T7"/>
                  <a:gd fmla="*/ 115 w 116" name="T8"/>
                  <a:gd fmla="*/ 3 h 3" name="T9"/>
                  <a:gd fmla="*/ 1 w 116" name="T10"/>
                  <a:gd fmla="*/ 3 h 3" name="T11"/>
                  <a:gd fmla="*/ 0 w 116" name="T12"/>
                  <a:gd fmla="*/ 2 h 3" name="T13"/>
                  <a:gd fmla="*/ 0 w 116" name="T14"/>
                  <a:gd fmla="*/ 1 h 3" name="T15"/>
                  <a:gd fmla="*/ 1 w 116" name="T16"/>
                  <a:gd fmla="*/ 0 h 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" w="115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475" name="TextBox 4474"/>
          <p:cNvSpPr txBox="1"/>
          <p:nvPr/>
        </p:nvSpPr>
        <p:spPr>
          <a:xfrm>
            <a:off x="3923928" y="618823"/>
            <a:ext cx="1198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49" typeface="隶书"/>
                <a:ea charset="-122" pitchFamily="49" typeface="隶书"/>
              </a:rPr>
              <a:t>目 录</a:t>
            </a:r>
          </a:p>
        </p:txBody>
      </p:sp>
      <p:grpSp>
        <p:nvGrpSpPr>
          <p:cNvPr id="1672" name="组合 1671"/>
          <p:cNvGrpSpPr/>
          <p:nvPr/>
        </p:nvGrpSpPr>
        <p:grpSpPr>
          <a:xfrm rot="20784644">
            <a:off x="-624703" y="4098169"/>
            <a:ext cx="2264943" cy="1296208"/>
            <a:chOff x="6336054" y="1359421"/>
            <a:chExt cx="2264943" cy="1296208"/>
          </a:xfrm>
        </p:grpSpPr>
        <p:sp>
          <p:nvSpPr>
            <p:cNvPr id="1673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4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5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6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7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8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9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0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1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2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3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4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5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6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7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8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9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0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1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2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3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4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5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6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7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8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9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0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1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2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3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4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5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6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7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8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9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0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1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2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3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4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5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6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7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8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9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0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1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2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3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4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5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6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7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8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9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0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1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2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3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4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5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6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7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8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9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0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1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2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3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4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5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6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7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8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9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0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grpSp>
        <p:nvGrpSpPr>
          <p:cNvPr id="1751" name="组合 1750"/>
          <p:cNvGrpSpPr/>
          <p:nvPr/>
        </p:nvGrpSpPr>
        <p:grpSpPr>
          <a:xfrm rot="3818705">
            <a:off x="-882943" y="2694515"/>
            <a:ext cx="1725444" cy="987457"/>
            <a:chOff x="6336054" y="1359421"/>
            <a:chExt cx="2264943" cy="1296208"/>
          </a:xfrm>
        </p:grpSpPr>
        <p:sp>
          <p:nvSpPr>
            <p:cNvPr id="1752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3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4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5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6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7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8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9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0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1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2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3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4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5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6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7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8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9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0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1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2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3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4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5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6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7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8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9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0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1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2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3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4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5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6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7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8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9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0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1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2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3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4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5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6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7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8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9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0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1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2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3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4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5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6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7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8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9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0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1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2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3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4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5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6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7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8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9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0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1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2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3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4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5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6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7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8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9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grpSp>
        <p:nvGrpSpPr>
          <p:cNvPr id="4476" name="组合 4475"/>
          <p:cNvGrpSpPr/>
          <p:nvPr/>
        </p:nvGrpSpPr>
        <p:grpSpPr>
          <a:xfrm>
            <a:off x="1731353" y="1444422"/>
            <a:ext cx="5681295" cy="2789648"/>
            <a:chOff x="1869724" y="1444422"/>
            <a:chExt cx="5681295" cy="2789648"/>
          </a:xfrm>
        </p:grpSpPr>
        <p:grpSp>
          <p:nvGrpSpPr>
            <p:cNvPr id="789" name="组合 788"/>
            <p:cNvGrpSpPr/>
            <p:nvPr/>
          </p:nvGrpSpPr>
          <p:grpSpPr>
            <a:xfrm>
              <a:off x="1869724" y="1444422"/>
              <a:ext cx="5681295" cy="559160"/>
              <a:chOff x="1893262" y="69742"/>
              <a:chExt cx="4204133" cy="41377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790" name="矩形 789"/>
              <p:cNvSpPr/>
              <p:nvPr/>
            </p:nvSpPr>
            <p:spPr>
              <a:xfrm>
                <a:off x="2120163" y="69742"/>
                <a:ext cx="3753865" cy="413776"/>
              </a:xfrm>
              <a:prstGeom prst="rect">
                <a:avLst/>
              </a:prstGeom>
              <a:solidFill>
                <a:srgbClr val="FDEADA"/>
              </a:solidFill>
              <a:ln w="38100">
                <a:gradFill flip="none" rotWithShape="1">
                  <a:gsLst>
                    <a:gs pos="39000">
                      <a:srgbClr val="FFF200"/>
                    </a:gs>
                    <a:gs pos="85000">
                      <a:srgbClr val="83621F"/>
                    </a:gs>
                    <a:gs pos="9000">
                      <a:srgbClr val="83621F"/>
                    </a:gs>
                  </a:gsLst>
                  <a:lin ang="12600000" scaled="0"/>
                </a:gradFill>
              </a:ln>
              <a:effectLst>
                <a:innerShdw blurRad="50800" dist="12700">
                  <a:prstClr val="black">
                    <a:alpha val="98000"/>
                  </a:prstClr>
                </a:inn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1" name="组合 790"/>
              <p:cNvGrpSpPr/>
              <p:nvPr/>
            </p:nvGrpSpPr>
            <p:grpSpPr>
              <a:xfrm>
                <a:off x="1893262" y="96610"/>
                <a:ext cx="332063" cy="360040"/>
                <a:chOff x="1893262" y="96610"/>
                <a:chExt cx="332063" cy="360040"/>
              </a:xfrm>
            </p:grpSpPr>
            <p:sp>
              <p:nvSpPr>
                <p:cNvPr id="796" name="菱形 795"/>
                <p:cNvSpPr/>
                <p:nvPr/>
              </p:nvSpPr>
              <p:spPr>
                <a:xfrm>
                  <a:off x="2011520" y="96610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菱形 796"/>
                <p:cNvSpPr/>
                <p:nvPr/>
              </p:nvSpPr>
              <p:spPr>
                <a:xfrm flipH="1" rot="5400000">
                  <a:off x="1972019" y="138487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椭圆 797"/>
                <p:cNvSpPr/>
                <p:nvPr/>
              </p:nvSpPr>
              <p:spPr>
                <a:xfrm>
                  <a:off x="1893262" y="226659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92" name="组合 791"/>
              <p:cNvGrpSpPr/>
              <p:nvPr/>
            </p:nvGrpSpPr>
            <p:grpSpPr>
              <a:xfrm flipH="1">
                <a:off x="5770535" y="98521"/>
                <a:ext cx="326860" cy="360040"/>
                <a:chOff x="2823930" y="117711"/>
                <a:chExt cx="326860" cy="360040"/>
              </a:xfrm>
            </p:grpSpPr>
            <p:sp>
              <p:nvSpPr>
                <p:cNvPr id="793" name="菱形 792"/>
                <p:cNvSpPr/>
                <p:nvPr/>
              </p:nvSpPr>
              <p:spPr>
                <a:xfrm>
                  <a:off x="2936985" y="117711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4" name="菱形 793"/>
                <p:cNvSpPr/>
                <p:nvPr/>
              </p:nvSpPr>
              <p:spPr>
                <a:xfrm flipH="1" rot="5400000">
                  <a:off x="2905480" y="153032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5" name="椭圆 794"/>
                <p:cNvSpPr/>
                <p:nvPr/>
              </p:nvSpPr>
              <p:spPr>
                <a:xfrm>
                  <a:off x="2823930" y="245848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1830" name="组合 1829"/>
            <p:cNvGrpSpPr/>
            <p:nvPr/>
          </p:nvGrpSpPr>
          <p:grpSpPr>
            <a:xfrm>
              <a:off x="1869724" y="2187918"/>
              <a:ext cx="5681295" cy="559160"/>
              <a:chOff x="1893262" y="69742"/>
              <a:chExt cx="4204133" cy="41377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831" name="矩形 1830"/>
              <p:cNvSpPr/>
              <p:nvPr/>
            </p:nvSpPr>
            <p:spPr>
              <a:xfrm>
                <a:off x="2120163" y="69742"/>
                <a:ext cx="3753865" cy="413776"/>
              </a:xfrm>
              <a:prstGeom prst="rect">
                <a:avLst/>
              </a:prstGeom>
              <a:solidFill>
                <a:srgbClr val="FDEADA"/>
              </a:solidFill>
              <a:ln w="38100">
                <a:gradFill flip="none" rotWithShape="1">
                  <a:gsLst>
                    <a:gs pos="39000">
                      <a:srgbClr val="FFF200"/>
                    </a:gs>
                    <a:gs pos="85000">
                      <a:srgbClr val="83621F"/>
                    </a:gs>
                    <a:gs pos="9000">
                      <a:srgbClr val="83621F"/>
                    </a:gs>
                  </a:gsLst>
                  <a:lin ang="12600000" scaled="0"/>
                </a:gradFill>
              </a:ln>
              <a:effectLst>
                <a:innerShdw blurRad="50800" dist="12700">
                  <a:prstClr val="black">
                    <a:alpha val="98000"/>
                  </a:prstClr>
                </a:inn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2" name="组合 1831"/>
              <p:cNvGrpSpPr/>
              <p:nvPr/>
            </p:nvGrpSpPr>
            <p:grpSpPr>
              <a:xfrm>
                <a:off x="1893262" y="96610"/>
                <a:ext cx="332063" cy="360040"/>
                <a:chOff x="1893262" y="96610"/>
                <a:chExt cx="332063" cy="360040"/>
              </a:xfrm>
            </p:grpSpPr>
            <p:sp>
              <p:nvSpPr>
                <p:cNvPr id="1837" name="菱形 1836"/>
                <p:cNvSpPr/>
                <p:nvPr/>
              </p:nvSpPr>
              <p:spPr>
                <a:xfrm>
                  <a:off x="2011520" y="96610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8" name="菱形 1837"/>
                <p:cNvSpPr/>
                <p:nvPr/>
              </p:nvSpPr>
              <p:spPr>
                <a:xfrm flipH="1" rot="5400000">
                  <a:off x="1972019" y="138487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9" name="椭圆 1838"/>
                <p:cNvSpPr/>
                <p:nvPr/>
              </p:nvSpPr>
              <p:spPr>
                <a:xfrm>
                  <a:off x="1893262" y="226659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33" name="组合 1832"/>
              <p:cNvGrpSpPr/>
              <p:nvPr/>
            </p:nvGrpSpPr>
            <p:grpSpPr>
              <a:xfrm flipH="1">
                <a:off x="5770535" y="98521"/>
                <a:ext cx="326860" cy="360040"/>
                <a:chOff x="2823930" y="117711"/>
                <a:chExt cx="326860" cy="360040"/>
              </a:xfrm>
            </p:grpSpPr>
            <p:sp>
              <p:nvSpPr>
                <p:cNvPr id="1834" name="菱形 1833"/>
                <p:cNvSpPr/>
                <p:nvPr/>
              </p:nvSpPr>
              <p:spPr>
                <a:xfrm>
                  <a:off x="2936985" y="117711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5" name="菱形 1834"/>
                <p:cNvSpPr/>
                <p:nvPr/>
              </p:nvSpPr>
              <p:spPr>
                <a:xfrm flipH="1" rot="5400000">
                  <a:off x="2905480" y="153032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6" name="椭圆 1835"/>
                <p:cNvSpPr/>
                <p:nvPr/>
              </p:nvSpPr>
              <p:spPr>
                <a:xfrm>
                  <a:off x="2823930" y="245848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1840" name="组合 1839"/>
            <p:cNvGrpSpPr/>
            <p:nvPr/>
          </p:nvGrpSpPr>
          <p:grpSpPr>
            <a:xfrm>
              <a:off x="1869724" y="2931414"/>
              <a:ext cx="5681295" cy="559160"/>
              <a:chOff x="1893262" y="69742"/>
              <a:chExt cx="4204133" cy="41377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841" name="矩形 1840"/>
              <p:cNvSpPr/>
              <p:nvPr/>
            </p:nvSpPr>
            <p:spPr>
              <a:xfrm>
                <a:off x="2120163" y="69742"/>
                <a:ext cx="3753865" cy="413776"/>
              </a:xfrm>
              <a:prstGeom prst="rect">
                <a:avLst/>
              </a:prstGeom>
              <a:solidFill>
                <a:srgbClr val="FDEADA"/>
              </a:solidFill>
              <a:ln w="38100">
                <a:gradFill flip="none" rotWithShape="1">
                  <a:gsLst>
                    <a:gs pos="39000">
                      <a:srgbClr val="FFF200"/>
                    </a:gs>
                    <a:gs pos="85000">
                      <a:srgbClr val="83621F"/>
                    </a:gs>
                    <a:gs pos="9000">
                      <a:srgbClr val="83621F"/>
                    </a:gs>
                  </a:gsLst>
                  <a:lin ang="12600000" scaled="0"/>
                </a:gradFill>
              </a:ln>
              <a:effectLst>
                <a:innerShdw blurRad="50800" dist="12700">
                  <a:prstClr val="black">
                    <a:alpha val="98000"/>
                  </a:prstClr>
                </a:inn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42" name="组合 1841"/>
              <p:cNvGrpSpPr/>
              <p:nvPr/>
            </p:nvGrpSpPr>
            <p:grpSpPr>
              <a:xfrm>
                <a:off x="1893262" y="96610"/>
                <a:ext cx="332063" cy="360040"/>
                <a:chOff x="1893262" y="96610"/>
                <a:chExt cx="332063" cy="360040"/>
              </a:xfrm>
            </p:grpSpPr>
            <p:sp>
              <p:nvSpPr>
                <p:cNvPr id="1847" name="菱形 1846"/>
                <p:cNvSpPr/>
                <p:nvPr/>
              </p:nvSpPr>
              <p:spPr>
                <a:xfrm>
                  <a:off x="2011520" y="96610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8" name="菱形 1847"/>
                <p:cNvSpPr/>
                <p:nvPr/>
              </p:nvSpPr>
              <p:spPr>
                <a:xfrm flipH="1" rot="5400000">
                  <a:off x="1972019" y="138487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9" name="椭圆 1848"/>
                <p:cNvSpPr/>
                <p:nvPr/>
              </p:nvSpPr>
              <p:spPr>
                <a:xfrm>
                  <a:off x="1893262" y="226659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43" name="组合 1842"/>
              <p:cNvGrpSpPr/>
              <p:nvPr/>
            </p:nvGrpSpPr>
            <p:grpSpPr>
              <a:xfrm flipH="1">
                <a:off x="5770535" y="98521"/>
                <a:ext cx="326860" cy="360040"/>
                <a:chOff x="2823930" y="117711"/>
                <a:chExt cx="326860" cy="360040"/>
              </a:xfrm>
            </p:grpSpPr>
            <p:sp>
              <p:nvSpPr>
                <p:cNvPr id="1844" name="菱形 1843"/>
                <p:cNvSpPr/>
                <p:nvPr/>
              </p:nvSpPr>
              <p:spPr>
                <a:xfrm>
                  <a:off x="2936985" y="117711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" name="菱形 1844"/>
                <p:cNvSpPr/>
                <p:nvPr/>
              </p:nvSpPr>
              <p:spPr>
                <a:xfrm flipH="1" rot="5400000">
                  <a:off x="2905480" y="153032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" name="椭圆 1845"/>
                <p:cNvSpPr/>
                <p:nvPr/>
              </p:nvSpPr>
              <p:spPr>
                <a:xfrm>
                  <a:off x="2823930" y="245848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1850" name="组合 1849"/>
            <p:cNvGrpSpPr/>
            <p:nvPr/>
          </p:nvGrpSpPr>
          <p:grpSpPr>
            <a:xfrm>
              <a:off x="1869724" y="3674910"/>
              <a:ext cx="5681295" cy="559160"/>
              <a:chOff x="1893262" y="69742"/>
              <a:chExt cx="4204133" cy="41377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851" name="矩形 1850"/>
              <p:cNvSpPr/>
              <p:nvPr/>
            </p:nvSpPr>
            <p:spPr>
              <a:xfrm>
                <a:off x="2120163" y="69742"/>
                <a:ext cx="3753865" cy="413776"/>
              </a:xfrm>
              <a:prstGeom prst="rect">
                <a:avLst/>
              </a:prstGeom>
              <a:solidFill>
                <a:srgbClr val="FDEADA"/>
              </a:solidFill>
              <a:ln w="38100">
                <a:gradFill flip="none" rotWithShape="1">
                  <a:gsLst>
                    <a:gs pos="39000">
                      <a:srgbClr val="FFF200"/>
                    </a:gs>
                    <a:gs pos="85000">
                      <a:srgbClr val="83621F"/>
                    </a:gs>
                    <a:gs pos="9000">
                      <a:srgbClr val="83621F"/>
                    </a:gs>
                  </a:gsLst>
                  <a:lin ang="12600000" scaled="0"/>
                </a:gradFill>
              </a:ln>
              <a:effectLst>
                <a:innerShdw blurRad="50800" dist="12700">
                  <a:prstClr val="black">
                    <a:alpha val="98000"/>
                  </a:prstClr>
                </a:inn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52" name="组合 1851"/>
              <p:cNvGrpSpPr/>
              <p:nvPr/>
            </p:nvGrpSpPr>
            <p:grpSpPr>
              <a:xfrm>
                <a:off x="1893262" y="96610"/>
                <a:ext cx="332063" cy="360040"/>
                <a:chOff x="1893262" y="96610"/>
                <a:chExt cx="332063" cy="360040"/>
              </a:xfrm>
            </p:grpSpPr>
            <p:sp>
              <p:nvSpPr>
                <p:cNvPr id="1857" name="菱形 1856"/>
                <p:cNvSpPr/>
                <p:nvPr/>
              </p:nvSpPr>
              <p:spPr>
                <a:xfrm>
                  <a:off x="2011520" y="96610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8" name="菱形 1857"/>
                <p:cNvSpPr/>
                <p:nvPr/>
              </p:nvSpPr>
              <p:spPr>
                <a:xfrm flipH="1" rot="5400000">
                  <a:off x="1972019" y="138487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9" name="椭圆 1858"/>
                <p:cNvSpPr/>
                <p:nvPr/>
              </p:nvSpPr>
              <p:spPr>
                <a:xfrm>
                  <a:off x="1893262" y="226659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53" name="组合 1852"/>
              <p:cNvGrpSpPr/>
              <p:nvPr/>
            </p:nvGrpSpPr>
            <p:grpSpPr>
              <a:xfrm flipH="1">
                <a:off x="5770535" y="98521"/>
                <a:ext cx="326860" cy="360040"/>
                <a:chOff x="2823930" y="117711"/>
                <a:chExt cx="326860" cy="360040"/>
              </a:xfrm>
            </p:grpSpPr>
            <p:sp>
              <p:nvSpPr>
                <p:cNvPr id="1854" name="菱形 1853"/>
                <p:cNvSpPr/>
                <p:nvPr/>
              </p:nvSpPr>
              <p:spPr>
                <a:xfrm>
                  <a:off x="2936985" y="117711"/>
                  <a:ext cx="213805" cy="360040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5" name="菱形 1854"/>
                <p:cNvSpPr/>
                <p:nvPr/>
              </p:nvSpPr>
              <p:spPr>
                <a:xfrm flipH="1" rot="5400000">
                  <a:off x="2905480" y="153032"/>
                  <a:ext cx="169583" cy="285572"/>
                </a:xfrm>
                <a:prstGeom prst="diamond">
                  <a:avLst/>
                </a:prstGeom>
                <a:solidFill>
                  <a:srgbClr val="FDEADA"/>
                </a:solidFill>
                <a:ln w="38100">
                  <a:solidFill>
                    <a:srgbClr val="83621F"/>
                  </a:solidFill>
                </a:ln>
                <a:effectLst>
                  <a:innerShdw blurRad="38100" dist="12700">
                    <a:prstClr val="black"/>
                  </a:inn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6" name="椭圆 1855"/>
                <p:cNvSpPr/>
                <p:nvPr/>
              </p:nvSpPr>
              <p:spPr>
                <a:xfrm>
                  <a:off x="2823930" y="245848"/>
                  <a:ext cx="113056" cy="113056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83621F">
                        <a:lumMod val="59000"/>
                        <a:lumOff val="41000"/>
                      </a:srgbClr>
                    </a:gs>
                    <a:gs pos="67500">
                      <a:schemeClr val="accent6">
                        <a:lumMod val="100000"/>
                      </a:schemeClr>
                    </a:gs>
                    <a:gs pos="22000">
                      <a:srgbClr val="83621F">
                        <a:lumMod val="79000"/>
                        <a:lumOff val="21000"/>
                      </a:srgbClr>
                    </a:gs>
                    <a:gs pos="66000">
                      <a:schemeClr val="accent6">
                        <a:lumMod val="10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 w="44450">
                  <a:noFill/>
                </a:ln>
                <a:effectLst>
                  <a:innerShdw blurRad="114300" dist="12700">
                    <a:prstClr val="black"/>
                  </a:innerShdw>
                </a:effectLst>
                <a:scene3d>
                  <a:camera prst="orthographicFront"/>
                  <a:lightRig dir="t" rig="threePt"/>
                </a:scene3d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1860" name="TextBox 1859"/>
          <p:cNvSpPr txBox="1"/>
          <p:nvPr/>
        </p:nvSpPr>
        <p:spPr>
          <a:xfrm>
            <a:off x="2411761" y="1491630"/>
            <a:ext cx="418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1. 中国首家演示设计交易平台</a:t>
            </a:r>
          </a:p>
        </p:txBody>
      </p:sp>
      <p:sp>
        <p:nvSpPr>
          <p:cNvPr id="1861" name="TextBox 1860"/>
          <p:cNvSpPr txBox="1"/>
          <p:nvPr/>
        </p:nvSpPr>
        <p:spPr>
          <a:xfrm>
            <a:off x="2411761" y="2235713"/>
            <a:ext cx="418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2. 中国首家演示设计交易平台</a:t>
            </a:r>
          </a:p>
        </p:txBody>
      </p:sp>
      <p:sp>
        <p:nvSpPr>
          <p:cNvPr id="1862" name="TextBox 1861"/>
          <p:cNvSpPr txBox="1"/>
          <p:nvPr/>
        </p:nvSpPr>
        <p:spPr>
          <a:xfrm>
            <a:off x="2411761" y="2979796"/>
            <a:ext cx="418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3. 中国首家演示设计交易平台</a:t>
            </a:r>
          </a:p>
        </p:txBody>
      </p:sp>
      <p:sp>
        <p:nvSpPr>
          <p:cNvPr id="1863" name="TextBox 1862"/>
          <p:cNvSpPr txBox="1"/>
          <p:nvPr/>
        </p:nvSpPr>
        <p:spPr>
          <a:xfrm>
            <a:off x="2411761" y="3723878"/>
            <a:ext cx="418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4. 中国首家演示设计交易平台</a:t>
            </a:r>
          </a:p>
        </p:txBody>
      </p:sp>
    </p:spTree>
    <p:extLst>
      <p:ext uri="{BB962C8B-B14F-4D97-AF65-F5344CB8AC3E}">
        <p14:creationId val="403217842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6" name="组合 245"/>
          <p:cNvGrpSpPr/>
          <p:nvPr/>
        </p:nvGrpSpPr>
        <p:grpSpPr>
          <a:xfrm rot="17538696">
            <a:off x="1152062" y="2567044"/>
            <a:ext cx="2195236" cy="1256315"/>
            <a:chOff x="6336054" y="1359421"/>
            <a:chExt cx="2264943" cy="1296208"/>
          </a:xfrm>
        </p:grpSpPr>
        <p:sp>
          <p:nvSpPr>
            <p:cNvPr id="247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48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49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0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1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2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3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4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5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6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7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8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9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0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1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2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3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4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5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6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7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8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9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0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1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2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3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4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5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6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7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8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9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0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1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2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3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4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5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6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7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8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9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0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1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2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3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4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5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6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7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8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9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0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1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2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3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4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5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6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7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8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9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0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1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2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3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4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5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6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7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8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9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0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1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2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3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4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426375" y="1005826"/>
            <a:ext cx="2195236" cy="1256315"/>
            <a:chOff x="6336054" y="1359421"/>
            <a:chExt cx="2264943" cy="1296208"/>
          </a:xfrm>
        </p:grpSpPr>
        <p:sp>
          <p:nvSpPr>
            <p:cNvPr id="137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38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39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0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1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2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3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4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5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6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7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8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9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0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1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2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3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4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5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6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7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8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9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0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1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2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3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4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5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6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3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4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5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6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7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8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9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0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1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2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3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4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5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6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7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8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7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8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9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0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1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2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3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4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sp>
        <p:nvSpPr>
          <p:cNvPr id="132" name="Freeform 440"/>
          <p:cNvSpPr/>
          <p:nvPr/>
        </p:nvSpPr>
        <p:spPr bwMode="auto">
          <a:xfrm flipV="1">
            <a:off x="8039234" y="3980153"/>
            <a:ext cx="453748" cy="233150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133" name="Freeform 258"/>
          <p:cNvSpPr/>
          <p:nvPr/>
        </p:nvSpPr>
        <p:spPr bwMode="auto">
          <a:xfrm rot="18900000">
            <a:off x="607299" y="2355452"/>
            <a:ext cx="202101" cy="886334"/>
          </a:xfrm>
          <a:custGeom>
            <a:gdLst>
              <a:gd fmla="*/ 11 w 26" name="T0"/>
              <a:gd fmla="*/ 6 h 132" name="T1"/>
              <a:gd fmla="*/ 7 w 26" name="T2"/>
              <a:gd fmla="*/ 46 h 132" name="T3"/>
              <a:gd fmla="*/ 7 w 26" name="T4"/>
              <a:gd fmla="*/ 72 h 132" name="T5"/>
              <a:gd fmla="*/ 1 w 26" name="T6"/>
              <a:gd fmla="*/ 101 h 132" name="T7"/>
              <a:gd fmla="*/ 13 w 26" name="T8"/>
              <a:gd fmla="*/ 115 h 132" name="T9"/>
              <a:gd fmla="*/ 23 w 26" name="T10"/>
              <a:gd fmla="*/ 67 h 132" name="T11"/>
              <a:gd fmla="*/ 18 w 26" name="T12"/>
              <a:gd fmla="*/ 38 h 132" name="T13"/>
              <a:gd fmla="*/ 11 w 26" name="T14"/>
              <a:gd fmla="*/ 16 h 132" name="T15"/>
              <a:gd fmla="*/ 11 w 26" name="T16"/>
              <a:gd fmla="*/ 6 h 13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2" w="26">
                <a:moveTo>
                  <a:pt x="11" y="6"/>
                </a:moveTo>
                <a:cubicBezTo>
                  <a:pt x="2" y="18"/>
                  <a:pt x="5" y="38"/>
                  <a:pt x="7" y="46"/>
                </a:cubicBezTo>
                <a:cubicBezTo>
                  <a:pt x="8" y="52"/>
                  <a:pt x="11" y="63"/>
                  <a:pt x="7" y="72"/>
                </a:cubicBezTo>
                <a:cubicBezTo>
                  <a:pt x="3" y="82"/>
                  <a:pt x="0" y="88"/>
                  <a:pt x="1" y="101"/>
                </a:cubicBezTo>
                <a:cubicBezTo>
                  <a:pt x="4" y="132"/>
                  <a:pt x="9" y="123"/>
                  <a:pt x="13" y="115"/>
                </a:cubicBezTo>
                <a:cubicBezTo>
                  <a:pt x="26" y="94"/>
                  <a:pt x="23" y="78"/>
                  <a:pt x="23" y="67"/>
                </a:cubicBezTo>
                <a:cubicBezTo>
                  <a:pt x="23" y="55"/>
                  <a:pt x="19" y="40"/>
                  <a:pt x="18" y="38"/>
                </a:cubicBezTo>
                <a:cubicBezTo>
                  <a:pt x="15" y="24"/>
                  <a:pt x="10" y="25"/>
                  <a:pt x="11" y="16"/>
                </a:cubicBezTo>
                <a:cubicBezTo>
                  <a:pt x="11" y="9"/>
                  <a:pt x="14" y="0"/>
                  <a:pt x="11" y="6"/>
                </a:cubicBezTo>
                <a:close/>
              </a:path>
            </a:pathLst>
          </a:custGeom>
          <a:solidFill>
            <a:srgbClr val="F2ACC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134" name="Freeform 440"/>
          <p:cNvSpPr/>
          <p:nvPr/>
        </p:nvSpPr>
        <p:spPr bwMode="auto">
          <a:xfrm flipV="1">
            <a:off x="1691680" y="788606"/>
            <a:ext cx="816801" cy="419698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3084" name="Freeform 13"/>
          <p:cNvSpPr/>
          <p:nvPr/>
        </p:nvSpPr>
        <p:spPr bwMode="auto">
          <a:xfrm>
            <a:off x="2093148" y="1497045"/>
            <a:ext cx="4957705" cy="2149411"/>
          </a:xfrm>
          <a:custGeom>
            <a:gdLst>
              <a:gd fmla="*/ 1041 w 1239" name="T0"/>
              <a:gd fmla="*/ 537 h 537" name="T1"/>
              <a:gd fmla="*/ 198 w 1239" name="T2"/>
              <a:gd fmla="*/ 537 h 537" name="T3"/>
              <a:gd fmla="*/ 118 w 1239" name="T4"/>
              <a:gd fmla="*/ 455 h 537" name="T5"/>
              <a:gd fmla="*/ 0 w 1239" name="T6"/>
              <a:gd fmla="*/ 268 h 537" name="T7"/>
              <a:gd fmla="*/ 118 w 1239" name="T8"/>
              <a:gd fmla="*/ 82 h 537" name="T9"/>
              <a:gd fmla="*/ 198 w 1239" name="T10"/>
              <a:gd fmla="*/ 0 h 537" name="T11"/>
              <a:gd fmla="*/ 1041 w 1239" name="T12"/>
              <a:gd fmla="*/ 0 h 537" name="T13"/>
              <a:gd fmla="*/ 1121 w 1239" name="T14"/>
              <a:gd fmla="*/ 82 h 537" name="T15"/>
              <a:gd fmla="*/ 1239 w 1239" name="T16"/>
              <a:gd fmla="*/ 268 h 537" name="T17"/>
              <a:gd fmla="*/ 1121 w 1239" name="T18"/>
              <a:gd fmla="*/ 455 h 537" name="T19"/>
              <a:gd fmla="*/ 1041 w 1239" name="T20"/>
              <a:gd fmla="*/ 537 h 53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37" w="1239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DEADA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</a:gradFill>
          </a:ln>
          <a:effectLst>
            <a:innerShdw blurRad="114300" dist="12700">
              <a:prstClr val="black"/>
            </a:inn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5" name="Freeform 1803"/>
          <p:cNvSpPr>
            <a:spLocks noEditPoints="1"/>
          </p:cNvSpPr>
          <p:nvPr/>
        </p:nvSpPr>
        <p:spPr bwMode="auto">
          <a:xfrm flipV="1">
            <a:off x="2568754" y="2272879"/>
            <a:ext cx="1371913" cy="1362195"/>
          </a:xfrm>
          <a:custGeom>
            <a:gdLst>
              <a:gd fmla="*/ 277 w 359" name="T0"/>
              <a:gd fmla="*/ 31 h 356" name="T1"/>
              <a:gd fmla="*/ 189 w 359" name="T2"/>
              <a:gd fmla="*/ 137 h 356" name="T3"/>
              <a:gd fmla="*/ 118 w 359" name="T4"/>
              <a:gd fmla="*/ 344 h 356" name="T5"/>
              <a:gd fmla="*/ 61 w 359" name="T6"/>
              <a:gd fmla="*/ 310 h 356" name="T7"/>
              <a:gd fmla="*/ 36 w 359" name="T8"/>
              <a:gd fmla="*/ 272 h 356" name="T9"/>
              <a:gd fmla="*/ 23 w 359" name="T10"/>
              <a:gd fmla="*/ 221 h 356" name="T11"/>
              <a:gd fmla="*/ 96 w 359" name="T12"/>
              <a:gd fmla="*/ 88 h 356" name="T13"/>
              <a:gd fmla="*/ 175 w 359" name="T14"/>
              <a:gd fmla="*/ 22 h 356" name="T15"/>
              <a:gd fmla="*/ 46 w 359" name="T16"/>
              <a:gd fmla="*/ 79 h 356" name="T17"/>
              <a:gd fmla="*/ 52 w 359" name="T18"/>
              <a:gd fmla="*/ 55 h 356" name="T19"/>
              <a:gd fmla="*/ 350 w 359" name="T20"/>
              <a:gd fmla="*/ 41 h 356" name="T21"/>
              <a:gd fmla="*/ 227 w 359" name="T22"/>
              <a:gd fmla="*/ 25 h 356" name="T23"/>
              <a:gd fmla="*/ 126 w 359" name="T24"/>
              <a:gd fmla="*/ 41 h 356" name="T25"/>
              <a:gd fmla="*/ 183 w 359" name="T26"/>
              <a:gd fmla="*/ 43 h 356" name="T27"/>
              <a:gd fmla="*/ 189 w 359" name="T28"/>
              <a:gd fmla="*/ 110 h 356" name="T29"/>
              <a:gd fmla="*/ 255 w 359" name="T30"/>
              <a:gd fmla="*/ 77 h 356" name="T31"/>
              <a:gd fmla="*/ 294 w 359" name="T32"/>
              <a:gd fmla="*/ 96 h 356" name="T33"/>
              <a:gd fmla="*/ 96 w 359" name="T34"/>
              <a:gd fmla="*/ 50 h 356" name="T35"/>
              <a:gd fmla="*/ 126 w 359" name="T36"/>
              <a:gd fmla="*/ 145 h 356" name="T37"/>
              <a:gd fmla="*/ 113 w 359" name="T38"/>
              <a:gd fmla="*/ 120 h 356" name="T39"/>
              <a:gd fmla="*/ 90 w 359" name="T40"/>
              <a:gd fmla="*/ 103 h 356" name="T41"/>
              <a:gd fmla="*/ 276 w 359" name="T42"/>
              <a:gd fmla="*/ 98 h 356" name="T43"/>
              <a:gd fmla="*/ 267 w 359" name="T44"/>
              <a:gd fmla="*/ 153 h 356" name="T45"/>
              <a:gd fmla="*/ 274 w 359" name="T46"/>
              <a:gd fmla="*/ 95 h 356" name="T47"/>
              <a:gd fmla="*/ 278 w 359" name="T48"/>
              <a:gd fmla="*/ 109 h 356" name="T49"/>
              <a:gd fmla="*/ 136 w 359" name="T50"/>
              <a:gd fmla="*/ 115 h 356" name="T51"/>
              <a:gd fmla="*/ 144 w 359" name="T52"/>
              <a:gd fmla="*/ 115 h 356" name="T53"/>
              <a:gd fmla="*/ 159 w 359" name="T54"/>
              <a:gd fmla="*/ 155 h 356" name="T55"/>
              <a:gd fmla="*/ 152 w 359" name="T56"/>
              <a:gd fmla="*/ 135 h 356" name="T57"/>
              <a:gd fmla="*/ 112 w 359" name="T58"/>
              <a:gd fmla="*/ 154 h 356" name="T59"/>
              <a:gd fmla="*/ 192 w 359" name="T60"/>
              <a:gd fmla="*/ 147 h 356" name="T61"/>
              <a:gd fmla="*/ 129 w 359" name="T62"/>
              <a:gd fmla="*/ 153 h 356" name="T63"/>
              <a:gd fmla="*/ 124 w 359" name="T64"/>
              <a:gd fmla="*/ 161 h 356" name="T65"/>
              <a:gd fmla="*/ 81 w 359" name="T66"/>
              <a:gd fmla="*/ 162 h 356" name="T67"/>
              <a:gd fmla="*/ 129 w 359" name="T68"/>
              <a:gd fmla="*/ 167 h 356" name="T69"/>
              <a:gd fmla="*/ 68 w 359" name="T70"/>
              <a:gd fmla="*/ 173 h 356" name="T71"/>
              <a:gd fmla="*/ 67 w 359" name="T72"/>
              <a:gd fmla="*/ 178 h 356" name="T73"/>
              <a:gd fmla="*/ 64 w 359" name="T74"/>
              <a:gd fmla="*/ 177 h 356" name="T75"/>
              <a:gd fmla="*/ 94 w 359" name="T76"/>
              <a:gd fmla="*/ 181 h 356" name="T77"/>
              <a:gd fmla="*/ 37 w 359" name="T78"/>
              <a:gd fmla="*/ 197 h 356" name="T79"/>
              <a:gd fmla="*/ 66 w 359" name="T80"/>
              <a:gd fmla="*/ 185 h 356" name="T81"/>
              <a:gd fmla="*/ 88 w 359" name="T82"/>
              <a:gd fmla="*/ 192 h 356" name="T83"/>
              <a:gd fmla="*/ 53 w 359" name="T84"/>
              <a:gd fmla="*/ 195 h 356" name="T85"/>
              <a:gd fmla="*/ 82 w 359" name="T86"/>
              <a:gd fmla="*/ 217 h 356" name="T87"/>
              <a:gd fmla="*/ 126 w 359" name="T88"/>
              <a:gd fmla="*/ 253 h 356" name="T89"/>
              <a:gd fmla="*/ 123 w 359" name="T90"/>
              <a:gd fmla="*/ 264 h 356" name="T91"/>
              <a:gd fmla="*/ 149 w 359" name="T92"/>
              <a:gd fmla="*/ 256 h 356" name="T93"/>
              <a:gd fmla="*/ 166 w 359" name="T94"/>
              <a:gd fmla="*/ 271 h 356" name="T95"/>
              <a:gd fmla="*/ 213 w 359" name="T96"/>
              <a:gd fmla="*/ 305 h 356" name="T97"/>
              <a:gd fmla="*/ 124 w 359" name="T98"/>
              <a:gd fmla="*/ 211 h 356" name="T99"/>
              <a:gd fmla="*/ 51 w 359" name="T100"/>
              <a:gd fmla="*/ 221 h 356" name="T101"/>
              <a:gd fmla="*/ 30 w 359" name="T102"/>
              <a:gd fmla="*/ 248 h 356" name="T103"/>
              <a:gd fmla="*/ 68 w 359" name="T104"/>
              <a:gd fmla="*/ 256 h 356" name="T105"/>
              <a:gd fmla="*/ 144 w 359" name="T106"/>
              <a:gd fmla="*/ 251 h 356" name="T107"/>
              <a:gd fmla="*/ 125 w 359" name="T108"/>
              <a:gd fmla="*/ 267 h 356" name="T109"/>
              <a:gd fmla="*/ 116 w 359" name="T110"/>
              <a:gd fmla="*/ 284 h 356" name="T111"/>
              <a:gd fmla="*/ 145 w 359" name="T112"/>
              <a:gd fmla="*/ 266 h 356" name="T113"/>
              <a:gd fmla="*/ 160 w 359" name="T114"/>
              <a:gd fmla="*/ 275 h 356" name="T115"/>
              <a:gd fmla="*/ 130 w 359" name="T116"/>
              <a:gd fmla="*/ 288 h 356" name="T117"/>
              <a:gd fmla="*/ 121 w 359" name="T118"/>
              <a:gd fmla="*/ 290 h 356" name="T119"/>
              <a:gd fmla="*/ 129 w 359" name="T120"/>
              <a:gd fmla="*/ 296 h 356" name="T121"/>
              <a:gd fmla="*/ 143 w 359" name="T122"/>
              <a:gd fmla="*/ 294 h 356" name="T123"/>
              <a:gd fmla="*/ 146 w 359" name="T124"/>
              <a:gd fmla="*/ 303 h 35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56" w="359">
                <a:moveTo>
                  <a:pt x="226" y="13"/>
                </a:moveTo>
                <a:cubicBezTo>
                  <a:pt x="227" y="13"/>
                  <a:pt x="228" y="14"/>
                  <a:pt x="228" y="15"/>
                </a:cubicBezTo>
                <a:cubicBezTo>
                  <a:pt x="228" y="14"/>
                  <a:pt x="228" y="13"/>
                  <a:pt x="228" y="13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5"/>
                  <a:pt x="230" y="18"/>
                  <a:pt x="232" y="20"/>
                </a:cubicBezTo>
                <a:cubicBezTo>
                  <a:pt x="232" y="19"/>
                  <a:pt x="231" y="19"/>
                  <a:pt x="232" y="19"/>
                </a:cubicBezTo>
                <a:cubicBezTo>
                  <a:pt x="232" y="19"/>
                  <a:pt x="232" y="19"/>
                  <a:pt x="232" y="20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33" y="21"/>
                  <a:pt x="232" y="22"/>
                  <a:pt x="233" y="23"/>
                </a:cubicBezTo>
                <a:cubicBezTo>
                  <a:pt x="233" y="22"/>
                  <a:pt x="232" y="19"/>
                  <a:pt x="233" y="17"/>
                </a:cubicBezTo>
                <a:cubicBezTo>
                  <a:pt x="233" y="20"/>
                  <a:pt x="234" y="21"/>
                  <a:pt x="233" y="23"/>
                </a:cubicBezTo>
                <a:cubicBezTo>
                  <a:pt x="234" y="23"/>
                  <a:pt x="234" y="22"/>
                  <a:pt x="234" y="21"/>
                </a:cubicBezTo>
                <a:cubicBezTo>
                  <a:pt x="235" y="24"/>
                  <a:pt x="234" y="28"/>
                  <a:pt x="235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5" y="30"/>
                  <a:pt x="237" y="32"/>
                  <a:pt x="239" y="34"/>
                </a:cubicBezTo>
                <a:cubicBezTo>
                  <a:pt x="239" y="33"/>
                  <a:pt x="239" y="33"/>
                  <a:pt x="238" y="32"/>
                </a:cubicBezTo>
                <a:cubicBezTo>
                  <a:pt x="238" y="33"/>
                  <a:pt x="238" y="32"/>
                  <a:pt x="238" y="32"/>
                </a:cubicBezTo>
                <a:cubicBezTo>
                  <a:pt x="237" y="29"/>
                  <a:pt x="237" y="27"/>
                  <a:pt x="237" y="25"/>
                </a:cubicBezTo>
                <a:cubicBezTo>
                  <a:pt x="237" y="25"/>
                  <a:pt x="237" y="24"/>
                  <a:pt x="238" y="24"/>
                </a:cubicBezTo>
                <a:cubicBezTo>
                  <a:pt x="238" y="27"/>
                  <a:pt x="237" y="29"/>
                  <a:pt x="238" y="31"/>
                </a:cubicBezTo>
                <a:cubicBezTo>
                  <a:pt x="238" y="28"/>
                  <a:pt x="238" y="24"/>
                  <a:pt x="239" y="22"/>
                </a:cubicBezTo>
                <a:cubicBezTo>
                  <a:pt x="239" y="25"/>
                  <a:pt x="238" y="28"/>
                  <a:pt x="239" y="31"/>
                </a:cubicBezTo>
                <a:cubicBezTo>
                  <a:pt x="239" y="31"/>
                  <a:pt x="239" y="30"/>
                  <a:pt x="239" y="29"/>
                </a:cubicBezTo>
                <a:cubicBezTo>
                  <a:pt x="239" y="29"/>
                  <a:pt x="239" y="29"/>
                  <a:pt x="240" y="29"/>
                </a:cubicBezTo>
                <a:cubicBezTo>
                  <a:pt x="239" y="28"/>
                  <a:pt x="240" y="27"/>
                  <a:pt x="239" y="28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9" y="26"/>
                  <a:pt x="240" y="25"/>
                  <a:pt x="240" y="25"/>
                </a:cubicBezTo>
                <a:cubicBezTo>
                  <a:pt x="240" y="25"/>
                  <a:pt x="241" y="25"/>
                  <a:pt x="240" y="25"/>
                </a:cubicBezTo>
                <a:cubicBezTo>
                  <a:pt x="240" y="25"/>
                  <a:pt x="240" y="24"/>
                  <a:pt x="240" y="24"/>
                </a:cubicBezTo>
                <a:cubicBezTo>
                  <a:pt x="240" y="24"/>
                  <a:pt x="241" y="24"/>
                  <a:pt x="241" y="24"/>
                </a:cubicBezTo>
                <a:cubicBezTo>
                  <a:pt x="241" y="23"/>
                  <a:pt x="240" y="24"/>
                  <a:pt x="240" y="23"/>
                </a:cubicBezTo>
                <a:cubicBezTo>
                  <a:pt x="240" y="23"/>
                  <a:pt x="240" y="21"/>
                  <a:pt x="241" y="22"/>
                </a:cubicBezTo>
                <a:cubicBezTo>
                  <a:pt x="241" y="20"/>
                  <a:pt x="242" y="19"/>
                  <a:pt x="243" y="16"/>
                </a:cubicBezTo>
                <a:cubicBezTo>
                  <a:pt x="243" y="16"/>
                  <a:pt x="243" y="17"/>
                  <a:pt x="243" y="16"/>
                </a:cubicBezTo>
                <a:cubicBezTo>
                  <a:pt x="243" y="16"/>
                  <a:pt x="243" y="16"/>
                  <a:pt x="243" y="15"/>
                </a:cubicBezTo>
                <a:cubicBezTo>
                  <a:pt x="244" y="14"/>
                  <a:pt x="245" y="12"/>
                  <a:pt x="246" y="11"/>
                </a:cubicBezTo>
                <a:cubicBezTo>
                  <a:pt x="248" y="10"/>
                  <a:pt x="248" y="10"/>
                  <a:pt x="248" y="10"/>
                </a:cubicBezTo>
                <a:cubicBezTo>
                  <a:pt x="243" y="17"/>
                  <a:pt x="240" y="26"/>
                  <a:pt x="241" y="37"/>
                </a:cubicBezTo>
                <a:cubicBezTo>
                  <a:pt x="242" y="38"/>
                  <a:pt x="242" y="38"/>
                  <a:pt x="243" y="38"/>
                </a:cubicBezTo>
                <a:cubicBezTo>
                  <a:pt x="243" y="37"/>
                  <a:pt x="243" y="37"/>
                  <a:pt x="243" y="36"/>
                </a:cubicBezTo>
                <a:cubicBezTo>
                  <a:pt x="244" y="34"/>
                  <a:pt x="245" y="32"/>
                  <a:pt x="246" y="30"/>
                </a:cubicBezTo>
                <a:cubicBezTo>
                  <a:pt x="248" y="28"/>
                  <a:pt x="249" y="26"/>
                  <a:pt x="251" y="24"/>
                </a:cubicBezTo>
                <a:cubicBezTo>
                  <a:pt x="255" y="21"/>
                  <a:pt x="260" y="18"/>
                  <a:pt x="265" y="14"/>
                </a:cubicBezTo>
                <a:cubicBezTo>
                  <a:pt x="270" y="11"/>
                  <a:pt x="273" y="7"/>
                  <a:pt x="276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5" y="6"/>
                  <a:pt x="271" y="12"/>
                  <a:pt x="263" y="17"/>
                </a:cubicBezTo>
                <a:cubicBezTo>
                  <a:pt x="266" y="16"/>
                  <a:pt x="268" y="14"/>
                  <a:pt x="270" y="13"/>
                </a:cubicBezTo>
                <a:cubicBezTo>
                  <a:pt x="273" y="10"/>
                  <a:pt x="277" y="9"/>
                  <a:pt x="279" y="7"/>
                </a:cubicBezTo>
                <a:cubicBezTo>
                  <a:pt x="283" y="4"/>
                  <a:pt x="289" y="2"/>
                  <a:pt x="294" y="1"/>
                </a:cubicBezTo>
                <a:cubicBezTo>
                  <a:pt x="303" y="0"/>
                  <a:pt x="313" y="0"/>
                  <a:pt x="321" y="3"/>
                </a:cubicBezTo>
                <a:cubicBezTo>
                  <a:pt x="324" y="4"/>
                  <a:pt x="327" y="6"/>
                  <a:pt x="329" y="8"/>
                </a:cubicBezTo>
                <a:cubicBezTo>
                  <a:pt x="332" y="9"/>
                  <a:pt x="334" y="10"/>
                  <a:pt x="337" y="10"/>
                </a:cubicBezTo>
                <a:cubicBezTo>
                  <a:pt x="340" y="11"/>
                  <a:pt x="343" y="11"/>
                  <a:pt x="345" y="12"/>
                </a:cubicBezTo>
                <a:cubicBezTo>
                  <a:pt x="351" y="14"/>
                  <a:pt x="356" y="20"/>
                  <a:pt x="358" y="27"/>
                </a:cubicBezTo>
                <a:cubicBezTo>
                  <a:pt x="358" y="28"/>
                  <a:pt x="359" y="30"/>
                  <a:pt x="359" y="32"/>
                </a:cubicBezTo>
                <a:cubicBezTo>
                  <a:pt x="359" y="37"/>
                  <a:pt x="358" y="44"/>
                  <a:pt x="354" y="47"/>
                </a:cubicBezTo>
                <a:cubicBezTo>
                  <a:pt x="354" y="50"/>
                  <a:pt x="355" y="53"/>
                  <a:pt x="353" y="56"/>
                </a:cubicBezTo>
                <a:cubicBezTo>
                  <a:pt x="352" y="57"/>
                  <a:pt x="351" y="58"/>
                  <a:pt x="349" y="57"/>
                </a:cubicBezTo>
                <a:cubicBezTo>
                  <a:pt x="349" y="56"/>
                  <a:pt x="350" y="56"/>
                  <a:pt x="350" y="56"/>
                </a:cubicBezTo>
                <a:cubicBezTo>
                  <a:pt x="349" y="54"/>
                  <a:pt x="349" y="52"/>
                  <a:pt x="348" y="51"/>
                </a:cubicBezTo>
                <a:cubicBezTo>
                  <a:pt x="345" y="45"/>
                  <a:pt x="339" y="43"/>
                  <a:pt x="332" y="43"/>
                </a:cubicBezTo>
                <a:cubicBezTo>
                  <a:pt x="330" y="43"/>
                  <a:pt x="328" y="43"/>
                  <a:pt x="327" y="44"/>
                </a:cubicBezTo>
                <a:cubicBezTo>
                  <a:pt x="325" y="45"/>
                  <a:pt x="323" y="47"/>
                  <a:pt x="321" y="48"/>
                </a:cubicBezTo>
                <a:cubicBezTo>
                  <a:pt x="319" y="49"/>
                  <a:pt x="316" y="49"/>
                  <a:pt x="314" y="48"/>
                </a:cubicBezTo>
                <a:cubicBezTo>
                  <a:pt x="311" y="48"/>
                  <a:pt x="308" y="46"/>
                  <a:pt x="305" y="45"/>
                </a:cubicBezTo>
                <a:cubicBezTo>
                  <a:pt x="304" y="45"/>
                  <a:pt x="304" y="44"/>
                  <a:pt x="303" y="44"/>
                </a:cubicBezTo>
                <a:cubicBezTo>
                  <a:pt x="296" y="39"/>
                  <a:pt x="287" y="33"/>
                  <a:pt x="277" y="31"/>
                </a:cubicBezTo>
                <a:cubicBezTo>
                  <a:pt x="274" y="31"/>
                  <a:pt x="272" y="31"/>
                  <a:pt x="269" y="31"/>
                </a:cubicBezTo>
                <a:cubicBezTo>
                  <a:pt x="262" y="30"/>
                  <a:pt x="256" y="33"/>
                  <a:pt x="252" y="37"/>
                </a:cubicBezTo>
                <a:cubicBezTo>
                  <a:pt x="257" y="36"/>
                  <a:pt x="263" y="34"/>
                  <a:pt x="270" y="35"/>
                </a:cubicBezTo>
                <a:cubicBezTo>
                  <a:pt x="274" y="36"/>
                  <a:pt x="278" y="37"/>
                  <a:pt x="282" y="39"/>
                </a:cubicBezTo>
                <a:cubicBezTo>
                  <a:pt x="286" y="39"/>
                  <a:pt x="288" y="40"/>
                  <a:pt x="291" y="42"/>
                </a:cubicBezTo>
                <a:cubicBezTo>
                  <a:pt x="296" y="46"/>
                  <a:pt x="301" y="50"/>
                  <a:pt x="304" y="55"/>
                </a:cubicBezTo>
                <a:cubicBezTo>
                  <a:pt x="306" y="57"/>
                  <a:pt x="308" y="60"/>
                  <a:pt x="310" y="62"/>
                </a:cubicBezTo>
                <a:cubicBezTo>
                  <a:pt x="311" y="64"/>
                  <a:pt x="312" y="66"/>
                  <a:pt x="314" y="68"/>
                </a:cubicBezTo>
                <a:cubicBezTo>
                  <a:pt x="314" y="69"/>
                  <a:pt x="315" y="70"/>
                  <a:pt x="315" y="71"/>
                </a:cubicBezTo>
                <a:cubicBezTo>
                  <a:pt x="316" y="72"/>
                  <a:pt x="317" y="73"/>
                  <a:pt x="317" y="74"/>
                </a:cubicBezTo>
                <a:cubicBezTo>
                  <a:pt x="322" y="80"/>
                  <a:pt x="327" y="85"/>
                  <a:pt x="335" y="89"/>
                </a:cubicBezTo>
                <a:cubicBezTo>
                  <a:pt x="336" y="90"/>
                  <a:pt x="337" y="91"/>
                  <a:pt x="339" y="92"/>
                </a:cubicBezTo>
                <a:cubicBezTo>
                  <a:pt x="341" y="94"/>
                  <a:pt x="343" y="95"/>
                  <a:pt x="344" y="97"/>
                </a:cubicBezTo>
                <a:cubicBezTo>
                  <a:pt x="346" y="100"/>
                  <a:pt x="347" y="104"/>
                  <a:pt x="346" y="107"/>
                </a:cubicBezTo>
                <a:cubicBezTo>
                  <a:pt x="344" y="107"/>
                  <a:pt x="343" y="108"/>
                  <a:pt x="342" y="108"/>
                </a:cubicBezTo>
                <a:cubicBezTo>
                  <a:pt x="341" y="109"/>
                  <a:pt x="342" y="111"/>
                  <a:pt x="342" y="111"/>
                </a:cubicBezTo>
                <a:cubicBezTo>
                  <a:pt x="343" y="111"/>
                  <a:pt x="343" y="112"/>
                  <a:pt x="344" y="112"/>
                </a:cubicBezTo>
                <a:cubicBezTo>
                  <a:pt x="344" y="113"/>
                  <a:pt x="344" y="113"/>
                  <a:pt x="345" y="114"/>
                </a:cubicBezTo>
                <a:cubicBezTo>
                  <a:pt x="345" y="119"/>
                  <a:pt x="342" y="122"/>
                  <a:pt x="338" y="124"/>
                </a:cubicBezTo>
                <a:cubicBezTo>
                  <a:pt x="336" y="126"/>
                  <a:pt x="333" y="129"/>
                  <a:pt x="327" y="129"/>
                </a:cubicBezTo>
                <a:cubicBezTo>
                  <a:pt x="324" y="129"/>
                  <a:pt x="321" y="128"/>
                  <a:pt x="318" y="128"/>
                </a:cubicBezTo>
                <a:cubicBezTo>
                  <a:pt x="317" y="128"/>
                  <a:pt x="314" y="128"/>
                  <a:pt x="312" y="128"/>
                </a:cubicBezTo>
                <a:cubicBezTo>
                  <a:pt x="312" y="128"/>
                  <a:pt x="311" y="127"/>
                  <a:pt x="311" y="127"/>
                </a:cubicBezTo>
                <a:cubicBezTo>
                  <a:pt x="311" y="128"/>
                  <a:pt x="312" y="129"/>
                  <a:pt x="313" y="130"/>
                </a:cubicBezTo>
                <a:cubicBezTo>
                  <a:pt x="315" y="133"/>
                  <a:pt x="313" y="136"/>
                  <a:pt x="310" y="137"/>
                </a:cubicBezTo>
                <a:cubicBezTo>
                  <a:pt x="309" y="137"/>
                  <a:pt x="309" y="137"/>
                  <a:pt x="308" y="137"/>
                </a:cubicBezTo>
                <a:cubicBezTo>
                  <a:pt x="309" y="141"/>
                  <a:pt x="311" y="147"/>
                  <a:pt x="307" y="150"/>
                </a:cubicBezTo>
                <a:cubicBezTo>
                  <a:pt x="306" y="150"/>
                  <a:pt x="305" y="150"/>
                  <a:pt x="304" y="150"/>
                </a:cubicBezTo>
                <a:cubicBezTo>
                  <a:pt x="303" y="151"/>
                  <a:pt x="303" y="152"/>
                  <a:pt x="303" y="152"/>
                </a:cubicBezTo>
                <a:cubicBezTo>
                  <a:pt x="301" y="154"/>
                  <a:pt x="298" y="154"/>
                  <a:pt x="297" y="151"/>
                </a:cubicBezTo>
                <a:cubicBezTo>
                  <a:pt x="296" y="152"/>
                  <a:pt x="295" y="152"/>
                  <a:pt x="294" y="151"/>
                </a:cubicBezTo>
                <a:cubicBezTo>
                  <a:pt x="293" y="151"/>
                  <a:pt x="293" y="152"/>
                  <a:pt x="292" y="152"/>
                </a:cubicBezTo>
                <a:cubicBezTo>
                  <a:pt x="292" y="154"/>
                  <a:pt x="292" y="156"/>
                  <a:pt x="291" y="157"/>
                </a:cubicBezTo>
                <a:cubicBezTo>
                  <a:pt x="290" y="157"/>
                  <a:pt x="290" y="157"/>
                  <a:pt x="289" y="156"/>
                </a:cubicBezTo>
                <a:cubicBezTo>
                  <a:pt x="288" y="157"/>
                  <a:pt x="288" y="157"/>
                  <a:pt x="288" y="158"/>
                </a:cubicBezTo>
                <a:cubicBezTo>
                  <a:pt x="286" y="159"/>
                  <a:pt x="285" y="161"/>
                  <a:pt x="283" y="161"/>
                </a:cubicBezTo>
                <a:cubicBezTo>
                  <a:pt x="281" y="161"/>
                  <a:pt x="278" y="160"/>
                  <a:pt x="276" y="160"/>
                </a:cubicBezTo>
                <a:cubicBezTo>
                  <a:pt x="275" y="160"/>
                  <a:pt x="274" y="161"/>
                  <a:pt x="273" y="161"/>
                </a:cubicBezTo>
                <a:cubicBezTo>
                  <a:pt x="271" y="161"/>
                  <a:pt x="269" y="158"/>
                  <a:pt x="268" y="157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6" y="155"/>
                  <a:pt x="265" y="155"/>
                  <a:pt x="264" y="154"/>
                </a:cubicBezTo>
                <a:cubicBezTo>
                  <a:pt x="264" y="156"/>
                  <a:pt x="262" y="159"/>
                  <a:pt x="260" y="159"/>
                </a:cubicBezTo>
                <a:cubicBezTo>
                  <a:pt x="259" y="159"/>
                  <a:pt x="258" y="158"/>
                  <a:pt x="257" y="158"/>
                </a:cubicBezTo>
                <a:cubicBezTo>
                  <a:pt x="257" y="156"/>
                  <a:pt x="256" y="155"/>
                  <a:pt x="255" y="154"/>
                </a:cubicBezTo>
                <a:cubicBezTo>
                  <a:pt x="252" y="155"/>
                  <a:pt x="250" y="152"/>
                  <a:pt x="251" y="149"/>
                </a:cubicBezTo>
                <a:cubicBezTo>
                  <a:pt x="251" y="148"/>
                  <a:pt x="253" y="147"/>
                  <a:pt x="251" y="145"/>
                </a:cubicBezTo>
                <a:cubicBezTo>
                  <a:pt x="251" y="145"/>
                  <a:pt x="251" y="146"/>
                  <a:pt x="250" y="145"/>
                </a:cubicBezTo>
                <a:cubicBezTo>
                  <a:pt x="250" y="144"/>
                  <a:pt x="248" y="144"/>
                  <a:pt x="247" y="144"/>
                </a:cubicBezTo>
                <a:cubicBezTo>
                  <a:pt x="246" y="143"/>
                  <a:pt x="246" y="142"/>
                  <a:pt x="246" y="141"/>
                </a:cubicBezTo>
                <a:cubicBezTo>
                  <a:pt x="248" y="139"/>
                  <a:pt x="250" y="134"/>
                  <a:pt x="246" y="133"/>
                </a:cubicBezTo>
                <a:cubicBezTo>
                  <a:pt x="246" y="132"/>
                  <a:pt x="245" y="131"/>
                  <a:pt x="245" y="131"/>
                </a:cubicBezTo>
                <a:cubicBezTo>
                  <a:pt x="245" y="130"/>
                  <a:pt x="245" y="128"/>
                  <a:pt x="246" y="127"/>
                </a:cubicBezTo>
                <a:cubicBezTo>
                  <a:pt x="246" y="127"/>
                  <a:pt x="246" y="126"/>
                  <a:pt x="245" y="127"/>
                </a:cubicBezTo>
                <a:cubicBezTo>
                  <a:pt x="245" y="124"/>
                  <a:pt x="244" y="123"/>
                  <a:pt x="244" y="120"/>
                </a:cubicBezTo>
                <a:cubicBezTo>
                  <a:pt x="243" y="117"/>
                  <a:pt x="244" y="113"/>
                  <a:pt x="244" y="110"/>
                </a:cubicBezTo>
                <a:cubicBezTo>
                  <a:pt x="245" y="105"/>
                  <a:pt x="244" y="98"/>
                  <a:pt x="244" y="91"/>
                </a:cubicBezTo>
                <a:cubicBezTo>
                  <a:pt x="243" y="86"/>
                  <a:pt x="242" y="81"/>
                  <a:pt x="240" y="78"/>
                </a:cubicBezTo>
                <a:cubicBezTo>
                  <a:pt x="238" y="72"/>
                  <a:pt x="234" y="68"/>
                  <a:pt x="233" y="62"/>
                </a:cubicBezTo>
                <a:cubicBezTo>
                  <a:pt x="232" y="62"/>
                  <a:pt x="233" y="61"/>
                  <a:pt x="232" y="61"/>
                </a:cubicBezTo>
                <a:cubicBezTo>
                  <a:pt x="232" y="59"/>
                  <a:pt x="232" y="57"/>
                  <a:pt x="232" y="54"/>
                </a:cubicBezTo>
                <a:cubicBezTo>
                  <a:pt x="228" y="60"/>
                  <a:pt x="228" y="72"/>
                  <a:pt x="228" y="79"/>
                </a:cubicBezTo>
                <a:cubicBezTo>
                  <a:pt x="228" y="88"/>
                  <a:pt x="227" y="95"/>
                  <a:pt x="223" y="101"/>
                </a:cubicBezTo>
                <a:cubicBezTo>
                  <a:pt x="222" y="105"/>
                  <a:pt x="220" y="107"/>
                  <a:pt x="217" y="110"/>
                </a:cubicBezTo>
                <a:cubicBezTo>
                  <a:pt x="215" y="113"/>
                  <a:pt x="212" y="115"/>
                  <a:pt x="208" y="117"/>
                </a:cubicBezTo>
                <a:cubicBezTo>
                  <a:pt x="206" y="118"/>
                  <a:pt x="204" y="118"/>
                  <a:pt x="202" y="120"/>
                </a:cubicBezTo>
                <a:cubicBezTo>
                  <a:pt x="201" y="120"/>
                  <a:pt x="200" y="121"/>
                  <a:pt x="199" y="122"/>
                </a:cubicBezTo>
                <a:cubicBezTo>
                  <a:pt x="195" y="126"/>
                  <a:pt x="192" y="131"/>
                  <a:pt x="189" y="137"/>
                </a:cubicBezTo>
                <a:cubicBezTo>
                  <a:pt x="187" y="140"/>
                  <a:pt x="184" y="141"/>
                  <a:pt x="179" y="142"/>
                </a:cubicBezTo>
                <a:cubicBezTo>
                  <a:pt x="176" y="142"/>
                  <a:pt x="174" y="140"/>
                  <a:pt x="172" y="139"/>
                </a:cubicBezTo>
                <a:cubicBezTo>
                  <a:pt x="170" y="136"/>
                  <a:pt x="168" y="133"/>
                  <a:pt x="171" y="129"/>
                </a:cubicBezTo>
                <a:cubicBezTo>
                  <a:pt x="171" y="127"/>
                  <a:pt x="167" y="129"/>
                  <a:pt x="165" y="129"/>
                </a:cubicBezTo>
                <a:cubicBezTo>
                  <a:pt x="164" y="125"/>
                  <a:pt x="162" y="124"/>
                  <a:pt x="162" y="120"/>
                </a:cubicBezTo>
                <a:cubicBezTo>
                  <a:pt x="163" y="118"/>
                  <a:pt x="163" y="116"/>
                  <a:pt x="164" y="115"/>
                </a:cubicBezTo>
                <a:cubicBezTo>
                  <a:pt x="165" y="112"/>
                  <a:pt x="166" y="110"/>
                  <a:pt x="168" y="108"/>
                </a:cubicBezTo>
                <a:cubicBezTo>
                  <a:pt x="169" y="107"/>
                  <a:pt x="171" y="106"/>
                  <a:pt x="171" y="105"/>
                </a:cubicBezTo>
                <a:cubicBezTo>
                  <a:pt x="169" y="102"/>
                  <a:pt x="167" y="99"/>
                  <a:pt x="164" y="99"/>
                </a:cubicBezTo>
                <a:cubicBezTo>
                  <a:pt x="162" y="96"/>
                  <a:pt x="163" y="92"/>
                  <a:pt x="164" y="89"/>
                </a:cubicBezTo>
                <a:cubicBezTo>
                  <a:pt x="162" y="88"/>
                  <a:pt x="160" y="90"/>
                  <a:pt x="159" y="90"/>
                </a:cubicBezTo>
                <a:cubicBezTo>
                  <a:pt x="152" y="99"/>
                  <a:pt x="150" y="116"/>
                  <a:pt x="155" y="128"/>
                </a:cubicBezTo>
                <a:cubicBezTo>
                  <a:pt x="155" y="130"/>
                  <a:pt x="157" y="133"/>
                  <a:pt x="159" y="135"/>
                </a:cubicBezTo>
                <a:cubicBezTo>
                  <a:pt x="159" y="137"/>
                  <a:pt x="160" y="138"/>
                  <a:pt x="160" y="139"/>
                </a:cubicBezTo>
                <a:cubicBezTo>
                  <a:pt x="162" y="142"/>
                  <a:pt x="162" y="146"/>
                  <a:pt x="162" y="150"/>
                </a:cubicBezTo>
                <a:cubicBezTo>
                  <a:pt x="162" y="152"/>
                  <a:pt x="162" y="153"/>
                  <a:pt x="161" y="155"/>
                </a:cubicBezTo>
                <a:cubicBezTo>
                  <a:pt x="161" y="156"/>
                  <a:pt x="162" y="158"/>
                  <a:pt x="161" y="159"/>
                </a:cubicBezTo>
                <a:cubicBezTo>
                  <a:pt x="161" y="163"/>
                  <a:pt x="160" y="167"/>
                  <a:pt x="159" y="172"/>
                </a:cubicBezTo>
                <a:cubicBezTo>
                  <a:pt x="159" y="174"/>
                  <a:pt x="158" y="176"/>
                  <a:pt x="158" y="178"/>
                </a:cubicBezTo>
                <a:cubicBezTo>
                  <a:pt x="157" y="182"/>
                  <a:pt x="157" y="186"/>
                  <a:pt x="158" y="189"/>
                </a:cubicBezTo>
                <a:cubicBezTo>
                  <a:pt x="162" y="183"/>
                  <a:pt x="170" y="179"/>
                  <a:pt x="174" y="173"/>
                </a:cubicBezTo>
                <a:cubicBezTo>
                  <a:pt x="174" y="172"/>
                  <a:pt x="175" y="171"/>
                  <a:pt x="175" y="171"/>
                </a:cubicBezTo>
                <a:cubicBezTo>
                  <a:pt x="175" y="163"/>
                  <a:pt x="177" y="158"/>
                  <a:pt x="181" y="153"/>
                </a:cubicBezTo>
                <a:cubicBezTo>
                  <a:pt x="182" y="151"/>
                  <a:pt x="184" y="150"/>
                  <a:pt x="185" y="148"/>
                </a:cubicBezTo>
                <a:cubicBezTo>
                  <a:pt x="190" y="146"/>
                  <a:pt x="192" y="142"/>
                  <a:pt x="194" y="138"/>
                </a:cubicBezTo>
                <a:cubicBezTo>
                  <a:pt x="195" y="135"/>
                  <a:pt x="198" y="133"/>
                  <a:pt x="198" y="130"/>
                </a:cubicBezTo>
                <a:cubicBezTo>
                  <a:pt x="199" y="129"/>
                  <a:pt x="200" y="129"/>
                  <a:pt x="201" y="130"/>
                </a:cubicBezTo>
                <a:cubicBezTo>
                  <a:pt x="201" y="131"/>
                  <a:pt x="201" y="131"/>
                  <a:pt x="201" y="132"/>
                </a:cubicBezTo>
                <a:cubicBezTo>
                  <a:pt x="202" y="135"/>
                  <a:pt x="201" y="137"/>
                  <a:pt x="201" y="140"/>
                </a:cubicBezTo>
                <a:cubicBezTo>
                  <a:pt x="198" y="145"/>
                  <a:pt x="195" y="152"/>
                  <a:pt x="196" y="158"/>
                </a:cubicBezTo>
                <a:cubicBezTo>
                  <a:pt x="197" y="163"/>
                  <a:pt x="199" y="167"/>
                  <a:pt x="200" y="173"/>
                </a:cubicBezTo>
                <a:cubicBezTo>
                  <a:pt x="200" y="179"/>
                  <a:pt x="198" y="184"/>
                  <a:pt x="198" y="190"/>
                </a:cubicBezTo>
                <a:cubicBezTo>
                  <a:pt x="197" y="195"/>
                  <a:pt x="196" y="201"/>
                  <a:pt x="194" y="207"/>
                </a:cubicBezTo>
                <a:cubicBezTo>
                  <a:pt x="194" y="217"/>
                  <a:pt x="196" y="219"/>
                  <a:pt x="189" y="224"/>
                </a:cubicBezTo>
                <a:cubicBezTo>
                  <a:pt x="190" y="226"/>
                  <a:pt x="190" y="229"/>
                  <a:pt x="190" y="231"/>
                </a:cubicBezTo>
                <a:cubicBezTo>
                  <a:pt x="190" y="233"/>
                  <a:pt x="188" y="235"/>
                  <a:pt x="187" y="236"/>
                </a:cubicBezTo>
                <a:cubicBezTo>
                  <a:pt x="186" y="238"/>
                  <a:pt x="186" y="239"/>
                  <a:pt x="185" y="240"/>
                </a:cubicBezTo>
                <a:cubicBezTo>
                  <a:pt x="185" y="243"/>
                  <a:pt x="184" y="245"/>
                  <a:pt x="183" y="247"/>
                </a:cubicBezTo>
                <a:cubicBezTo>
                  <a:pt x="182" y="248"/>
                  <a:pt x="182" y="248"/>
                  <a:pt x="181" y="248"/>
                </a:cubicBezTo>
                <a:cubicBezTo>
                  <a:pt x="181" y="249"/>
                  <a:pt x="181" y="249"/>
                  <a:pt x="180" y="250"/>
                </a:cubicBezTo>
                <a:cubicBezTo>
                  <a:pt x="175" y="255"/>
                  <a:pt x="168" y="259"/>
                  <a:pt x="164" y="265"/>
                </a:cubicBezTo>
                <a:cubicBezTo>
                  <a:pt x="163" y="266"/>
                  <a:pt x="163" y="267"/>
                  <a:pt x="163" y="268"/>
                </a:cubicBezTo>
                <a:cubicBezTo>
                  <a:pt x="174" y="266"/>
                  <a:pt x="178" y="255"/>
                  <a:pt x="184" y="248"/>
                </a:cubicBezTo>
                <a:cubicBezTo>
                  <a:pt x="189" y="244"/>
                  <a:pt x="197" y="245"/>
                  <a:pt x="204" y="245"/>
                </a:cubicBezTo>
                <a:cubicBezTo>
                  <a:pt x="206" y="246"/>
                  <a:pt x="208" y="247"/>
                  <a:pt x="210" y="248"/>
                </a:cubicBezTo>
                <a:cubicBezTo>
                  <a:pt x="213" y="250"/>
                  <a:pt x="215" y="253"/>
                  <a:pt x="215" y="257"/>
                </a:cubicBezTo>
                <a:cubicBezTo>
                  <a:pt x="216" y="262"/>
                  <a:pt x="212" y="267"/>
                  <a:pt x="211" y="271"/>
                </a:cubicBezTo>
                <a:cubicBezTo>
                  <a:pt x="208" y="273"/>
                  <a:pt x="206" y="276"/>
                  <a:pt x="209" y="279"/>
                </a:cubicBezTo>
                <a:cubicBezTo>
                  <a:pt x="210" y="280"/>
                  <a:pt x="212" y="281"/>
                  <a:pt x="213" y="282"/>
                </a:cubicBezTo>
                <a:cubicBezTo>
                  <a:pt x="213" y="282"/>
                  <a:pt x="213" y="282"/>
                  <a:pt x="214" y="283"/>
                </a:cubicBezTo>
                <a:cubicBezTo>
                  <a:pt x="215" y="284"/>
                  <a:pt x="215" y="285"/>
                  <a:pt x="216" y="286"/>
                </a:cubicBezTo>
                <a:cubicBezTo>
                  <a:pt x="217" y="291"/>
                  <a:pt x="217" y="298"/>
                  <a:pt x="215" y="304"/>
                </a:cubicBezTo>
                <a:cubicBezTo>
                  <a:pt x="213" y="307"/>
                  <a:pt x="210" y="310"/>
                  <a:pt x="207" y="312"/>
                </a:cubicBezTo>
                <a:cubicBezTo>
                  <a:pt x="206" y="314"/>
                  <a:pt x="206" y="316"/>
                  <a:pt x="205" y="318"/>
                </a:cubicBezTo>
                <a:cubicBezTo>
                  <a:pt x="203" y="319"/>
                  <a:pt x="202" y="320"/>
                  <a:pt x="201" y="321"/>
                </a:cubicBezTo>
                <a:cubicBezTo>
                  <a:pt x="198" y="322"/>
                  <a:pt x="195" y="322"/>
                  <a:pt x="192" y="321"/>
                </a:cubicBezTo>
                <a:cubicBezTo>
                  <a:pt x="191" y="320"/>
                  <a:pt x="189" y="318"/>
                  <a:pt x="187" y="318"/>
                </a:cubicBezTo>
                <a:cubicBezTo>
                  <a:pt x="185" y="317"/>
                  <a:pt x="183" y="318"/>
                  <a:pt x="181" y="317"/>
                </a:cubicBezTo>
                <a:cubicBezTo>
                  <a:pt x="183" y="322"/>
                  <a:pt x="185" y="329"/>
                  <a:pt x="182" y="334"/>
                </a:cubicBezTo>
                <a:cubicBezTo>
                  <a:pt x="180" y="338"/>
                  <a:pt x="177" y="343"/>
                  <a:pt x="174" y="347"/>
                </a:cubicBezTo>
                <a:cubicBezTo>
                  <a:pt x="171" y="351"/>
                  <a:pt x="165" y="356"/>
                  <a:pt x="159" y="356"/>
                </a:cubicBezTo>
                <a:cubicBezTo>
                  <a:pt x="155" y="356"/>
                  <a:pt x="152" y="354"/>
                  <a:pt x="149" y="353"/>
                </a:cubicBezTo>
                <a:cubicBezTo>
                  <a:pt x="148" y="353"/>
                  <a:pt x="147" y="352"/>
                  <a:pt x="146" y="352"/>
                </a:cubicBezTo>
                <a:cubicBezTo>
                  <a:pt x="145" y="352"/>
                  <a:pt x="143" y="351"/>
                  <a:pt x="142" y="351"/>
                </a:cubicBezTo>
                <a:cubicBezTo>
                  <a:pt x="137" y="350"/>
                  <a:pt x="132" y="355"/>
                  <a:pt x="128" y="352"/>
                </a:cubicBezTo>
                <a:cubicBezTo>
                  <a:pt x="126" y="350"/>
                  <a:pt x="126" y="347"/>
                  <a:pt x="124" y="346"/>
                </a:cubicBezTo>
                <a:cubicBezTo>
                  <a:pt x="123" y="344"/>
                  <a:pt x="120" y="345"/>
                  <a:pt x="118" y="344"/>
                </a:cubicBezTo>
                <a:cubicBezTo>
                  <a:pt x="117" y="342"/>
                  <a:pt x="115" y="342"/>
                  <a:pt x="114" y="340"/>
                </a:cubicBezTo>
                <a:cubicBezTo>
                  <a:pt x="113" y="340"/>
                  <a:pt x="113" y="339"/>
                  <a:pt x="113" y="339"/>
                </a:cubicBezTo>
                <a:cubicBezTo>
                  <a:pt x="112" y="338"/>
                  <a:pt x="111" y="336"/>
                  <a:pt x="111" y="335"/>
                </a:cubicBezTo>
                <a:cubicBezTo>
                  <a:pt x="110" y="330"/>
                  <a:pt x="110" y="325"/>
                  <a:pt x="111" y="320"/>
                </a:cubicBezTo>
                <a:cubicBezTo>
                  <a:pt x="107" y="324"/>
                  <a:pt x="102" y="329"/>
                  <a:pt x="96" y="327"/>
                </a:cubicBezTo>
                <a:cubicBezTo>
                  <a:pt x="94" y="327"/>
                  <a:pt x="92" y="326"/>
                  <a:pt x="91" y="326"/>
                </a:cubicBezTo>
                <a:cubicBezTo>
                  <a:pt x="89" y="326"/>
                  <a:pt x="87" y="327"/>
                  <a:pt x="85" y="327"/>
                </a:cubicBezTo>
                <a:cubicBezTo>
                  <a:pt x="82" y="327"/>
                  <a:pt x="80" y="325"/>
                  <a:pt x="78" y="324"/>
                </a:cubicBezTo>
                <a:cubicBezTo>
                  <a:pt x="78" y="324"/>
                  <a:pt x="77" y="324"/>
                  <a:pt x="77" y="324"/>
                </a:cubicBezTo>
                <a:cubicBezTo>
                  <a:pt x="67" y="323"/>
                  <a:pt x="58" y="325"/>
                  <a:pt x="51" y="328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51" y="326"/>
                  <a:pt x="52" y="326"/>
                  <a:pt x="53" y="326"/>
                </a:cubicBezTo>
                <a:cubicBezTo>
                  <a:pt x="55" y="325"/>
                  <a:pt x="59" y="324"/>
                  <a:pt x="62" y="323"/>
                </a:cubicBezTo>
                <a:cubicBezTo>
                  <a:pt x="63" y="323"/>
                  <a:pt x="65" y="323"/>
                  <a:pt x="65" y="323"/>
                </a:cubicBezTo>
                <a:cubicBezTo>
                  <a:pt x="66" y="323"/>
                  <a:pt x="66" y="323"/>
                  <a:pt x="67" y="322"/>
                </a:cubicBezTo>
                <a:cubicBezTo>
                  <a:pt x="67" y="323"/>
                  <a:pt x="68" y="323"/>
                  <a:pt x="68" y="322"/>
                </a:cubicBezTo>
                <a:cubicBezTo>
                  <a:pt x="68" y="322"/>
                  <a:pt x="67" y="323"/>
                  <a:pt x="67" y="322"/>
                </a:cubicBezTo>
                <a:cubicBezTo>
                  <a:pt x="68" y="322"/>
                  <a:pt x="69" y="322"/>
                  <a:pt x="69" y="323"/>
                </a:cubicBezTo>
                <a:cubicBezTo>
                  <a:pt x="71" y="321"/>
                  <a:pt x="73" y="322"/>
                  <a:pt x="76" y="322"/>
                </a:cubicBezTo>
                <a:cubicBezTo>
                  <a:pt x="76" y="320"/>
                  <a:pt x="71" y="321"/>
                  <a:pt x="69" y="320"/>
                </a:cubicBezTo>
                <a:cubicBezTo>
                  <a:pt x="71" y="320"/>
                  <a:pt x="72" y="320"/>
                  <a:pt x="75" y="320"/>
                </a:cubicBezTo>
                <a:cubicBezTo>
                  <a:pt x="73" y="318"/>
                  <a:pt x="70" y="320"/>
                  <a:pt x="68" y="319"/>
                </a:cubicBezTo>
                <a:cubicBezTo>
                  <a:pt x="70" y="319"/>
                  <a:pt x="73" y="319"/>
                  <a:pt x="74" y="319"/>
                </a:cubicBezTo>
                <a:cubicBezTo>
                  <a:pt x="74" y="317"/>
                  <a:pt x="71" y="317"/>
                  <a:pt x="69" y="317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68" y="317"/>
                  <a:pt x="65" y="318"/>
                  <a:pt x="64" y="317"/>
                </a:cubicBezTo>
                <a:cubicBezTo>
                  <a:pt x="65" y="317"/>
                  <a:pt x="67" y="317"/>
                  <a:pt x="68" y="317"/>
                </a:cubicBezTo>
                <a:cubicBezTo>
                  <a:pt x="68" y="317"/>
                  <a:pt x="68" y="317"/>
                  <a:pt x="68" y="317"/>
                </a:cubicBezTo>
                <a:cubicBezTo>
                  <a:pt x="70" y="317"/>
                  <a:pt x="71" y="317"/>
                  <a:pt x="72" y="317"/>
                </a:cubicBezTo>
                <a:cubicBezTo>
                  <a:pt x="73" y="317"/>
                  <a:pt x="73" y="317"/>
                  <a:pt x="73" y="317"/>
                </a:cubicBezTo>
                <a:cubicBezTo>
                  <a:pt x="72" y="317"/>
                  <a:pt x="71" y="317"/>
                  <a:pt x="70" y="317"/>
                </a:cubicBezTo>
                <a:cubicBezTo>
                  <a:pt x="71" y="316"/>
                  <a:pt x="72" y="317"/>
                  <a:pt x="72" y="316"/>
                </a:cubicBezTo>
                <a:cubicBezTo>
                  <a:pt x="64" y="315"/>
                  <a:pt x="55" y="317"/>
                  <a:pt x="48" y="320"/>
                </a:cubicBezTo>
                <a:cubicBezTo>
                  <a:pt x="48" y="319"/>
                  <a:pt x="48" y="319"/>
                  <a:pt x="48" y="318"/>
                </a:cubicBezTo>
                <a:cubicBezTo>
                  <a:pt x="53" y="316"/>
                  <a:pt x="61" y="315"/>
                  <a:pt x="67" y="314"/>
                </a:cubicBezTo>
                <a:cubicBezTo>
                  <a:pt x="67" y="314"/>
                  <a:pt x="66" y="315"/>
                  <a:pt x="66" y="314"/>
                </a:cubicBezTo>
                <a:cubicBezTo>
                  <a:pt x="66" y="314"/>
                  <a:pt x="67" y="314"/>
                  <a:pt x="67" y="314"/>
                </a:cubicBezTo>
                <a:cubicBezTo>
                  <a:pt x="67" y="315"/>
                  <a:pt x="68" y="315"/>
                  <a:pt x="69" y="315"/>
                </a:cubicBezTo>
                <a:cubicBezTo>
                  <a:pt x="70" y="315"/>
                  <a:pt x="68" y="314"/>
                  <a:pt x="68" y="314"/>
                </a:cubicBezTo>
                <a:cubicBezTo>
                  <a:pt x="69" y="314"/>
                  <a:pt x="72" y="315"/>
                  <a:pt x="73" y="315"/>
                </a:cubicBezTo>
                <a:cubicBezTo>
                  <a:pt x="73" y="315"/>
                  <a:pt x="73" y="314"/>
                  <a:pt x="72" y="314"/>
                </a:cubicBezTo>
                <a:cubicBezTo>
                  <a:pt x="70" y="314"/>
                  <a:pt x="68" y="314"/>
                  <a:pt x="66" y="314"/>
                </a:cubicBezTo>
                <a:cubicBezTo>
                  <a:pt x="66" y="314"/>
                  <a:pt x="67" y="314"/>
                  <a:pt x="67" y="313"/>
                </a:cubicBezTo>
                <a:cubicBezTo>
                  <a:pt x="66" y="313"/>
                  <a:pt x="65" y="313"/>
                  <a:pt x="64" y="313"/>
                </a:cubicBezTo>
                <a:cubicBezTo>
                  <a:pt x="64" y="314"/>
                  <a:pt x="64" y="313"/>
                  <a:pt x="64" y="314"/>
                </a:cubicBezTo>
                <a:cubicBezTo>
                  <a:pt x="64" y="313"/>
                  <a:pt x="63" y="314"/>
                  <a:pt x="63" y="313"/>
                </a:cubicBezTo>
                <a:cubicBezTo>
                  <a:pt x="63" y="313"/>
                  <a:pt x="64" y="314"/>
                  <a:pt x="64" y="313"/>
                </a:cubicBezTo>
                <a:cubicBezTo>
                  <a:pt x="63" y="313"/>
                  <a:pt x="61" y="313"/>
                  <a:pt x="60" y="314"/>
                </a:cubicBezTo>
                <a:cubicBezTo>
                  <a:pt x="60" y="314"/>
                  <a:pt x="61" y="313"/>
                  <a:pt x="61" y="314"/>
                </a:cubicBezTo>
                <a:cubicBezTo>
                  <a:pt x="60" y="314"/>
                  <a:pt x="57" y="314"/>
                  <a:pt x="57" y="314"/>
                </a:cubicBezTo>
                <a:cubicBezTo>
                  <a:pt x="57" y="314"/>
                  <a:pt x="56" y="314"/>
                  <a:pt x="55" y="314"/>
                </a:cubicBezTo>
                <a:cubicBezTo>
                  <a:pt x="56" y="314"/>
                  <a:pt x="56" y="313"/>
                  <a:pt x="57" y="314"/>
                </a:cubicBezTo>
                <a:cubicBezTo>
                  <a:pt x="57" y="314"/>
                  <a:pt x="56" y="314"/>
                  <a:pt x="56" y="314"/>
                </a:cubicBezTo>
                <a:cubicBezTo>
                  <a:pt x="58" y="314"/>
                  <a:pt x="58" y="313"/>
                  <a:pt x="59" y="313"/>
                </a:cubicBezTo>
                <a:cubicBezTo>
                  <a:pt x="59" y="313"/>
                  <a:pt x="58" y="313"/>
                  <a:pt x="59" y="314"/>
                </a:cubicBezTo>
                <a:cubicBezTo>
                  <a:pt x="60" y="313"/>
                  <a:pt x="64" y="312"/>
                  <a:pt x="65" y="313"/>
                </a:cubicBezTo>
                <a:cubicBezTo>
                  <a:pt x="65" y="313"/>
                  <a:pt x="64" y="313"/>
                  <a:pt x="64" y="313"/>
                </a:cubicBezTo>
                <a:cubicBezTo>
                  <a:pt x="67" y="313"/>
                  <a:pt x="70" y="313"/>
                  <a:pt x="72" y="313"/>
                </a:cubicBezTo>
                <a:cubicBezTo>
                  <a:pt x="72" y="312"/>
                  <a:pt x="70" y="313"/>
                  <a:pt x="71" y="312"/>
                </a:cubicBezTo>
                <a:cubicBezTo>
                  <a:pt x="70" y="312"/>
                  <a:pt x="70" y="312"/>
                  <a:pt x="69" y="312"/>
                </a:cubicBezTo>
                <a:cubicBezTo>
                  <a:pt x="70" y="312"/>
                  <a:pt x="70" y="312"/>
                  <a:pt x="70" y="312"/>
                </a:cubicBezTo>
                <a:cubicBezTo>
                  <a:pt x="66" y="310"/>
                  <a:pt x="60" y="311"/>
                  <a:pt x="55" y="312"/>
                </a:cubicBezTo>
                <a:cubicBezTo>
                  <a:pt x="56" y="312"/>
                  <a:pt x="56" y="312"/>
                  <a:pt x="57" y="312"/>
                </a:cubicBezTo>
                <a:cubicBezTo>
                  <a:pt x="55" y="312"/>
                  <a:pt x="52" y="313"/>
                  <a:pt x="51" y="313"/>
                </a:cubicBezTo>
                <a:cubicBezTo>
                  <a:pt x="50" y="313"/>
                  <a:pt x="48" y="313"/>
                  <a:pt x="47" y="314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51" y="311"/>
                  <a:pt x="56" y="311"/>
                  <a:pt x="61" y="310"/>
                </a:cubicBezTo>
                <a:cubicBezTo>
                  <a:pt x="64" y="309"/>
                  <a:pt x="66" y="310"/>
                  <a:pt x="69" y="310"/>
                </a:cubicBezTo>
                <a:cubicBezTo>
                  <a:pt x="68" y="310"/>
                  <a:pt x="68" y="309"/>
                  <a:pt x="68" y="310"/>
                </a:cubicBezTo>
                <a:cubicBezTo>
                  <a:pt x="67" y="309"/>
                  <a:pt x="64" y="307"/>
                  <a:pt x="63" y="306"/>
                </a:cubicBezTo>
                <a:cubicBezTo>
                  <a:pt x="63" y="306"/>
                  <a:pt x="63" y="306"/>
                  <a:pt x="63" y="306"/>
                </a:cubicBezTo>
                <a:cubicBezTo>
                  <a:pt x="58" y="304"/>
                  <a:pt x="52" y="304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4"/>
                  <a:pt x="46" y="304"/>
                  <a:pt x="46" y="304"/>
                </a:cubicBezTo>
                <a:cubicBezTo>
                  <a:pt x="49" y="304"/>
                  <a:pt x="51" y="303"/>
                  <a:pt x="53" y="303"/>
                </a:cubicBezTo>
                <a:cubicBezTo>
                  <a:pt x="50" y="303"/>
                  <a:pt x="48" y="302"/>
                  <a:pt x="46" y="301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8" y="301"/>
                  <a:pt x="50" y="302"/>
                  <a:pt x="52" y="302"/>
                </a:cubicBezTo>
                <a:cubicBezTo>
                  <a:pt x="56" y="303"/>
                  <a:pt x="59" y="304"/>
                  <a:pt x="63" y="303"/>
                </a:cubicBezTo>
                <a:cubicBezTo>
                  <a:pt x="62" y="302"/>
                  <a:pt x="62" y="299"/>
                  <a:pt x="62" y="297"/>
                </a:cubicBezTo>
                <a:cubicBezTo>
                  <a:pt x="57" y="291"/>
                  <a:pt x="52" y="289"/>
                  <a:pt x="47" y="289"/>
                </a:cubicBezTo>
                <a:cubicBezTo>
                  <a:pt x="46" y="289"/>
                  <a:pt x="44" y="288"/>
                  <a:pt x="43" y="288"/>
                </a:cubicBezTo>
                <a:cubicBezTo>
                  <a:pt x="42" y="287"/>
                  <a:pt x="42" y="287"/>
                  <a:pt x="41" y="286"/>
                </a:cubicBezTo>
                <a:cubicBezTo>
                  <a:pt x="41" y="286"/>
                  <a:pt x="42" y="287"/>
                  <a:pt x="42" y="287"/>
                </a:cubicBezTo>
                <a:cubicBezTo>
                  <a:pt x="46" y="288"/>
                  <a:pt x="50" y="287"/>
                  <a:pt x="52" y="289"/>
                </a:cubicBezTo>
                <a:cubicBezTo>
                  <a:pt x="53" y="288"/>
                  <a:pt x="54" y="289"/>
                  <a:pt x="55" y="289"/>
                </a:cubicBezTo>
                <a:cubicBezTo>
                  <a:pt x="55" y="289"/>
                  <a:pt x="54" y="289"/>
                  <a:pt x="54" y="289"/>
                </a:cubicBezTo>
                <a:cubicBezTo>
                  <a:pt x="55" y="289"/>
                  <a:pt x="55" y="289"/>
                  <a:pt x="55" y="289"/>
                </a:cubicBezTo>
                <a:cubicBezTo>
                  <a:pt x="55" y="289"/>
                  <a:pt x="56" y="289"/>
                  <a:pt x="56" y="290"/>
                </a:cubicBezTo>
                <a:cubicBezTo>
                  <a:pt x="55" y="289"/>
                  <a:pt x="55" y="289"/>
                  <a:pt x="55" y="290"/>
                </a:cubicBezTo>
                <a:cubicBezTo>
                  <a:pt x="58" y="291"/>
                  <a:pt x="61" y="293"/>
                  <a:pt x="63" y="295"/>
                </a:cubicBezTo>
                <a:cubicBezTo>
                  <a:pt x="62" y="293"/>
                  <a:pt x="59" y="292"/>
                  <a:pt x="57" y="290"/>
                </a:cubicBezTo>
                <a:cubicBezTo>
                  <a:pt x="56" y="290"/>
                  <a:pt x="56" y="290"/>
                  <a:pt x="56" y="289"/>
                </a:cubicBezTo>
                <a:cubicBezTo>
                  <a:pt x="59" y="290"/>
                  <a:pt x="60" y="293"/>
                  <a:pt x="63" y="294"/>
                </a:cubicBezTo>
                <a:cubicBezTo>
                  <a:pt x="63" y="294"/>
                  <a:pt x="64" y="293"/>
                  <a:pt x="64" y="293"/>
                </a:cubicBezTo>
                <a:cubicBezTo>
                  <a:pt x="63" y="293"/>
                  <a:pt x="63" y="293"/>
                  <a:pt x="63" y="292"/>
                </a:cubicBezTo>
                <a:cubicBezTo>
                  <a:pt x="63" y="293"/>
                  <a:pt x="63" y="294"/>
                  <a:pt x="63" y="293"/>
                </a:cubicBezTo>
                <a:cubicBezTo>
                  <a:pt x="63" y="291"/>
                  <a:pt x="60" y="291"/>
                  <a:pt x="59" y="290"/>
                </a:cubicBezTo>
                <a:cubicBezTo>
                  <a:pt x="61" y="290"/>
                  <a:pt x="62" y="292"/>
                  <a:pt x="64" y="292"/>
                </a:cubicBezTo>
                <a:cubicBezTo>
                  <a:pt x="64" y="291"/>
                  <a:pt x="64" y="291"/>
                  <a:pt x="63" y="290"/>
                </a:cubicBezTo>
                <a:cubicBezTo>
                  <a:pt x="60" y="289"/>
                  <a:pt x="55" y="287"/>
                  <a:pt x="53" y="285"/>
                </a:cubicBezTo>
                <a:cubicBezTo>
                  <a:pt x="57" y="287"/>
                  <a:pt x="60" y="289"/>
                  <a:pt x="64" y="291"/>
                </a:cubicBezTo>
                <a:cubicBezTo>
                  <a:pt x="65" y="291"/>
                  <a:pt x="64" y="292"/>
                  <a:pt x="64" y="292"/>
                </a:cubicBezTo>
                <a:cubicBezTo>
                  <a:pt x="65" y="291"/>
                  <a:pt x="65" y="291"/>
                  <a:pt x="65" y="290"/>
                </a:cubicBezTo>
                <a:cubicBezTo>
                  <a:pt x="65" y="290"/>
                  <a:pt x="65" y="289"/>
                  <a:pt x="64" y="290"/>
                </a:cubicBezTo>
                <a:cubicBezTo>
                  <a:pt x="64" y="288"/>
                  <a:pt x="61" y="288"/>
                  <a:pt x="60" y="287"/>
                </a:cubicBezTo>
                <a:cubicBezTo>
                  <a:pt x="63" y="287"/>
                  <a:pt x="64" y="289"/>
                  <a:pt x="66" y="290"/>
                </a:cubicBezTo>
                <a:cubicBezTo>
                  <a:pt x="66" y="289"/>
                  <a:pt x="67" y="289"/>
                  <a:pt x="67" y="289"/>
                </a:cubicBezTo>
                <a:cubicBezTo>
                  <a:pt x="65" y="288"/>
                  <a:pt x="63" y="287"/>
                  <a:pt x="62" y="286"/>
                </a:cubicBezTo>
                <a:cubicBezTo>
                  <a:pt x="63" y="287"/>
                  <a:pt x="66" y="287"/>
                  <a:pt x="67" y="289"/>
                </a:cubicBezTo>
                <a:cubicBezTo>
                  <a:pt x="67" y="288"/>
                  <a:pt x="68" y="288"/>
                  <a:pt x="68" y="287"/>
                </a:cubicBezTo>
                <a:cubicBezTo>
                  <a:pt x="65" y="287"/>
                  <a:pt x="63" y="286"/>
                  <a:pt x="61" y="285"/>
                </a:cubicBezTo>
                <a:cubicBezTo>
                  <a:pt x="63" y="285"/>
                  <a:pt x="65" y="286"/>
                  <a:pt x="66" y="287"/>
                </a:cubicBezTo>
                <a:cubicBezTo>
                  <a:pt x="67" y="287"/>
                  <a:pt x="69" y="287"/>
                  <a:pt x="69" y="286"/>
                </a:cubicBezTo>
                <a:cubicBezTo>
                  <a:pt x="66" y="285"/>
                  <a:pt x="63" y="285"/>
                  <a:pt x="61" y="284"/>
                </a:cubicBezTo>
                <a:cubicBezTo>
                  <a:pt x="64" y="285"/>
                  <a:pt x="67" y="286"/>
                  <a:pt x="70" y="286"/>
                </a:cubicBezTo>
                <a:cubicBezTo>
                  <a:pt x="70" y="285"/>
                  <a:pt x="70" y="285"/>
                  <a:pt x="71" y="284"/>
                </a:cubicBezTo>
                <a:cubicBezTo>
                  <a:pt x="70" y="284"/>
                  <a:pt x="69" y="284"/>
                  <a:pt x="68" y="283"/>
                </a:cubicBezTo>
                <a:cubicBezTo>
                  <a:pt x="69" y="283"/>
                  <a:pt x="70" y="284"/>
                  <a:pt x="71" y="284"/>
                </a:cubicBezTo>
                <a:cubicBezTo>
                  <a:pt x="68" y="282"/>
                  <a:pt x="64" y="282"/>
                  <a:pt x="62" y="281"/>
                </a:cubicBezTo>
                <a:cubicBezTo>
                  <a:pt x="61" y="281"/>
                  <a:pt x="60" y="280"/>
                  <a:pt x="59" y="280"/>
                </a:cubicBezTo>
                <a:cubicBezTo>
                  <a:pt x="60" y="279"/>
                  <a:pt x="62" y="281"/>
                  <a:pt x="63" y="281"/>
                </a:cubicBezTo>
                <a:cubicBezTo>
                  <a:pt x="66" y="282"/>
                  <a:pt x="69" y="282"/>
                  <a:pt x="71" y="283"/>
                </a:cubicBezTo>
                <a:cubicBezTo>
                  <a:pt x="71" y="281"/>
                  <a:pt x="68" y="282"/>
                  <a:pt x="67" y="281"/>
                </a:cubicBezTo>
                <a:cubicBezTo>
                  <a:pt x="69" y="281"/>
                  <a:pt x="70" y="281"/>
                  <a:pt x="72" y="282"/>
                </a:cubicBezTo>
                <a:cubicBezTo>
                  <a:pt x="70" y="280"/>
                  <a:pt x="66" y="280"/>
                  <a:pt x="64" y="278"/>
                </a:cubicBezTo>
                <a:cubicBezTo>
                  <a:pt x="65" y="279"/>
                  <a:pt x="67" y="279"/>
                  <a:pt x="68" y="280"/>
                </a:cubicBezTo>
                <a:cubicBezTo>
                  <a:pt x="64" y="277"/>
                  <a:pt x="58" y="276"/>
                  <a:pt x="55" y="276"/>
                </a:cubicBezTo>
                <a:cubicBezTo>
                  <a:pt x="55" y="276"/>
                  <a:pt x="55" y="276"/>
                  <a:pt x="55" y="276"/>
                </a:cubicBezTo>
                <a:cubicBezTo>
                  <a:pt x="55" y="276"/>
                  <a:pt x="54" y="276"/>
                  <a:pt x="54" y="276"/>
                </a:cubicBezTo>
                <a:cubicBezTo>
                  <a:pt x="54" y="276"/>
                  <a:pt x="55" y="276"/>
                  <a:pt x="55" y="276"/>
                </a:cubicBezTo>
                <a:cubicBezTo>
                  <a:pt x="54" y="275"/>
                  <a:pt x="53" y="275"/>
                  <a:pt x="53" y="276"/>
                </a:cubicBezTo>
                <a:cubicBezTo>
                  <a:pt x="53" y="275"/>
                  <a:pt x="53" y="275"/>
                  <a:pt x="53" y="275"/>
                </a:cubicBezTo>
                <a:cubicBezTo>
                  <a:pt x="47" y="274"/>
                  <a:pt x="42" y="273"/>
                  <a:pt x="36" y="272"/>
                </a:cubicBezTo>
                <a:cubicBezTo>
                  <a:pt x="32" y="270"/>
                  <a:pt x="27" y="267"/>
                  <a:pt x="23" y="265"/>
                </a:cubicBezTo>
                <a:cubicBezTo>
                  <a:pt x="22" y="264"/>
                  <a:pt x="22" y="263"/>
                  <a:pt x="21" y="262"/>
                </a:cubicBezTo>
                <a:cubicBezTo>
                  <a:pt x="23" y="263"/>
                  <a:pt x="24" y="264"/>
                  <a:pt x="26" y="265"/>
                </a:cubicBezTo>
                <a:cubicBezTo>
                  <a:pt x="32" y="269"/>
                  <a:pt x="38" y="271"/>
                  <a:pt x="45" y="272"/>
                </a:cubicBezTo>
                <a:cubicBezTo>
                  <a:pt x="51" y="274"/>
                  <a:pt x="59" y="275"/>
                  <a:pt x="65" y="277"/>
                </a:cubicBezTo>
                <a:cubicBezTo>
                  <a:pt x="68" y="278"/>
                  <a:pt x="70" y="279"/>
                  <a:pt x="72" y="280"/>
                </a:cubicBezTo>
                <a:cubicBezTo>
                  <a:pt x="72" y="278"/>
                  <a:pt x="71" y="276"/>
                  <a:pt x="71" y="275"/>
                </a:cubicBezTo>
                <a:cubicBezTo>
                  <a:pt x="70" y="273"/>
                  <a:pt x="72" y="271"/>
                  <a:pt x="73" y="270"/>
                </a:cubicBezTo>
                <a:cubicBezTo>
                  <a:pt x="77" y="267"/>
                  <a:pt x="82" y="266"/>
                  <a:pt x="85" y="265"/>
                </a:cubicBezTo>
                <a:cubicBezTo>
                  <a:pt x="83" y="264"/>
                  <a:pt x="80" y="264"/>
                  <a:pt x="77" y="263"/>
                </a:cubicBezTo>
                <a:cubicBezTo>
                  <a:pt x="76" y="263"/>
                  <a:pt x="75" y="262"/>
                  <a:pt x="74" y="262"/>
                </a:cubicBezTo>
                <a:cubicBezTo>
                  <a:pt x="74" y="261"/>
                  <a:pt x="73" y="262"/>
                  <a:pt x="73" y="261"/>
                </a:cubicBezTo>
                <a:cubicBezTo>
                  <a:pt x="70" y="261"/>
                  <a:pt x="68" y="260"/>
                  <a:pt x="65" y="261"/>
                </a:cubicBezTo>
                <a:cubicBezTo>
                  <a:pt x="53" y="262"/>
                  <a:pt x="39" y="263"/>
                  <a:pt x="28" y="256"/>
                </a:cubicBezTo>
                <a:cubicBezTo>
                  <a:pt x="23" y="255"/>
                  <a:pt x="19" y="253"/>
                  <a:pt x="15" y="250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14" y="250"/>
                  <a:pt x="14" y="249"/>
                  <a:pt x="14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14" y="249"/>
                  <a:pt x="14" y="249"/>
                  <a:pt x="13" y="249"/>
                </a:cubicBezTo>
                <a:cubicBezTo>
                  <a:pt x="13" y="248"/>
                  <a:pt x="13" y="247"/>
                  <a:pt x="12" y="246"/>
                </a:cubicBezTo>
                <a:cubicBezTo>
                  <a:pt x="13" y="247"/>
                  <a:pt x="14" y="248"/>
                  <a:pt x="15" y="248"/>
                </a:cubicBezTo>
                <a:cubicBezTo>
                  <a:pt x="17" y="251"/>
                  <a:pt x="20" y="252"/>
                  <a:pt x="23" y="253"/>
                </a:cubicBezTo>
                <a:cubicBezTo>
                  <a:pt x="24" y="253"/>
                  <a:pt x="23" y="252"/>
                  <a:pt x="24" y="252"/>
                </a:cubicBezTo>
                <a:cubicBezTo>
                  <a:pt x="25" y="252"/>
                  <a:pt x="24" y="253"/>
                  <a:pt x="23" y="253"/>
                </a:cubicBezTo>
                <a:cubicBezTo>
                  <a:pt x="24" y="254"/>
                  <a:pt x="25" y="254"/>
                  <a:pt x="25" y="254"/>
                </a:cubicBezTo>
                <a:cubicBezTo>
                  <a:pt x="26" y="253"/>
                  <a:pt x="27" y="252"/>
                  <a:pt x="28" y="250"/>
                </a:cubicBezTo>
                <a:cubicBezTo>
                  <a:pt x="27" y="250"/>
                  <a:pt x="27" y="251"/>
                  <a:pt x="27" y="251"/>
                </a:cubicBezTo>
                <a:cubicBezTo>
                  <a:pt x="28" y="250"/>
                  <a:pt x="28" y="249"/>
                  <a:pt x="28" y="248"/>
                </a:cubicBezTo>
                <a:cubicBezTo>
                  <a:pt x="28" y="248"/>
                  <a:pt x="28" y="249"/>
                  <a:pt x="27" y="250"/>
                </a:cubicBezTo>
                <a:cubicBezTo>
                  <a:pt x="28" y="248"/>
                  <a:pt x="30" y="247"/>
                  <a:pt x="30" y="244"/>
                </a:cubicBezTo>
                <a:cubicBezTo>
                  <a:pt x="29" y="245"/>
                  <a:pt x="29" y="246"/>
                  <a:pt x="28" y="247"/>
                </a:cubicBezTo>
                <a:cubicBezTo>
                  <a:pt x="29" y="245"/>
                  <a:pt x="30" y="244"/>
                  <a:pt x="30" y="242"/>
                </a:cubicBezTo>
                <a:cubicBezTo>
                  <a:pt x="30" y="243"/>
                  <a:pt x="29" y="244"/>
                  <a:pt x="28" y="245"/>
                </a:cubicBezTo>
                <a:cubicBezTo>
                  <a:pt x="28" y="245"/>
                  <a:pt x="29" y="244"/>
                  <a:pt x="30" y="243"/>
                </a:cubicBezTo>
                <a:cubicBezTo>
                  <a:pt x="30" y="242"/>
                  <a:pt x="30" y="241"/>
                  <a:pt x="30" y="242"/>
                </a:cubicBezTo>
                <a:cubicBezTo>
                  <a:pt x="31" y="240"/>
                  <a:pt x="31" y="239"/>
                  <a:pt x="31" y="237"/>
                </a:cubicBezTo>
                <a:cubicBezTo>
                  <a:pt x="31" y="237"/>
                  <a:pt x="31" y="237"/>
                  <a:pt x="31" y="236"/>
                </a:cubicBezTo>
                <a:cubicBezTo>
                  <a:pt x="31" y="236"/>
                  <a:pt x="31" y="236"/>
                  <a:pt x="31" y="236"/>
                </a:cubicBezTo>
                <a:cubicBezTo>
                  <a:pt x="32" y="234"/>
                  <a:pt x="33" y="229"/>
                  <a:pt x="34" y="226"/>
                </a:cubicBezTo>
                <a:cubicBezTo>
                  <a:pt x="33" y="227"/>
                  <a:pt x="32" y="228"/>
                  <a:pt x="31" y="229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29" y="231"/>
                  <a:pt x="29" y="232"/>
                  <a:pt x="29" y="231"/>
                </a:cubicBezTo>
                <a:cubicBezTo>
                  <a:pt x="28" y="232"/>
                  <a:pt x="29" y="231"/>
                  <a:pt x="28" y="232"/>
                </a:cubicBezTo>
                <a:cubicBezTo>
                  <a:pt x="27" y="233"/>
                  <a:pt x="26" y="234"/>
                  <a:pt x="24" y="234"/>
                </a:cubicBezTo>
                <a:cubicBezTo>
                  <a:pt x="25" y="233"/>
                  <a:pt x="27" y="232"/>
                  <a:pt x="27" y="231"/>
                </a:cubicBezTo>
                <a:cubicBezTo>
                  <a:pt x="28" y="231"/>
                  <a:pt x="28" y="230"/>
                  <a:pt x="28" y="230"/>
                </a:cubicBezTo>
                <a:cubicBezTo>
                  <a:pt x="29" y="230"/>
                  <a:pt x="30" y="229"/>
                  <a:pt x="31" y="228"/>
                </a:cubicBezTo>
                <a:cubicBezTo>
                  <a:pt x="33" y="226"/>
                  <a:pt x="35" y="223"/>
                  <a:pt x="36" y="220"/>
                </a:cubicBezTo>
                <a:cubicBezTo>
                  <a:pt x="36" y="220"/>
                  <a:pt x="35" y="221"/>
                  <a:pt x="35" y="222"/>
                </a:cubicBezTo>
                <a:cubicBezTo>
                  <a:pt x="34" y="221"/>
                  <a:pt x="35" y="221"/>
                  <a:pt x="35" y="221"/>
                </a:cubicBezTo>
                <a:cubicBezTo>
                  <a:pt x="34" y="220"/>
                  <a:pt x="34" y="221"/>
                  <a:pt x="33" y="221"/>
                </a:cubicBezTo>
                <a:cubicBezTo>
                  <a:pt x="34" y="221"/>
                  <a:pt x="32" y="221"/>
                  <a:pt x="32" y="221"/>
                </a:cubicBezTo>
                <a:cubicBezTo>
                  <a:pt x="32" y="220"/>
                  <a:pt x="31" y="220"/>
                  <a:pt x="31" y="220"/>
                </a:cubicBezTo>
                <a:cubicBezTo>
                  <a:pt x="30" y="220"/>
                  <a:pt x="30" y="221"/>
                  <a:pt x="29" y="221"/>
                </a:cubicBezTo>
                <a:cubicBezTo>
                  <a:pt x="30" y="220"/>
                  <a:pt x="30" y="220"/>
                  <a:pt x="31" y="220"/>
                </a:cubicBezTo>
                <a:cubicBezTo>
                  <a:pt x="30" y="219"/>
                  <a:pt x="30" y="219"/>
                  <a:pt x="30" y="219"/>
                </a:cubicBezTo>
                <a:cubicBezTo>
                  <a:pt x="29" y="219"/>
                  <a:pt x="28" y="220"/>
                  <a:pt x="27" y="220"/>
                </a:cubicBezTo>
                <a:cubicBezTo>
                  <a:pt x="27" y="219"/>
                  <a:pt x="29" y="219"/>
                  <a:pt x="29" y="218"/>
                </a:cubicBezTo>
                <a:cubicBezTo>
                  <a:pt x="28" y="217"/>
                  <a:pt x="29" y="215"/>
                  <a:pt x="29" y="213"/>
                </a:cubicBezTo>
                <a:cubicBezTo>
                  <a:pt x="27" y="212"/>
                  <a:pt x="27" y="214"/>
                  <a:pt x="25" y="215"/>
                </a:cubicBezTo>
                <a:cubicBezTo>
                  <a:pt x="26" y="214"/>
                  <a:pt x="27" y="213"/>
                  <a:pt x="28" y="213"/>
                </a:cubicBezTo>
                <a:cubicBezTo>
                  <a:pt x="27" y="212"/>
                  <a:pt x="25" y="213"/>
                  <a:pt x="25" y="214"/>
                </a:cubicBezTo>
                <a:cubicBezTo>
                  <a:pt x="24" y="214"/>
                  <a:pt x="24" y="215"/>
                  <a:pt x="23" y="215"/>
                </a:cubicBezTo>
                <a:cubicBezTo>
                  <a:pt x="22" y="216"/>
                  <a:pt x="20" y="218"/>
                  <a:pt x="20" y="219"/>
                </a:cubicBezTo>
                <a:cubicBezTo>
                  <a:pt x="20" y="221"/>
                  <a:pt x="22" y="220"/>
                  <a:pt x="23" y="221"/>
                </a:cubicBezTo>
                <a:cubicBezTo>
                  <a:pt x="21" y="223"/>
                  <a:pt x="19" y="225"/>
                  <a:pt x="20" y="229"/>
                </a:cubicBezTo>
                <a:cubicBezTo>
                  <a:pt x="20" y="232"/>
                  <a:pt x="21" y="234"/>
                  <a:pt x="21" y="237"/>
                </a:cubicBezTo>
                <a:cubicBezTo>
                  <a:pt x="22" y="237"/>
                  <a:pt x="23" y="236"/>
                  <a:pt x="24" y="236"/>
                </a:cubicBezTo>
                <a:cubicBezTo>
                  <a:pt x="24" y="240"/>
                  <a:pt x="22" y="245"/>
                  <a:pt x="20" y="248"/>
                </a:cubicBezTo>
                <a:cubicBezTo>
                  <a:pt x="19" y="249"/>
                  <a:pt x="18" y="250"/>
                  <a:pt x="17" y="250"/>
                </a:cubicBezTo>
                <a:cubicBezTo>
                  <a:pt x="19" y="247"/>
                  <a:pt x="22" y="243"/>
                  <a:pt x="22" y="238"/>
                </a:cubicBezTo>
                <a:cubicBezTo>
                  <a:pt x="22" y="238"/>
                  <a:pt x="20" y="237"/>
                  <a:pt x="20" y="238"/>
                </a:cubicBezTo>
                <a:cubicBezTo>
                  <a:pt x="18" y="235"/>
                  <a:pt x="18" y="228"/>
                  <a:pt x="18" y="227"/>
                </a:cubicBezTo>
                <a:cubicBezTo>
                  <a:pt x="18" y="225"/>
                  <a:pt x="19" y="223"/>
                  <a:pt x="21" y="222"/>
                </a:cubicBezTo>
                <a:cubicBezTo>
                  <a:pt x="15" y="219"/>
                  <a:pt x="24" y="213"/>
                  <a:pt x="26" y="212"/>
                </a:cubicBezTo>
                <a:cubicBezTo>
                  <a:pt x="25" y="210"/>
                  <a:pt x="26" y="208"/>
                  <a:pt x="27" y="207"/>
                </a:cubicBezTo>
                <a:cubicBezTo>
                  <a:pt x="22" y="208"/>
                  <a:pt x="19" y="204"/>
                  <a:pt x="19" y="199"/>
                </a:cubicBezTo>
                <a:cubicBezTo>
                  <a:pt x="20" y="198"/>
                  <a:pt x="22" y="199"/>
                  <a:pt x="23" y="198"/>
                </a:cubicBezTo>
                <a:cubicBezTo>
                  <a:pt x="25" y="197"/>
                  <a:pt x="24" y="194"/>
                  <a:pt x="26" y="192"/>
                </a:cubicBezTo>
                <a:cubicBezTo>
                  <a:pt x="27" y="192"/>
                  <a:pt x="27" y="192"/>
                  <a:pt x="28" y="192"/>
                </a:cubicBezTo>
                <a:cubicBezTo>
                  <a:pt x="27" y="190"/>
                  <a:pt x="25" y="190"/>
                  <a:pt x="24" y="188"/>
                </a:cubicBezTo>
                <a:cubicBezTo>
                  <a:pt x="24" y="186"/>
                  <a:pt x="24" y="182"/>
                  <a:pt x="24" y="180"/>
                </a:cubicBezTo>
                <a:cubicBezTo>
                  <a:pt x="25" y="180"/>
                  <a:pt x="25" y="179"/>
                  <a:pt x="26" y="179"/>
                </a:cubicBezTo>
                <a:cubicBezTo>
                  <a:pt x="26" y="179"/>
                  <a:pt x="27" y="180"/>
                  <a:pt x="27" y="180"/>
                </a:cubicBezTo>
                <a:cubicBezTo>
                  <a:pt x="28" y="180"/>
                  <a:pt x="30" y="180"/>
                  <a:pt x="31" y="180"/>
                </a:cubicBezTo>
                <a:cubicBezTo>
                  <a:pt x="32" y="181"/>
                  <a:pt x="32" y="183"/>
                  <a:pt x="34" y="183"/>
                </a:cubicBezTo>
                <a:cubicBezTo>
                  <a:pt x="34" y="182"/>
                  <a:pt x="34" y="181"/>
                  <a:pt x="34" y="181"/>
                </a:cubicBezTo>
                <a:cubicBezTo>
                  <a:pt x="33" y="180"/>
                  <a:pt x="32" y="180"/>
                  <a:pt x="31" y="180"/>
                </a:cubicBezTo>
                <a:cubicBezTo>
                  <a:pt x="29" y="179"/>
                  <a:pt x="28" y="176"/>
                  <a:pt x="27" y="174"/>
                </a:cubicBezTo>
                <a:cubicBezTo>
                  <a:pt x="26" y="173"/>
                  <a:pt x="26" y="172"/>
                  <a:pt x="27" y="170"/>
                </a:cubicBezTo>
                <a:cubicBezTo>
                  <a:pt x="27" y="170"/>
                  <a:pt x="27" y="170"/>
                  <a:pt x="27" y="170"/>
                </a:cubicBezTo>
                <a:cubicBezTo>
                  <a:pt x="27" y="169"/>
                  <a:pt x="27" y="169"/>
                  <a:pt x="27" y="168"/>
                </a:cubicBezTo>
                <a:cubicBezTo>
                  <a:pt x="27" y="166"/>
                  <a:pt x="29" y="164"/>
                  <a:pt x="31" y="164"/>
                </a:cubicBezTo>
                <a:cubicBezTo>
                  <a:pt x="32" y="164"/>
                  <a:pt x="33" y="165"/>
                  <a:pt x="33" y="165"/>
                </a:cubicBezTo>
                <a:cubicBezTo>
                  <a:pt x="35" y="165"/>
                  <a:pt x="36" y="165"/>
                  <a:pt x="37" y="166"/>
                </a:cubicBezTo>
                <a:cubicBezTo>
                  <a:pt x="37" y="163"/>
                  <a:pt x="35" y="161"/>
                  <a:pt x="35" y="158"/>
                </a:cubicBezTo>
                <a:cubicBezTo>
                  <a:pt x="34" y="158"/>
                  <a:pt x="34" y="157"/>
                  <a:pt x="35" y="156"/>
                </a:cubicBezTo>
                <a:cubicBezTo>
                  <a:pt x="35" y="155"/>
                  <a:pt x="36" y="155"/>
                  <a:pt x="36" y="154"/>
                </a:cubicBezTo>
                <a:cubicBezTo>
                  <a:pt x="37" y="153"/>
                  <a:pt x="36" y="151"/>
                  <a:pt x="37" y="150"/>
                </a:cubicBezTo>
                <a:cubicBezTo>
                  <a:pt x="37" y="149"/>
                  <a:pt x="38" y="149"/>
                  <a:pt x="39" y="148"/>
                </a:cubicBezTo>
                <a:cubicBezTo>
                  <a:pt x="46" y="148"/>
                  <a:pt x="48" y="153"/>
                  <a:pt x="53" y="157"/>
                </a:cubicBezTo>
                <a:cubicBezTo>
                  <a:pt x="53" y="156"/>
                  <a:pt x="52" y="155"/>
                  <a:pt x="52" y="155"/>
                </a:cubicBezTo>
                <a:cubicBezTo>
                  <a:pt x="51" y="152"/>
                  <a:pt x="50" y="149"/>
                  <a:pt x="50" y="147"/>
                </a:cubicBezTo>
                <a:cubicBezTo>
                  <a:pt x="51" y="144"/>
                  <a:pt x="51" y="142"/>
                  <a:pt x="52" y="140"/>
                </a:cubicBezTo>
                <a:cubicBezTo>
                  <a:pt x="53" y="140"/>
                  <a:pt x="53" y="139"/>
                  <a:pt x="54" y="139"/>
                </a:cubicBezTo>
                <a:cubicBezTo>
                  <a:pt x="55" y="139"/>
                  <a:pt x="56" y="140"/>
                  <a:pt x="57" y="140"/>
                </a:cubicBezTo>
                <a:cubicBezTo>
                  <a:pt x="59" y="140"/>
                  <a:pt x="60" y="140"/>
                  <a:pt x="61" y="141"/>
                </a:cubicBezTo>
                <a:cubicBezTo>
                  <a:pt x="64" y="143"/>
                  <a:pt x="66" y="147"/>
                  <a:pt x="68" y="151"/>
                </a:cubicBezTo>
                <a:cubicBezTo>
                  <a:pt x="68" y="147"/>
                  <a:pt x="67" y="142"/>
                  <a:pt x="66" y="138"/>
                </a:cubicBezTo>
                <a:cubicBezTo>
                  <a:pt x="67" y="137"/>
                  <a:pt x="68" y="135"/>
                  <a:pt x="69" y="135"/>
                </a:cubicBezTo>
                <a:cubicBezTo>
                  <a:pt x="70" y="135"/>
                  <a:pt x="70" y="134"/>
                  <a:pt x="71" y="134"/>
                </a:cubicBezTo>
                <a:cubicBezTo>
                  <a:pt x="71" y="134"/>
                  <a:pt x="72" y="133"/>
                  <a:pt x="72" y="132"/>
                </a:cubicBezTo>
                <a:cubicBezTo>
                  <a:pt x="72" y="132"/>
                  <a:pt x="73" y="132"/>
                  <a:pt x="73" y="132"/>
                </a:cubicBezTo>
                <a:cubicBezTo>
                  <a:pt x="79" y="133"/>
                  <a:pt x="82" y="140"/>
                  <a:pt x="83" y="146"/>
                </a:cubicBezTo>
                <a:cubicBezTo>
                  <a:pt x="83" y="141"/>
                  <a:pt x="86" y="139"/>
                  <a:pt x="89" y="136"/>
                </a:cubicBezTo>
                <a:cubicBezTo>
                  <a:pt x="89" y="134"/>
                  <a:pt x="89" y="133"/>
                  <a:pt x="89" y="131"/>
                </a:cubicBezTo>
                <a:cubicBezTo>
                  <a:pt x="89" y="128"/>
                  <a:pt x="88" y="126"/>
                  <a:pt x="89" y="124"/>
                </a:cubicBezTo>
                <a:cubicBezTo>
                  <a:pt x="88" y="122"/>
                  <a:pt x="89" y="120"/>
                  <a:pt x="88" y="119"/>
                </a:cubicBezTo>
                <a:cubicBezTo>
                  <a:pt x="89" y="116"/>
                  <a:pt x="88" y="115"/>
                  <a:pt x="88" y="113"/>
                </a:cubicBezTo>
                <a:cubicBezTo>
                  <a:pt x="88" y="111"/>
                  <a:pt x="88" y="108"/>
                  <a:pt x="88" y="106"/>
                </a:cubicBezTo>
                <a:cubicBezTo>
                  <a:pt x="88" y="98"/>
                  <a:pt x="90" y="87"/>
                  <a:pt x="89" y="81"/>
                </a:cubicBezTo>
                <a:cubicBezTo>
                  <a:pt x="90" y="79"/>
                  <a:pt x="90" y="76"/>
                  <a:pt x="90" y="74"/>
                </a:cubicBezTo>
                <a:cubicBezTo>
                  <a:pt x="90" y="70"/>
                  <a:pt x="91" y="67"/>
                  <a:pt x="91" y="63"/>
                </a:cubicBezTo>
                <a:cubicBezTo>
                  <a:pt x="91" y="62"/>
                  <a:pt x="91" y="61"/>
                  <a:pt x="91" y="60"/>
                </a:cubicBezTo>
                <a:cubicBezTo>
                  <a:pt x="91" y="60"/>
                  <a:pt x="92" y="59"/>
                  <a:pt x="92" y="58"/>
                </a:cubicBezTo>
                <a:cubicBezTo>
                  <a:pt x="92" y="57"/>
                  <a:pt x="92" y="56"/>
                  <a:pt x="92" y="55"/>
                </a:cubicBezTo>
                <a:cubicBezTo>
                  <a:pt x="92" y="53"/>
                  <a:pt x="93" y="51"/>
                  <a:pt x="94" y="49"/>
                </a:cubicBezTo>
                <a:cubicBezTo>
                  <a:pt x="95" y="48"/>
                  <a:pt x="95" y="47"/>
                  <a:pt x="96" y="47"/>
                </a:cubicBezTo>
                <a:cubicBezTo>
                  <a:pt x="97" y="47"/>
                  <a:pt x="98" y="48"/>
                  <a:pt x="98" y="49"/>
                </a:cubicBezTo>
                <a:cubicBezTo>
                  <a:pt x="99" y="51"/>
                  <a:pt x="99" y="54"/>
                  <a:pt x="98" y="57"/>
                </a:cubicBezTo>
                <a:cubicBezTo>
                  <a:pt x="97" y="61"/>
                  <a:pt x="97" y="66"/>
                  <a:pt x="97" y="71"/>
                </a:cubicBezTo>
                <a:cubicBezTo>
                  <a:pt x="97" y="77"/>
                  <a:pt x="96" y="82"/>
                  <a:pt x="96" y="88"/>
                </a:cubicBezTo>
                <a:cubicBezTo>
                  <a:pt x="96" y="90"/>
                  <a:pt x="97" y="92"/>
                  <a:pt x="97" y="94"/>
                </a:cubicBezTo>
                <a:cubicBezTo>
                  <a:pt x="98" y="102"/>
                  <a:pt x="95" y="109"/>
                  <a:pt x="96" y="118"/>
                </a:cubicBezTo>
                <a:cubicBezTo>
                  <a:pt x="96" y="118"/>
                  <a:pt x="96" y="120"/>
                  <a:pt x="96" y="121"/>
                </a:cubicBezTo>
                <a:cubicBezTo>
                  <a:pt x="99" y="111"/>
                  <a:pt x="105" y="101"/>
                  <a:pt x="100" y="91"/>
                </a:cubicBezTo>
                <a:cubicBezTo>
                  <a:pt x="100" y="89"/>
                  <a:pt x="101" y="87"/>
                  <a:pt x="101" y="85"/>
                </a:cubicBezTo>
                <a:cubicBezTo>
                  <a:pt x="100" y="82"/>
                  <a:pt x="99" y="79"/>
                  <a:pt x="98" y="76"/>
                </a:cubicBezTo>
                <a:cubicBezTo>
                  <a:pt x="98" y="70"/>
                  <a:pt x="103" y="66"/>
                  <a:pt x="104" y="62"/>
                </a:cubicBezTo>
                <a:cubicBezTo>
                  <a:pt x="105" y="61"/>
                  <a:pt x="105" y="59"/>
                  <a:pt x="106" y="58"/>
                </a:cubicBezTo>
                <a:cubicBezTo>
                  <a:pt x="107" y="58"/>
                  <a:pt x="108" y="59"/>
                  <a:pt x="109" y="59"/>
                </a:cubicBezTo>
                <a:cubicBezTo>
                  <a:pt x="110" y="67"/>
                  <a:pt x="113" y="73"/>
                  <a:pt x="116" y="79"/>
                </a:cubicBezTo>
                <a:cubicBezTo>
                  <a:pt x="118" y="83"/>
                  <a:pt x="121" y="86"/>
                  <a:pt x="123" y="92"/>
                </a:cubicBezTo>
                <a:cubicBezTo>
                  <a:pt x="125" y="95"/>
                  <a:pt x="126" y="100"/>
                  <a:pt x="128" y="104"/>
                </a:cubicBezTo>
                <a:cubicBezTo>
                  <a:pt x="129" y="102"/>
                  <a:pt x="129" y="100"/>
                  <a:pt x="131" y="99"/>
                </a:cubicBezTo>
                <a:cubicBezTo>
                  <a:pt x="129" y="95"/>
                  <a:pt x="128" y="90"/>
                  <a:pt x="127" y="85"/>
                </a:cubicBezTo>
                <a:cubicBezTo>
                  <a:pt x="127" y="84"/>
                  <a:pt x="127" y="83"/>
                  <a:pt x="127" y="82"/>
                </a:cubicBezTo>
                <a:cubicBezTo>
                  <a:pt x="127" y="81"/>
                  <a:pt x="127" y="81"/>
                  <a:pt x="127" y="80"/>
                </a:cubicBezTo>
                <a:cubicBezTo>
                  <a:pt x="127" y="78"/>
                  <a:pt x="126" y="77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3"/>
                  <a:pt x="126" y="72"/>
                  <a:pt x="126" y="71"/>
                </a:cubicBezTo>
                <a:cubicBezTo>
                  <a:pt x="125" y="65"/>
                  <a:pt x="125" y="57"/>
                  <a:pt x="125" y="51"/>
                </a:cubicBezTo>
                <a:cubicBezTo>
                  <a:pt x="125" y="43"/>
                  <a:pt x="125" y="33"/>
                  <a:pt x="126" y="24"/>
                </a:cubicBezTo>
                <a:cubicBezTo>
                  <a:pt x="124" y="22"/>
                  <a:pt x="125" y="18"/>
                  <a:pt x="127" y="16"/>
                </a:cubicBezTo>
                <a:cubicBezTo>
                  <a:pt x="126" y="15"/>
                  <a:pt x="126" y="14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4"/>
                  <a:pt x="127" y="15"/>
                </a:cubicBezTo>
                <a:cubicBezTo>
                  <a:pt x="128" y="15"/>
                  <a:pt x="128" y="14"/>
                  <a:pt x="129" y="14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0" y="15"/>
                  <a:pt x="126" y="17"/>
                  <a:pt x="127" y="22"/>
                </a:cubicBezTo>
                <a:cubicBezTo>
                  <a:pt x="127" y="21"/>
                  <a:pt x="127" y="20"/>
                  <a:pt x="128" y="19"/>
                </a:cubicBezTo>
                <a:cubicBezTo>
                  <a:pt x="128" y="20"/>
                  <a:pt x="127" y="23"/>
                  <a:pt x="129" y="24"/>
                </a:cubicBezTo>
                <a:cubicBezTo>
                  <a:pt x="131" y="23"/>
                  <a:pt x="132" y="20"/>
                  <a:pt x="135" y="18"/>
                </a:cubicBezTo>
                <a:cubicBezTo>
                  <a:pt x="134" y="21"/>
                  <a:pt x="132" y="22"/>
                  <a:pt x="131" y="24"/>
                </a:cubicBezTo>
                <a:cubicBezTo>
                  <a:pt x="134" y="23"/>
                  <a:pt x="136" y="21"/>
                  <a:pt x="137" y="18"/>
                </a:cubicBezTo>
                <a:cubicBezTo>
                  <a:pt x="137" y="18"/>
                  <a:pt x="137" y="17"/>
                  <a:pt x="137" y="17"/>
                </a:cubicBezTo>
                <a:cubicBezTo>
                  <a:pt x="137" y="15"/>
                  <a:pt x="138" y="14"/>
                  <a:pt x="139" y="13"/>
                </a:cubicBezTo>
                <a:cubicBezTo>
                  <a:pt x="140" y="13"/>
                  <a:pt x="140" y="13"/>
                  <a:pt x="140" y="13"/>
                </a:cubicBezTo>
                <a:cubicBezTo>
                  <a:pt x="139" y="16"/>
                  <a:pt x="138" y="20"/>
                  <a:pt x="135" y="23"/>
                </a:cubicBezTo>
                <a:cubicBezTo>
                  <a:pt x="135" y="24"/>
                  <a:pt x="135" y="26"/>
                  <a:pt x="134" y="27"/>
                </a:cubicBezTo>
                <a:cubicBezTo>
                  <a:pt x="133" y="38"/>
                  <a:pt x="132" y="49"/>
                  <a:pt x="132" y="62"/>
                </a:cubicBezTo>
                <a:cubicBezTo>
                  <a:pt x="133" y="64"/>
                  <a:pt x="133" y="65"/>
                  <a:pt x="133" y="68"/>
                </a:cubicBezTo>
                <a:cubicBezTo>
                  <a:pt x="133" y="69"/>
                  <a:pt x="133" y="71"/>
                  <a:pt x="134" y="72"/>
                </a:cubicBezTo>
                <a:cubicBezTo>
                  <a:pt x="134" y="74"/>
                  <a:pt x="134" y="76"/>
                  <a:pt x="134" y="78"/>
                </a:cubicBezTo>
                <a:cubicBezTo>
                  <a:pt x="134" y="79"/>
                  <a:pt x="135" y="79"/>
                  <a:pt x="135" y="80"/>
                </a:cubicBezTo>
                <a:cubicBezTo>
                  <a:pt x="135" y="81"/>
                  <a:pt x="135" y="82"/>
                  <a:pt x="136" y="82"/>
                </a:cubicBezTo>
                <a:cubicBezTo>
                  <a:pt x="138" y="76"/>
                  <a:pt x="142" y="70"/>
                  <a:pt x="144" y="64"/>
                </a:cubicBezTo>
                <a:cubicBezTo>
                  <a:pt x="141" y="63"/>
                  <a:pt x="137" y="60"/>
                  <a:pt x="136" y="56"/>
                </a:cubicBezTo>
                <a:cubicBezTo>
                  <a:pt x="136" y="54"/>
                  <a:pt x="136" y="52"/>
                  <a:pt x="135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5" y="47"/>
                  <a:pt x="135" y="44"/>
                  <a:pt x="137" y="42"/>
                </a:cubicBezTo>
                <a:cubicBezTo>
                  <a:pt x="137" y="42"/>
                  <a:pt x="138" y="41"/>
                  <a:pt x="138" y="41"/>
                </a:cubicBezTo>
                <a:cubicBezTo>
                  <a:pt x="139" y="42"/>
                  <a:pt x="139" y="43"/>
                  <a:pt x="140" y="43"/>
                </a:cubicBezTo>
                <a:cubicBezTo>
                  <a:pt x="140" y="43"/>
                  <a:pt x="142" y="43"/>
                  <a:pt x="142" y="43"/>
                </a:cubicBezTo>
                <a:cubicBezTo>
                  <a:pt x="153" y="40"/>
                  <a:pt x="153" y="25"/>
                  <a:pt x="167" y="24"/>
                </a:cubicBezTo>
                <a:cubicBezTo>
                  <a:pt x="167" y="23"/>
                  <a:pt x="167" y="24"/>
                  <a:pt x="168" y="24"/>
                </a:cubicBezTo>
                <a:cubicBezTo>
                  <a:pt x="167" y="23"/>
                  <a:pt x="168" y="23"/>
                  <a:pt x="168" y="22"/>
                </a:cubicBezTo>
                <a:cubicBezTo>
                  <a:pt x="170" y="20"/>
                  <a:pt x="170" y="16"/>
                  <a:pt x="172" y="14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5" y="15"/>
                  <a:pt x="174" y="18"/>
                  <a:pt x="173" y="21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5" y="18"/>
                  <a:pt x="177" y="15"/>
                  <a:pt x="177" y="13"/>
                </a:cubicBezTo>
                <a:cubicBezTo>
                  <a:pt x="179" y="13"/>
                  <a:pt x="179" y="13"/>
                  <a:pt x="179" y="13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8" y="16"/>
                  <a:pt x="177" y="19"/>
                  <a:pt x="176" y="21"/>
                </a:cubicBezTo>
                <a:cubicBezTo>
                  <a:pt x="176" y="21"/>
                  <a:pt x="176" y="22"/>
                  <a:pt x="175" y="22"/>
                </a:cubicBezTo>
                <a:cubicBezTo>
                  <a:pt x="175" y="23"/>
                  <a:pt x="175" y="23"/>
                  <a:pt x="174" y="24"/>
                </a:cubicBezTo>
                <a:cubicBezTo>
                  <a:pt x="185" y="26"/>
                  <a:pt x="193" y="20"/>
                  <a:pt x="201" y="20"/>
                </a:cubicBezTo>
                <a:cubicBezTo>
                  <a:pt x="203" y="19"/>
                  <a:pt x="205" y="20"/>
                  <a:pt x="207" y="20"/>
                </a:cubicBezTo>
                <a:cubicBezTo>
                  <a:pt x="214" y="20"/>
                  <a:pt x="219" y="20"/>
                  <a:pt x="225" y="23"/>
                </a:cubicBezTo>
                <a:cubicBezTo>
                  <a:pt x="223" y="19"/>
                  <a:pt x="220" y="17"/>
                  <a:pt x="217" y="14"/>
                </a:cubicBezTo>
                <a:cubicBezTo>
                  <a:pt x="217" y="13"/>
                  <a:pt x="216" y="13"/>
                  <a:pt x="216" y="13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9" y="13"/>
                  <a:pt x="219" y="14"/>
                  <a:pt x="220" y="15"/>
                </a:cubicBezTo>
                <a:cubicBezTo>
                  <a:pt x="220" y="14"/>
                  <a:pt x="220" y="16"/>
                  <a:pt x="221" y="15"/>
                </a:cubicBezTo>
                <a:cubicBezTo>
                  <a:pt x="220" y="14"/>
                  <a:pt x="219" y="13"/>
                  <a:pt x="219" y="13"/>
                </a:cubicBezTo>
                <a:cubicBezTo>
                  <a:pt x="221" y="14"/>
                  <a:pt x="221" y="16"/>
                  <a:pt x="223" y="17"/>
                </a:cubicBezTo>
                <a:cubicBezTo>
                  <a:pt x="223" y="17"/>
                  <a:pt x="222" y="17"/>
                  <a:pt x="222" y="17"/>
                </a:cubicBezTo>
                <a:cubicBezTo>
                  <a:pt x="224" y="19"/>
                  <a:pt x="226" y="21"/>
                  <a:pt x="227" y="23"/>
                </a:cubicBezTo>
                <a:cubicBezTo>
                  <a:pt x="228" y="23"/>
                  <a:pt x="228" y="24"/>
                  <a:pt x="229" y="24"/>
                </a:cubicBezTo>
                <a:cubicBezTo>
                  <a:pt x="228" y="22"/>
                  <a:pt x="226" y="21"/>
                  <a:pt x="226" y="20"/>
                </a:cubicBezTo>
                <a:cubicBezTo>
                  <a:pt x="227" y="21"/>
                  <a:pt x="228" y="22"/>
                  <a:pt x="229" y="24"/>
                </a:cubicBezTo>
                <a:cubicBezTo>
                  <a:pt x="229" y="24"/>
                  <a:pt x="229" y="25"/>
                  <a:pt x="230" y="24"/>
                </a:cubicBezTo>
                <a:cubicBezTo>
                  <a:pt x="230" y="24"/>
                  <a:pt x="229" y="24"/>
                  <a:pt x="229" y="23"/>
                </a:cubicBezTo>
                <a:cubicBezTo>
                  <a:pt x="229" y="23"/>
                  <a:pt x="229" y="23"/>
                  <a:pt x="230" y="24"/>
                </a:cubicBezTo>
                <a:cubicBezTo>
                  <a:pt x="230" y="23"/>
                  <a:pt x="228" y="22"/>
                  <a:pt x="228" y="21"/>
                </a:cubicBezTo>
                <a:cubicBezTo>
                  <a:pt x="229" y="22"/>
                  <a:pt x="230" y="24"/>
                  <a:pt x="231" y="25"/>
                </a:cubicBezTo>
                <a:cubicBezTo>
                  <a:pt x="231" y="25"/>
                  <a:pt x="232" y="26"/>
                  <a:pt x="232" y="25"/>
                </a:cubicBezTo>
                <a:cubicBezTo>
                  <a:pt x="231" y="23"/>
                  <a:pt x="230" y="21"/>
                  <a:pt x="229" y="20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29" y="20"/>
                  <a:pt x="230" y="21"/>
                  <a:pt x="230" y="21"/>
                </a:cubicBezTo>
                <a:cubicBezTo>
                  <a:pt x="229" y="18"/>
                  <a:pt x="227" y="15"/>
                  <a:pt x="225" y="13"/>
                </a:cubicBezTo>
                <a:cubicBezTo>
                  <a:pt x="226" y="13"/>
                  <a:pt x="226" y="13"/>
                  <a:pt x="226" y="13"/>
                </a:cubicBezTo>
                <a:close/>
                <a:moveTo>
                  <a:pt x="0" y="192"/>
                </a:moveTo>
                <a:cubicBezTo>
                  <a:pt x="1" y="190"/>
                  <a:pt x="1" y="188"/>
                  <a:pt x="2" y="186"/>
                </a:cubicBezTo>
                <a:cubicBezTo>
                  <a:pt x="3" y="186"/>
                  <a:pt x="4" y="186"/>
                  <a:pt x="4" y="186"/>
                </a:cubicBezTo>
                <a:cubicBezTo>
                  <a:pt x="5" y="190"/>
                  <a:pt x="4" y="200"/>
                  <a:pt x="2" y="203"/>
                </a:cubicBezTo>
                <a:cubicBezTo>
                  <a:pt x="2" y="205"/>
                  <a:pt x="2" y="207"/>
                  <a:pt x="1" y="209"/>
                </a:cubicBezTo>
                <a:cubicBezTo>
                  <a:pt x="1" y="208"/>
                  <a:pt x="1" y="207"/>
                  <a:pt x="1" y="206"/>
                </a:cubicBezTo>
                <a:cubicBezTo>
                  <a:pt x="1" y="206"/>
                  <a:pt x="1" y="206"/>
                  <a:pt x="1" y="206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05"/>
                  <a:pt x="1" y="205"/>
                  <a:pt x="1" y="204"/>
                </a:cubicBezTo>
                <a:cubicBezTo>
                  <a:pt x="1" y="203"/>
                  <a:pt x="2" y="201"/>
                  <a:pt x="2" y="200"/>
                </a:cubicBezTo>
                <a:cubicBezTo>
                  <a:pt x="1" y="200"/>
                  <a:pt x="1" y="201"/>
                  <a:pt x="0" y="201"/>
                </a:cubicBezTo>
                <a:cubicBezTo>
                  <a:pt x="0" y="201"/>
                  <a:pt x="0" y="200"/>
                  <a:pt x="0" y="199"/>
                </a:cubicBezTo>
                <a:cubicBezTo>
                  <a:pt x="2" y="197"/>
                  <a:pt x="3" y="194"/>
                  <a:pt x="2" y="191"/>
                </a:cubicBezTo>
                <a:cubicBezTo>
                  <a:pt x="2" y="193"/>
                  <a:pt x="1" y="194"/>
                  <a:pt x="0" y="195"/>
                </a:cubicBezTo>
                <a:cubicBezTo>
                  <a:pt x="0" y="194"/>
                  <a:pt x="0" y="193"/>
                  <a:pt x="0" y="193"/>
                </a:cubicBezTo>
                <a:cubicBezTo>
                  <a:pt x="0" y="192"/>
                  <a:pt x="0" y="192"/>
                  <a:pt x="0" y="192"/>
                </a:cubicBezTo>
                <a:close/>
                <a:moveTo>
                  <a:pt x="86" y="19"/>
                </a:moveTo>
                <a:cubicBezTo>
                  <a:pt x="85" y="19"/>
                  <a:pt x="85" y="19"/>
                  <a:pt x="85" y="19"/>
                </a:cubicBezTo>
                <a:cubicBezTo>
                  <a:pt x="85" y="24"/>
                  <a:pt x="85" y="28"/>
                  <a:pt x="86" y="32"/>
                </a:cubicBezTo>
                <a:cubicBezTo>
                  <a:pt x="86" y="37"/>
                  <a:pt x="87" y="42"/>
                  <a:pt x="88" y="48"/>
                </a:cubicBezTo>
                <a:cubicBezTo>
                  <a:pt x="88" y="52"/>
                  <a:pt x="89" y="56"/>
                  <a:pt x="89" y="60"/>
                </a:cubicBezTo>
                <a:cubicBezTo>
                  <a:pt x="89" y="61"/>
                  <a:pt x="89" y="63"/>
                  <a:pt x="89" y="65"/>
                </a:cubicBezTo>
                <a:cubicBezTo>
                  <a:pt x="89" y="69"/>
                  <a:pt x="88" y="75"/>
                  <a:pt x="86" y="79"/>
                </a:cubicBezTo>
                <a:cubicBezTo>
                  <a:pt x="85" y="81"/>
                  <a:pt x="84" y="82"/>
                  <a:pt x="83" y="84"/>
                </a:cubicBezTo>
                <a:cubicBezTo>
                  <a:pt x="81" y="84"/>
                  <a:pt x="79" y="86"/>
                  <a:pt x="76" y="86"/>
                </a:cubicBezTo>
                <a:cubicBezTo>
                  <a:pt x="74" y="85"/>
                  <a:pt x="73" y="83"/>
                  <a:pt x="70" y="83"/>
                </a:cubicBezTo>
                <a:cubicBezTo>
                  <a:pt x="68" y="83"/>
                  <a:pt x="66" y="84"/>
                  <a:pt x="65" y="85"/>
                </a:cubicBezTo>
                <a:cubicBezTo>
                  <a:pt x="65" y="85"/>
                  <a:pt x="65" y="85"/>
                  <a:pt x="64" y="85"/>
                </a:cubicBezTo>
                <a:cubicBezTo>
                  <a:pt x="63" y="85"/>
                  <a:pt x="63" y="86"/>
                  <a:pt x="62" y="87"/>
                </a:cubicBezTo>
                <a:cubicBezTo>
                  <a:pt x="61" y="87"/>
                  <a:pt x="59" y="87"/>
                  <a:pt x="59" y="88"/>
                </a:cubicBezTo>
                <a:cubicBezTo>
                  <a:pt x="53" y="88"/>
                  <a:pt x="48" y="84"/>
                  <a:pt x="46" y="79"/>
                </a:cubicBezTo>
                <a:cubicBezTo>
                  <a:pt x="46" y="80"/>
                  <a:pt x="46" y="80"/>
                  <a:pt x="46" y="81"/>
                </a:cubicBezTo>
                <a:cubicBezTo>
                  <a:pt x="46" y="83"/>
                  <a:pt x="46" y="83"/>
                  <a:pt x="46" y="83"/>
                </a:cubicBezTo>
                <a:cubicBezTo>
                  <a:pt x="48" y="84"/>
                  <a:pt x="49" y="86"/>
                  <a:pt x="51" y="87"/>
                </a:cubicBezTo>
                <a:cubicBezTo>
                  <a:pt x="54" y="90"/>
                  <a:pt x="61" y="90"/>
                  <a:pt x="64" y="87"/>
                </a:cubicBezTo>
                <a:cubicBezTo>
                  <a:pt x="65" y="86"/>
                  <a:pt x="66" y="86"/>
                  <a:pt x="67" y="85"/>
                </a:cubicBezTo>
                <a:cubicBezTo>
                  <a:pt x="68" y="85"/>
                  <a:pt x="69" y="84"/>
                  <a:pt x="70" y="84"/>
                </a:cubicBezTo>
                <a:cubicBezTo>
                  <a:pt x="73" y="84"/>
                  <a:pt x="73" y="87"/>
                  <a:pt x="75" y="87"/>
                </a:cubicBezTo>
                <a:cubicBezTo>
                  <a:pt x="77" y="88"/>
                  <a:pt x="79" y="87"/>
                  <a:pt x="80" y="87"/>
                </a:cubicBezTo>
                <a:cubicBezTo>
                  <a:pt x="81" y="86"/>
                  <a:pt x="82" y="86"/>
                  <a:pt x="84" y="85"/>
                </a:cubicBezTo>
                <a:cubicBezTo>
                  <a:pt x="87" y="81"/>
                  <a:pt x="88" y="76"/>
                  <a:pt x="89" y="72"/>
                </a:cubicBezTo>
                <a:cubicBezTo>
                  <a:pt x="90" y="69"/>
                  <a:pt x="90" y="67"/>
                  <a:pt x="90" y="65"/>
                </a:cubicBezTo>
                <a:cubicBezTo>
                  <a:pt x="91" y="61"/>
                  <a:pt x="90" y="57"/>
                  <a:pt x="90" y="53"/>
                </a:cubicBezTo>
                <a:cubicBezTo>
                  <a:pt x="89" y="52"/>
                  <a:pt x="90" y="52"/>
                  <a:pt x="90" y="51"/>
                </a:cubicBezTo>
                <a:cubicBezTo>
                  <a:pt x="88" y="41"/>
                  <a:pt x="86" y="30"/>
                  <a:pt x="86" y="19"/>
                </a:cubicBezTo>
                <a:close/>
                <a:moveTo>
                  <a:pt x="14" y="250"/>
                </a:moveTo>
                <a:cubicBezTo>
                  <a:pt x="14" y="250"/>
                  <a:pt x="14" y="250"/>
                  <a:pt x="14" y="250"/>
                </a:cubicBezTo>
                <a:cubicBezTo>
                  <a:pt x="14" y="250"/>
                  <a:pt x="14" y="249"/>
                  <a:pt x="14" y="249"/>
                </a:cubicBezTo>
                <a:cubicBezTo>
                  <a:pt x="14" y="250"/>
                  <a:pt x="14" y="250"/>
                  <a:pt x="14" y="250"/>
                </a:cubicBezTo>
                <a:close/>
                <a:moveTo>
                  <a:pt x="51" y="56"/>
                </a:moveTo>
                <a:cubicBezTo>
                  <a:pt x="52" y="57"/>
                  <a:pt x="53" y="58"/>
                  <a:pt x="54" y="58"/>
                </a:cubicBezTo>
                <a:cubicBezTo>
                  <a:pt x="53" y="61"/>
                  <a:pt x="56" y="63"/>
                  <a:pt x="59" y="62"/>
                </a:cubicBezTo>
                <a:cubicBezTo>
                  <a:pt x="64" y="60"/>
                  <a:pt x="67" y="55"/>
                  <a:pt x="68" y="48"/>
                </a:cubicBezTo>
                <a:cubicBezTo>
                  <a:pt x="69" y="47"/>
                  <a:pt x="69" y="45"/>
                  <a:pt x="69" y="43"/>
                </a:cubicBezTo>
                <a:cubicBezTo>
                  <a:pt x="69" y="39"/>
                  <a:pt x="68" y="35"/>
                  <a:pt x="67" y="32"/>
                </a:cubicBezTo>
                <a:cubicBezTo>
                  <a:pt x="67" y="32"/>
                  <a:pt x="66" y="33"/>
                  <a:pt x="66" y="33"/>
                </a:cubicBezTo>
                <a:cubicBezTo>
                  <a:pt x="67" y="37"/>
                  <a:pt x="67" y="40"/>
                  <a:pt x="67" y="44"/>
                </a:cubicBezTo>
                <a:cubicBezTo>
                  <a:pt x="68" y="46"/>
                  <a:pt x="66" y="49"/>
                  <a:pt x="66" y="50"/>
                </a:cubicBezTo>
                <a:cubicBezTo>
                  <a:pt x="66" y="51"/>
                  <a:pt x="67" y="52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0"/>
                  <a:pt x="66" y="51"/>
                  <a:pt x="66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50"/>
                  <a:pt x="66" y="49"/>
                  <a:pt x="66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6" y="48"/>
                  <a:pt x="66" y="49"/>
                  <a:pt x="66" y="48"/>
                </a:cubicBezTo>
                <a:cubicBezTo>
                  <a:pt x="66" y="48"/>
                  <a:pt x="66" y="48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6" y="47"/>
                  <a:pt x="66" y="48"/>
                </a:cubicBezTo>
                <a:cubicBezTo>
                  <a:pt x="65" y="47"/>
                  <a:pt x="66" y="48"/>
                  <a:pt x="65" y="48"/>
                </a:cubicBezTo>
                <a:cubicBezTo>
                  <a:pt x="65" y="47"/>
                  <a:pt x="65" y="46"/>
                  <a:pt x="64" y="46"/>
                </a:cubicBezTo>
                <a:cubicBezTo>
                  <a:pt x="63" y="48"/>
                  <a:pt x="66" y="49"/>
                  <a:pt x="64" y="51"/>
                </a:cubicBezTo>
                <a:cubicBezTo>
                  <a:pt x="64" y="52"/>
                  <a:pt x="65" y="52"/>
                  <a:pt x="65" y="53"/>
                </a:cubicBezTo>
                <a:cubicBezTo>
                  <a:pt x="65" y="52"/>
                  <a:pt x="65" y="51"/>
                  <a:pt x="66" y="51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5" y="52"/>
                  <a:pt x="66" y="52"/>
                  <a:pt x="65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4"/>
                  <a:pt x="65" y="54"/>
                </a:cubicBezTo>
                <a:cubicBezTo>
                  <a:pt x="65" y="54"/>
                  <a:pt x="65" y="56"/>
                  <a:pt x="64" y="56"/>
                </a:cubicBezTo>
                <a:cubicBezTo>
                  <a:pt x="64" y="56"/>
                  <a:pt x="63" y="57"/>
                  <a:pt x="63" y="58"/>
                </a:cubicBezTo>
                <a:cubicBezTo>
                  <a:pt x="63" y="56"/>
                  <a:pt x="63" y="54"/>
                  <a:pt x="62" y="52"/>
                </a:cubicBezTo>
                <a:cubicBezTo>
                  <a:pt x="62" y="54"/>
                  <a:pt x="63" y="54"/>
                  <a:pt x="62" y="56"/>
                </a:cubicBezTo>
                <a:cubicBezTo>
                  <a:pt x="62" y="56"/>
                  <a:pt x="62" y="57"/>
                  <a:pt x="61" y="57"/>
                </a:cubicBezTo>
                <a:cubicBezTo>
                  <a:pt x="61" y="58"/>
                  <a:pt x="62" y="58"/>
                  <a:pt x="63" y="58"/>
                </a:cubicBezTo>
                <a:cubicBezTo>
                  <a:pt x="61" y="59"/>
                  <a:pt x="58" y="62"/>
                  <a:pt x="56" y="60"/>
                </a:cubicBezTo>
                <a:cubicBezTo>
                  <a:pt x="56" y="59"/>
                  <a:pt x="57" y="58"/>
                  <a:pt x="57" y="57"/>
                </a:cubicBezTo>
                <a:cubicBezTo>
                  <a:pt x="58" y="57"/>
                  <a:pt x="57" y="57"/>
                  <a:pt x="57" y="58"/>
                </a:cubicBezTo>
                <a:cubicBezTo>
                  <a:pt x="58" y="56"/>
                  <a:pt x="59" y="54"/>
                  <a:pt x="58" y="53"/>
                </a:cubicBezTo>
                <a:cubicBezTo>
                  <a:pt x="61" y="49"/>
                  <a:pt x="61" y="45"/>
                  <a:pt x="60" y="39"/>
                </a:cubicBezTo>
                <a:cubicBezTo>
                  <a:pt x="60" y="40"/>
                  <a:pt x="60" y="40"/>
                  <a:pt x="60" y="41"/>
                </a:cubicBezTo>
                <a:cubicBezTo>
                  <a:pt x="60" y="41"/>
                  <a:pt x="60" y="42"/>
                  <a:pt x="60" y="42"/>
                </a:cubicBezTo>
                <a:cubicBezTo>
                  <a:pt x="59" y="47"/>
                  <a:pt x="59" y="51"/>
                  <a:pt x="56" y="54"/>
                </a:cubicBezTo>
                <a:cubicBezTo>
                  <a:pt x="56" y="56"/>
                  <a:pt x="55" y="56"/>
                  <a:pt x="55" y="56"/>
                </a:cubicBezTo>
                <a:cubicBezTo>
                  <a:pt x="54" y="56"/>
                  <a:pt x="55" y="55"/>
                  <a:pt x="55" y="54"/>
                </a:cubicBezTo>
                <a:cubicBezTo>
                  <a:pt x="54" y="55"/>
                  <a:pt x="55" y="56"/>
                  <a:pt x="54" y="56"/>
                </a:cubicBezTo>
                <a:cubicBezTo>
                  <a:pt x="53" y="56"/>
                  <a:pt x="52" y="56"/>
                  <a:pt x="52" y="55"/>
                </a:cubicBezTo>
                <a:cubicBezTo>
                  <a:pt x="51" y="55"/>
                  <a:pt x="51" y="56"/>
                  <a:pt x="51" y="56"/>
                </a:cubicBezTo>
                <a:close/>
                <a:moveTo>
                  <a:pt x="72" y="27"/>
                </a:moveTo>
                <a:cubicBezTo>
                  <a:pt x="72" y="28"/>
                  <a:pt x="72" y="29"/>
                  <a:pt x="72" y="31"/>
                </a:cubicBezTo>
                <a:cubicBezTo>
                  <a:pt x="73" y="30"/>
                  <a:pt x="72" y="28"/>
                  <a:pt x="73" y="27"/>
                </a:cubicBezTo>
                <a:cubicBezTo>
                  <a:pt x="73" y="30"/>
                  <a:pt x="73" y="33"/>
                  <a:pt x="73" y="36"/>
                </a:cubicBezTo>
                <a:cubicBezTo>
                  <a:pt x="73" y="42"/>
                  <a:pt x="73" y="47"/>
                  <a:pt x="72" y="52"/>
                </a:cubicBezTo>
                <a:cubicBezTo>
                  <a:pt x="71" y="61"/>
                  <a:pt x="71" y="70"/>
                  <a:pt x="67" y="77"/>
                </a:cubicBezTo>
                <a:cubicBezTo>
                  <a:pt x="70" y="77"/>
                  <a:pt x="70" y="74"/>
                  <a:pt x="71" y="72"/>
                </a:cubicBezTo>
                <a:cubicBezTo>
                  <a:pt x="73" y="61"/>
                  <a:pt x="74" y="45"/>
                  <a:pt x="74" y="34"/>
                </a:cubicBezTo>
                <a:cubicBezTo>
                  <a:pt x="74" y="33"/>
                  <a:pt x="74" y="32"/>
                  <a:pt x="74" y="31"/>
                </a:cubicBezTo>
                <a:cubicBezTo>
                  <a:pt x="74" y="30"/>
                  <a:pt x="74" y="29"/>
                  <a:pt x="74" y="27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6"/>
                  <a:pt x="73" y="27"/>
                  <a:pt x="72" y="27"/>
                </a:cubicBezTo>
                <a:close/>
                <a:moveTo>
                  <a:pt x="66" y="49"/>
                </a:moveTo>
                <a:cubicBezTo>
                  <a:pt x="66" y="49"/>
                  <a:pt x="66" y="49"/>
                  <a:pt x="66" y="49"/>
                </a:cubicBezTo>
                <a:cubicBezTo>
                  <a:pt x="66" y="49"/>
                  <a:pt x="66" y="48"/>
                  <a:pt x="66" y="48"/>
                </a:cubicBezTo>
                <a:cubicBezTo>
                  <a:pt x="66" y="48"/>
                  <a:pt x="65" y="49"/>
                  <a:pt x="66" y="49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8" y="12"/>
                </a:cubicBezTo>
                <a:cubicBezTo>
                  <a:pt x="338" y="11"/>
                  <a:pt x="338" y="12"/>
                  <a:pt x="337" y="12"/>
                </a:cubicBezTo>
                <a:cubicBezTo>
                  <a:pt x="329" y="10"/>
                  <a:pt x="324" y="5"/>
                  <a:pt x="316" y="2"/>
                </a:cubicBezTo>
                <a:cubicBezTo>
                  <a:pt x="310" y="1"/>
                  <a:pt x="300" y="1"/>
                  <a:pt x="294" y="3"/>
                </a:cubicBezTo>
                <a:cubicBezTo>
                  <a:pt x="288" y="4"/>
                  <a:pt x="284" y="5"/>
                  <a:pt x="280" y="8"/>
                </a:cubicBezTo>
                <a:cubicBezTo>
                  <a:pt x="279" y="9"/>
                  <a:pt x="276" y="10"/>
                  <a:pt x="274" y="11"/>
                </a:cubicBezTo>
                <a:cubicBezTo>
                  <a:pt x="270" y="14"/>
                  <a:pt x="266" y="18"/>
                  <a:pt x="260" y="19"/>
                </a:cubicBezTo>
                <a:cubicBezTo>
                  <a:pt x="260" y="20"/>
                  <a:pt x="258" y="21"/>
                  <a:pt x="257" y="21"/>
                </a:cubicBezTo>
                <a:cubicBezTo>
                  <a:pt x="251" y="25"/>
                  <a:pt x="247" y="30"/>
                  <a:pt x="244" y="37"/>
                </a:cubicBezTo>
                <a:cubicBezTo>
                  <a:pt x="245" y="36"/>
                  <a:pt x="247" y="35"/>
                  <a:pt x="248" y="34"/>
                </a:cubicBezTo>
                <a:cubicBezTo>
                  <a:pt x="250" y="33"/>
                  <a:pt x="252" y="32"/>
                  <a:pt x="253" y="31"/>
                </a:cubicBezTo>
                <a:cubicBezTo>
                  <a:pt x="260" y="27"/>
                  <a:pt x="268" y="23"/>
                  <a:pt x="276" y="20"/>
                </a:cubicBezTo>
                <a:cubicBezTo>
                  <a:pt x="282" y="18"/>
                  <a:pt x="290" y="17"/>
                  <a:pt x="296" y="17"/>
                </a:cubicBezTo>
                <a:cubicBezTo>
                  <a:pt x="296" y="17"/>
                  <a:pt x="296" y="17"/>
                  <a:pt x="296" y="17"/>
                </a:cubicBezTo>
                <a:cubicBezTo>
                  <a:pt x="297" y="17"/>
                  <a:pt x="297" y="18"/>
                  <a:pt x="298" y="17"/>
                </a:cubicBezTo>
                <a:cubicBezTo>
                  <a:pt x="298" y="18"/>
                  <a:pt x="299" y="17"/>
                  <a:pt x="301" y="17"/>
                </a:cubicBezTo>
                <a:cubicBezTo>
                  <a:pt x="301" y="18"/>
                  <a:pt x="301" y="18"/>
                  <a:pt x="301" y="17"/>
                </a:cubicBezTo>
                <a:cubicBezTo>
                  <a:pt x="301" y="18"/>
                  <a:pt x="302" y="18"/>
                  <a:pt x="303" y="18"/>
                </a:cubicBezTo>
                <a:cubicBezTo>
                  <a:pt x="305" y="18"/>
                  <a:pt x="307" y="18"/>
                  <a:pt x="308" y="19"/>
                </a:cubicBezTo>
                <a:cubicBezTo>
                  <a:pt x="309" y="19"/>
                  <a:pt x="312" y="20"/>
                  <a:pt x="311" y="20"/>
                </a:cubicBezTo>
                <a:cubicBezTo>
                  <a:pt x="311" y="20"/>
                  <a:pt x="312" y="20"/>
                  <a:pt x="312" y="20"/>
                </a:cubicBezTo>
                <a:cubicBezTo>
                  <a:pt x="318" y="22"/>
                  <a:pt x="323" y="26"/>
                  <a:pt x="329" y="27"/>
                </a:cubicBezTo>
                <a:cubicBezTo>
                  <a:pt x="329" y="27"/>
                  <a:pt x="329" y="27"/>
                  <a:pt x="330" y="27"/>
                </a:cubicBezTo>
                <a:cubicBezTo>
                  <a:pt x="331" y="27"/>
                  <a:pt x="332" y="27"/>
                  <a:pt x="333" y="28"/>
                </a:cubicBezTo>
                <a:cubicBezTo>
                  <a:pt x="343" y="30"/>
                  <a:pt x="351" y="36"/>
                  <a:pt x="354" y="45"/>
                </a:cubicBezTo>
                <a:cubicBezTo>
                  <a:pt x="357" y="42"/>
                  <a:pt x="357" y="38"/>
                  <a:pt x="357" y="33"/>
                </a:cubicBezTo>
                <a:cubicBezTo>
                  <a:pt x="357" y="23"/>
                  <a:pt x="351" y="13"/>
                  <a:pt x="341" y="12"/>
                </a:cubicBezTo>
                <a:cubicBezTo>
                  <a:pt x="342" y="13"/>
                  <a:pt x="344" y="13"/>
                  <a:pt x="344" y="14"/>
                </a:cubicBezTo>
                <a:cubicBezTo>
                  <a:pt x="342" y="13"/>
                  <a:pt x="338" y="13"/>
                  <a:pt x="336" y="12"/>
                </a:cubicBezTo>
                <a:cubicBezTo>
                  <a:pt x="338" y="12"/>
                  <a:pt x="339" y="13"/>
                  <a:pt x="340" y="13"/>
                </a:cubicBezTo>
                <a:cubicBezTo>
                  <a:pt x="340" y="13"/>
                  <a:pt x="340" y="11"/>
                  <a:pt x="339" y="12"/>
                </a:cubicBezTo>
                <a:cubicBezTo>
                  <a:pt x="339" y="12"/>
                  <a:pt x="340" y="12"/>
                  <a:pt x="339" y="12"/>
                </a:cubicBezTo>
                <a:cubicBezTo>
                  <a:pt x="339" y="12"/>
                  <a:pt x="338" y="12"/>
                  <a:pt x="338" y="12"/>
                </a:cubicBezTo>
                <a:cubicBezTo>
                  <a:pt x="338" y="12"/>
                  <a:pt x="338" y="12"/>
                  <a:pt x="338" y="12"/>
                </a:cubicBezTo>
                <a:close/>
                <a:moveTo>
                  <a:pt x="174" y="14"/>
                </a:moveTo>
                <a:cubicBezTo>
                  <a:pt x="174" y="14"/>
                  <a:pt x="174" y="14"/>
                  <a:pt x="174" y="14"/>
                </a:cubicBezTo>
                <a:cubicBezTo>
                  <a:pt x="175" y="14"/>
                  <a:pt x="175" y="13"/>
                  <a:pt x="175" y="13"/>
                </a:cubicBezTo>
                <a:cubicBezTo>
                  <a:pt x="174" y="13"/>
                  <a:pt x="174" y="14"/>
                  <a:pt x="174" y="14"/>
                </a:cubicBezTo>
                <a:close/>
                <a:moveTo>
                  <a:pt x="170" y="22"/>
                </a:moveTo>
                <a:cubicBezTo>
                  <a:pt x="170" y="22"/>
                  <a:pt x="170" y="22"/>
                  <a:pt x="170" y="22"/>
                </a:cubicBezTo>
                <a:cubicBezTo>
                  <a:pt x="172" y="21"/>
                  <a:pt x="172" y="18"/>
                  <a:pt x="173" y="16"/>
                </a:cubicBezTo>
                <a:cubicBezTo>
                  <a:pt x="172" y="18"/>
                  <a:pt x="171" y="20"/>
                  <a:pt x="170" y="22"/>
                </a:cubicBezTo>
                <a:close/>
                <a:moveTo>
                  <a:pt x="299" y="18"/>
                </a:moveTo>
                <a:cubicBezTo>
                  <a:pt x="299" y="18"/>
                  <a:pt x="299" y="18"/>
                  <a:pt x="299" y="18"/>
                </a:cubicBezTo>
                <a:cubicBezTo>
                  <a:pt x="300" y="18"/>
                  <a:pt x="300" y="18"/>
                  <a:pt x="300" y="17"/>
                </a:cubicBezTo>
                <a:cubicBezTo>
                  <a:pt x="300" y="17"/>
                  <a:pt x="299" y="17"/>
                  <a:pt x="299" y="17"/>
                </a:cubicBezTo>
                <a:cubicBezTo>
                  <a:pt x="299" y="17"/>
                  <a:pt x="299" y="18"/>
                  <a:pt x="299" y="18"/>
                </a:cubicBezTo>
                <a:close/>
                <a:moveTo>
                  <a:pt x="350" y="41"/>
                </a:moveTo>
                <a:cubicBezTo>
                  <a:pt x="350" y="41"/>
                  <a:pt x="350" y="41"/>
                  <a:pt x="350" y="41"/>
                </a:cubicBezTo>
                <a:cubicBezTo>
                  <a:pt x="350" y="40"/>
                  <a:pt x="350" y="40"/>
                  <a:pt x="350" y="40"/>
                </a:cubicBezTo>
                <a:cubicBezTo>
                  <a:pt x="350" y="40"/>
                  <a:pt x="349" y="40"/>
                  <a:pt x="349" y="40"/>
                </a:cubicBezTo>
                <a:cubicBezTo>
                  <a:pt x="346" y="35"/>
                  <a:pt x="341" y="31"/>
                  <a:pt x="334" y="29"/>
                </a:cubicBezTo>
                <a:cubicBezTo>
                  <a:pt x="332" y="29"/>
                  <a:pt x="329" y="29"/>
                  <a:pt x="327" y="28"/>
                </a:cubicBezTo>
                <a:cubicBezTo>
                  <a:pt x="323" y="27"/>
                  <a:pt x="318" y="25"/>
                  <a:pt x="314" y="23"/>
                </a:cubicBezTo>
                <a:cubicBezTo>
                  <a:pt x="308" y="20"/>
                  <a:pt x="301" y="18"/>
                  <a:pt x="294" y="19"/>
                </a:cubicBezTo>
                <a:cubicBezTo>
                  <a:pt x="282" y="19"/>
                  <a:pt x="270" y="23"/>
                  <a:pt x="260" y="28"/>
                </a:cubicBezTo>
                <a:cubicBezTo>
                  <a:pt x="260" y="28"/>
                  <a:pt x="260" y="29"/>
                  <a:pt x="259" y="29"/>
                </a:cubicBezTo>
                <a:cubicBezTo>
                  <a:pt x="255" y="32"/>
                  <a:pt x="250" y="34"/>
                  <a:pt x="246" y="38"/>
                </a:cubicBezTo>
                <a:cubicBezTo>
                  <a:pt x="250" y="37"/>
                  <a:pt x="253" y="34"/>
                  <a:pt x="257" y="32"/>
                </a:cubicBezTo>
                <a:cubicBezTo>
                  <a:pt x="265" y="28"/>
                  <a:pt x="275" y="29"/>
                  <a:pt x="284" y="32"/>
                </a:cubicBezTo>
                <a:cubicBezTo>
                  <a:pt x="284" y="32"/>
                  <a:pt x="285" y="33"/>
                  <a:pt x="286" y="33"/>
                </a:cubicBezTo>
                <a:cubicBezTo>
                  <a:pt x="289" y="34"/>
                  <a:pt x="292" y="36"/>
                  <a:pt x="295" y="37"/>
                </a:cubicBezTo>
                <a:cubicBezTo>
                  <a:pt x="295" y="38"/>
                  <a:pt x="296" y="38"/>
                  <a:pt x="297" y="38"/>
                </a:cubicBezTo>
                <a:cubicBezTo>
                  <a:pt x="299" y="40"/>
                  <a:pt x="300" y="42"/>
                  <a:pt x="303" y="42"/>
                </a:cubicBezTo>
                <a:cubicBezTo>
                  <a:pt x="303" y="43"/>
                  <a:pt x="303" y="42"/>
                  <a:pt x="303" y="43"/>
                </a:cubicBezTo>
                <a:cubicBezTo>
                  <a:pt x="308" y="45"/>
                  <a:pt x="314" y="49"/>
                  <a:pt x="320" y="46"/>
                </a:cubicBezTo>
                <a:cubicBezTo>
                  <a:pt x="320" y="46"/>
                  <a:pt x="319" y="46"/>
                  <a:pt x="319" y="46"/>
                </a:cubicBezTo>
                <a:cubicBezTo>
                  <a:pt x="321" y="46"/>
                  <a:pt x="323" y="45"/>
                  <a:pt x="323" y="43"/>
                </a:cubicBezTo>
                <a:cubicBezTo>
                  <a:pt x="322" y="43"/>
                  <a:pt x="321" y="44"/>
                  <a:pt x="320" y="44"/>
                </a:cubicBezTo>
                <a:cubicBezTo>
                  <a:pt x="323" y="43"/>
                  <a:pt x="324" y="43"/>
                  <a:pt x="325" y="42"/>
                </a:cubicBezTo>
                <a:cubicBezTo>
                  <a:pt x="324" y="42"/>
                  <a:pt x="322" y="42"/>
                  <a:pt x="321" y="42"/>
                </a:cubicBezTo>
                <a:cubicBezTo>
                  <a:pt x="322" y="42"/>
                  <a:pt x="324" y="42"/>
                  <a:pt x="325" y="41"/>
                </a:cubicBezTo>
                <a:cubicBezTo>
                  <a:pt x="326" y="41"/>
                  <a:pt x="324" y="42"/>
                  <a:pt x="323" y="41"/>
                </a:cubicBezTo>
                <a:cubicBezTo>
                  <a:pt x="325" y="41"/>
                  <a:pt x="328" y="40"/>
                  <a:pt x="329" y="39"/>
                </a:cubicBezTo>
                <a:cubicBezTo>
                  <a:pt x="328" y="39"/>
                  <a:pt x="327" y="39"/>
                  <a:pt x="327" y="39"/>
                </a:cubicBezTo>
                <a:cubicBezTo>
                  <a:pt x="329" y="38"/>
                  <a:pt x="331" y="38"/>
                  <a:pt x="333" y="37"/>
                </a:cubicBezTo>
                <a:cubicBezTo>
                  <a:pt x="332" y="37"/>
                  <a:pt x="329" y="37"/>
                  <a:pt x="328" y="37"/>
                </a:cubicBezTo>
                <a:cubicBezTo>
                  <a:pt x="330" y="36"/>
                  <a:pt x="333" y="38"/>
                  <a:pt x="335" y="37"/>
                </a:cubicBezTo>
                <a:cubicBezTo>
                  <a:pt x="335" y="37"/>
                  <a:pt x="334" y="38"/>
                  <a:pt x="334" y="37"/>
                </a:cubicBezTo>
                <a:cubicBezTo>
                  <a:pt x="337" y="37"/>
                  <a:pt x="343" y="38"/>
                  <a:pt x="345" y="39"/>
                </a:cubicBezTo>
                <a:cubicBezTo>
                  <a:pt x="345" y="39"/>
                  <a:pt x="343" y="39"/>
                  <a:pt x="344" y="38"/>
                </a:cubicBezTo>
                <a:cubicBezTo>
                  <a:pt x="344" y="39"/>
                  <a:pt x="344" y="38"/>
                  <a:pt x="344" y="38"/>
                </a:cubicBezTo>
                <a:cubicBezTo>
                  <a:pt x="344" y="38"/>
                  <a:pt x="344" y="38"/>
                  <a:pt x="344" y="39"/>
                </a:cubicBezTo>
                <a:cubicBezTo>
                  <a:pt x="346" y="39"/>
                  <a:pt x="347" y="41"/>
                  <a:pt x="349" y="42"/>
                </a:cubicBezTo>
                <a:cubicBezTo>
                  <a:pt x="348" y="40"/>
                  <a:pt x="346" y="39"/>
                  <a:pt x="345" y="39"/>
                </a:cubicBezTo>
                <a:cubicBezTo>
                  <a:pt x="346" y="38"/>
                  <a:pt x="346" y="39"/>
                  <a:pt x="347" y="39"/>
                </a:cubicBezTo>
                <a:cubicBezTo>
                  <a:pt x="346" y="39"/>
                  <a:pt x="347" y="39"/>
                  <a:pt x="347" y="40"/>
                </a:cubicBezTo>
                <a:cubicBezTo>
                  <a:pt x="349" y="40"/>
                  <a:pt x="351" y="43"/>
                  <a:pt x="352" y="45"/>
                </a:cubicBezTo>
                <a:cubicBezTo>
                  <a:pt x="352" y="43"/>
                  <a:pt x="351" y="41"/>
                  <a:pt x="350" y="41"/>
                </a:cubicBezTo>
                <a:close/>
                <a:moveTo>
                  <a:pt x="148" y="53"/>
                </a:moveTo>
                <a:cubicBezTo>
                  <a:pt x="148" y="53"/>
                  <a:pt x="148" y="53"/>
                  <a:pt x="148" y="53"/>
                </a:cubicBezTo>
                <a:cubicBezTo>
                  <a:pt x="150" y="51"/>
                  <a:pt x="153" y="51"/>
                  <a:pt x="155" y="49"/>
                </a:cubicBezTo>
                <a:cubicBezTo>
                  <a:pt x="155" y="50"/>
                  <a:pt x="156" y="49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48"/>
                  <a:pt x="157" y="49"/>
                  <a:pt x="156" y="49"/>
                </a:cubicBezTo>
                <a:cubicBezTo>
                  <a:pt x="157" y="48"/>
                  <a:pt x="158" y="48"/>
                  <a:pt x="158" y="48"/>
                </a:cubicBezTo>
                <a:cubicBezTo>
                  <a:pt x="159" y="48"/>
                  <a:pt x="161" y="46"/>
                  <a:pt x="163" y="46"/>
                </a:cubicBezTo>
                <a:cubicBezTo>
                  <a:pt x="163" y="46"/>
                  <a:pt x="162" y="47"/>
                  <a:pt x="163" y="46"/>
                </a:cubicBezTo>
                <a:cubicBezTo>
                  <a:pt x="164" y="46"/>
                  <a:pt x="166" y="45"/>
                  <a:pt x="167" y="45"/>
                </a:cubicBezTo>
                <a:cubicBezTo>
                  <a:pt x="168" y="44"/>
                  <a:pt x="170" y="44"/>
                  <a:pt x="172" y="44"/>
                </a:cubicBezTo>
                <a:cubicBezTo>
                  <a:pt x="169" y="45"/>
                  <a:pt x="165" y="46"/>
                  <a:pt x="162" y="47"/>
                </a:cubicBezTo>
                <a:cubicBezTo>
                  <a:pt x="164" y="48"/>
                  <a:pt x="167" y="46"/>
                  <a:pt x="168" y="46"/>
                </a:cubicBezTo>
                <a:cubicBezTo>
                  <a:pt x="168" y="47"/>
                  <a:pt x="167" y="47"/>
                  <a:pt x="167" y="47"/>
                </a:cubicBezTo>
                <a:cubicBezTo>
                  <a:pt x="172" y="48"/>
                  <a:pt x="174" y="46"/>
                  <a:pt x="177" y="44"/>
                </a:cubicBezTo>
                <a:cubicBezTo>
                  <a:pt x="179" y="44"/>
                  <a:pt x="181" y="43"/>
                  <a:pt x="182" y="42"/>
                </a:cubicBezTo>
                <a:cubicBezTo>
                  <a:pt x="185" y="40"/>
                  <a:pt x="187" y="39"/>
                  <a:pt x="190" y="37"/>
                </a:cubicBezTo>
                <a:cubicBezTo>
                  <a:pt x="191" y="36"/>
                  <a:pt x="193" y="36"/>
                  <a:pt x="194" y="35"/>
                </a:cubicBezTo>
                <a:cubicBezTo>
                  <a:pt x="197" y="34"/>
                  <a:pt x="200" y="32"/>
                  <a:pt x="203" y="31"/>
                </a:cubicBezTo>
                <a:cubicBezTo>
                  <a:pt x="207" y="30"/>
                  <a:pt x="211" y="29"/>
                  <a:pt x="216" y="29"/>
                </a:cubicBezTo>
                <a:cubicBezTo>
                  <a:pt x="223" y="29"/>
                  <a:pt x="229" y="30"/>
                  <a:pt x="234" y="34"/>
                </a:cubicBezTo>
                <a:cubicBezTo>
                  <a:pt x="235" y="34"/>
                  <a:pt x="236" y="35"/>
                  <a:pt x="236" y="36"/>
                </a:cubicBezTo>
                <a:cubicBezTo>
                  <a:pt x="238" y="37"/>
                  <a:pt x="238" y="38"/>
                  <a:pt x="239" y="40"/>
                </a:cubicBezTo>
                <a:cubicBezTo>
                  <a:pt x="239" y="39"/>
                  <a:pt x="239" y="39"/>
                  <a:pt x="240" y="38"/>
                </a:cubicBezTo>
                <a:cubicBezTo>
                  <a:pt x="239" y="35"/>
                  <a:pt x="237" y="33"/>
                  <a:pt x="235" y="31"/>
                </a:cubicBezTo>
                <a:cubicBezTo>
                  <a:pt x="233" y="28"/>
                  <a:pt x="231" y="26"/>
                  <a:pt x="227" y="25"/>
                </a:cubicBezTo>
                <a:cubicBezTo>
                  <a:pt x="215" y="18"/>
                  <a:pt x="197" y="22"/>
                  <a:pt x="188" y="29"/>
                </a:cubicBezTo>
                <a:cubicBezTo>
                  <a:pt x="189" y="29"/>
                  <a:pt x="189" y="29"/>
                  <a:pt x="188" y="29"/>
                </a:cubicBezTo>
                <a:cubicBezTo>
                  <a:pt x="188" y="29"/>
                  <a:pt x="187" y="30"/>
                  <a:pt x="187" y="30"/>
                </a:cubicBezTo>
                <a:cubicBezTo>
                  <a:pt x="186" y="30"/>
                  <a:pt x="185" y="31"/>
                  <a:pt x="185" y="31"/>
                </a:cubicBezTo>
                <a:cubicBezTo>
                  <a:pt x="180" y="33"/>
                  <a:pt x="174" y="32"/>
                  <a:pt x="170" y="33"/>
                </a:cubicBezTo>
                <a:cubicBezTo>
                  <a:pt x="170" y="32"/>
                  <a:pt x="169" y="32"/>
                  <a:pt x="169" y="32"/>
                </a:cubicBezTo>
                <a:cubicBezTo>
                  <a:pt x="172" y="30"/>
                  <a:pt x="177" y="32"/>
                  <a:pt x="181" y="31"/>
                </a:cubicBezTo>
                <a:cubicBezTo>
                  <a:pt x="183" y="31"/>
                  <a:pt x="185" y="29"/>
                  <a:pt x="187" y="28"/>
                </a:cubicBezTo>
                <a:cubicBezTo>
                  <a:pt x="188" y="27"/>
                  <a:pt x="189" y="27"/>
                  <a:pt x="189" y="27"/>
                </a:cubicBezTo>
                <a:cubicBezTo>
                  <a:pt x="194" y="24"/>
                  <a:pt x="198" y="22"/>
                  <a:pt x="203" y="21"/>
                </a:cubicBezTo>
                <a:cubicBezTo>
                  <a:pt x="196" y="21"/>
                  <a:pt x="190" y="24"/>
                  <a:pt x="185" y="25"/>
                </a:cubicBezTo>
                <a:cubicBezTo>
                  <a:pt x="178" y="26"/>
                  <a:pt x="171" y="24"/>
                  <a:pt x="164" y="26"/>
                </a:cubicBezTo>
                <a:cubicBezTo>
                  <a:pt x="163" y="26"/>
                  <a:pt x="162" y="27"/>
                  <a:pt x="161" y="27"/>
                </a:cubicBezTo>
                <a:cubicBezTo>
                  <a:pt x="158" y="29"/>
                  <a:pt x="156" y="32"/>
                  <a:pt x="154" y="34"/>
                </a:cubicBezTo>
                <a:cubicBezTo>
                  <a:pt x="153" y="36"/>
                  <a:pt x="152" y="37"/>
                  <a:pt x="152" y="39"/>
                </a:cubicBezTo>
                <a:cubicBezTo>
                  <a:pt x="149" y="42"/>
                  <a:pt x="146" y="44"/>
                  <a:pt x="142" y="45"/>
                </a:cubicBezTo>
                <a:cubicBezTo>
                  <a:pt x="141" y="45"/>
                  <a:pt x="140" y="45"/>
                  <a:pt x="139" y="44"/>
                </a:cubicBezTo>
                <a:cubicBezTo>
                  <a:pt x="139" y="45"/>
                  <a:pt x="140" y="45"/>
                  <a:pt x="140" y="46"/>
                </a:cubicBezTo>
                <a:cubicBezTo>
                  <a:pt x="141" y="46"/>
                  <a:pt x="142" y="47"/>
                  <a:pt x="144" y="47"/>
                </a:cubicBezTo>
                <a:cubicBezTo>
                  <a:pt x="147" y="47"/>
                  <a:pt x="149" y="46"/>
                  <a:pt x="152" y="45"/>
                </a:cubicBezTo>
                <a:cubicBezTo>
                  <a:pt x="152" y="45"/>
                  <a:pt x="152" y="46"/>
                  <a:pt x="152" y="46"/>
                </a:cubicBezTo>
                <a:cubicBezTo>
                  <a:pt x="152" y="45"/>
                  <a:pt x="154" y="44"/>
                  <a:pt x="154" y="44"/>
                </a:cubicBezTo>
                <a:cubicBezTo>
                  <a:pt x="155" y="43"/>
                  <a:pt x="156" y="42"/>
                  <a:pt x="157" y="42"/>
                </a:cubicBezTo>
                <a:cubicBezTo>
                  <a:pt x="160" y="38"/>
                  <a:pt x="164" y="34"/>
                  <a:pt x="169" y="32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64" y="35"/>
                  <a:pt x="161" y="39"/>
                  <a:pt x="158" y="43"/>
                </a:cubicBezTo>
                <a:cubicBezTo>
                  <a:pt x="158" y="42"/>
                  <a:pt x="158" y="42"/>
                  <a:pt x="159" y="42"/>
                </a:cubicBezTo>
                <a:cubicBezTo>
                  <a:pt x="158" y="42"/>
                  <a:pt x="157" y="44"/>
                  <a:pt x="155" y="44"/>
                </a:cubicBezTo>
                <a:cubicBezTo>
                  <a:pt x="152" y="48"/>
                  <a:pt x="144" y="50"/>
                  <a:pt x="139" y="47"/>
                </a:cubicBezTo>
                <a:cubicBezTo>
                  <a:pt x="139" y="46"/>
                  <a:pt x="138" y="46"/>
                  <a:pt x="138" y="46"/>
                </a:cubicBezTo>
                <a:cubicBezTo>
                  <a:pt x="138" y="45"/>
                  <a:pt x="137" y="45"/>
                  <a:pt x="137" y="44"/>
                </a:cubicBezTo>
                <a:cubicBezTo>
                  <a:pt x="136" y="47"/>
                  <a:pt x="137" y="49"/>
                  <a:pt x="138" y="51"/>
                </a:cubicBezTo>
                <a:cubicBezTo>
                  <a:pt x="139" y="52"/>
                  <a:pt x="140" y="53"/>
                  <a:pt x="141" y="54"/>
                </a:cubicBezTo>
                <a:cubicBezTo>
                  <a:pt x="143" y="53"/>
                  <a:pt x="144" y="54"/>
                  <a:pt x="144" y="55"/>
                </a:cubicBezTo>
                <a:cubicBezTo>
                  <a:pt x="148" y="55"/>
                  <a:pt x="151" y="53"/>
                  <a:pt x="153" y="52"/>
                </a:cubicBezTo>
                <a:cubicBezTo>
                  <a:pt x="155" y="51"/>
                  <a:pt x="157" y="50"/>
                  <a:pt x="159" y="49"/>
                </a:cubicBezTo>
                <a:cubicBezTo>
                  <a:pt x="155" y="50"/>
                  <a:pt x="152" y="52"/>
                  <a:pt x="148" y="53"/>
                </a:cubicBezTo>
                <a:close/>
                <a:moveTo>
                  <a:pt x="160" y="48"/>
                </a:moveTo>
                <a:cubicBezTo>
                  <a:pt x="160" y="48"/>
                  <a:pt x="160" y="48"/>
                  <a:pt x="160" y="48"/>
                </a:cubicBezTo>
                <a:cubicBezTo>
                  <a:pt x="161" y="48"/>
                  <a:pt x="162" y="47"/>
                  <a:pt x="162" y="47"/>
                </a:cubicBezTo>
                <a:cubicBezTo>
                  <a:pt x="161" y="47"/>
                  <a:pt x="161" y="47"/>
                  <a:pt x="160" y="48"/>
                </a:cubicBezTo>
                <a:close/>
                <a:moveTo>
                  <a:pt x="173" y="22"/>
                </a:moveTo>
                <a:cubicBezTo>
                  <a:pt x="173" y="22"/>
                  <a:pt x="173" y="22"/>
                  <a:pt x="173" y="22"/>
                </a:cubicBezTo>
                <a:cubicBezTo>
                  <a:pt x="173" y="22"/>
                  <a:pt x="173" y="21"/>
                  <a:pt x="173" y="21"/>
                </a:cubicBezTo>
                <a:cubicBezTo>
                  <a:pt x="173" y="22"/>
                  <a:pt x="172" y="22"/>
                  <a:pt x="173" y="22"/>
                </a:cubicBezTo>
                <a:close/>
                <a:moveTo>
                  <a:pt x="172" y="24"/>
                </a:moveTo>
                <a:cubicBezTo>
                  <a:pt x="172" y="24"/>
                  <a:pt x="172" y="24"/>
                  <a:pt x="172" y="24"/>
                </a:cubicBezTo>
                <a:cubicBezTo>
                  <a:pt x="172" y="23"/>
                  <a:pt x="172" y="24"/>
                  <a:pt x="172" y="24"/>
                </a:cubicBezTo>
                <a:cubicBezTo>
                  <a:pt x="172" y="23"/>
                  <a:pt x="172" y="23"/>
                  <a:pt x="172" y="23"/>
                </a:cubicBezTo>
                <a:cubicBezTo>
                  <a:pt x="172" y="23"/>
                  <a:pt x="171" y="24"/>
                  <a:pt x="172" y="24"/>
                </a:cubicBezTo>
                <a:close/>
                <a:moveTo>
                  <a:pt x="233" y="24"/>
                </a:moveTo>
                <a:cubicBezTo>
                  <a:pt x="233" y="24"/>
                  <a:pt x="233" y="24"/>
                  <a:pt x="233" y="24"/>
                </a:cubicBezTo>
                <a:cubicBezTo>
                  <a:pt x="234" y="24"/>
                  <a:pt x="233" y="26"/>
                  <a:pt x="234" y="26"/>
                </a:cubicBezTo>
                <a:cubicBezTo>
                  <a:pt x="234" y="25"/>
                  <a:pt x="234" y="25"/>
                  <a:pt x="234" y="24"/>
                </a:cubicBezTo>
                <a:cubicBezTo>
                  <a:pt x="234" y="24"/>
                  <a:pt x="233" y="24"/>
                  <a:pt x="233" y="24"/>
                </a:cubicBezTo>
                <a:close/>
                <a:moveTo>
                  <a:pt x="132" y="30"/>
                </a:moveTo>
                <a:cubicBezTo>
                  <a:pt x="132" y="30"/>
                  <a:pt x="132" y="30"/>
                  <a:pt x="132" y="30"/>
                </a:cubicBezTo>
                <a:cubicBezTo>
                  <a:pt x="132" y="29"/>
                  <a:pt x="132" y="27"/>
                  <a:pt x="133" y="25"/>
                </a:cubicBezTo>
                <a:cubicBezTo>
                  <a:pt x="132" y="26"/>
                  <a:pt x="131" y="26"/>
                  <a:pt x="130" y="26"/>
                </a:cubicBezTo>
                <a:cubicBezTo>
                  <a:pt x="129" y="29"/>
                  <a:pt x="129" y="32"/>
                  <a:pt x="128" y="35"/>
                </a:cubicBezTo>
                <a:cubicBezTo>
                  <a:pt x="127" y="33"/>
                  <a:pt x="130" y="29"/>
                  <a:pt x="129" y="26"/>
                </a:cubicBezTo>
                <a:cubicBezTo>
                  <a:pt x="128" y="26"/>
                  <a:pt x="128" y="27"/>
                  <a:pt x="128" y="28"/>
                </a:cubicBezTo>
                <a:cubicBezTo>
                  <a:pt x="127" y="30"/>
                  <a:pt x="127" y="33"/>
                  <a:pt x="127" y="36"/>
                </a:cubicBezTo>
                <a:cubicBezTo>
                  <a:pt x="126" y="36"/>
                  <a:pt x="127" y="36"/>
                  <a:pt x="127" y="36"/>
                </a:cubicBezTo>
                <a:cubicBezTo>
                  <a:pt x="126" y="36"/>
                  <a:pt x="127" y="37"/>
                  <a:pt x="127" y="37"/>
                </a:cubicBezTo>
                <a:cubicBezTo>
                  <a:pt x="127" y="37"/>
                  <a:pt x="127" y="35"/>
                  <a:pt x="128" y="36"/>
                </a:cubicBezTo>
                <a:cubicBezTo>
                  <a:pt x="127" y="37"/>
                  <a:pt x="127" y="39"/>
                  <a:pt x="126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7" y="42"/>
                  <a:pt x="126" y="43"/>
                  <a:pt x="126" y="45"/>
                </a:cubicBezTo>
                <a:cubicBezTo>
                  <a:pt x="126" y="61"/>
                  <a:pt x="128" y="80"/>
                  <a:pt x="132" y="97"/>
                </a:cubicBezTo>
                <a:cubicBezTo>
                  <a:pt x="132" y="96"/>
                  <a:pt x="132" y="95"/>
                  <a:pt x="132" y="94"/>
                </a:cubicBezTo>
                <a:cubicBezTo>
                  <a:pt x="131" y="92"/>
                  <a:pt x="132" y="89"/>
                  <a:pt x="131" y="87"/>
                </a:cubicBezTo>
                <a:cubicBezTo>
                  <a:pt x="132" y="87"/>
                  <a:pt x="132" y="86"/>
                  <a:pt x="132" y="86"/>
                </a:cubicBezTo>
                <a:cubicBezTo>
                  <a:pt x="132" y="85"/>
                  <a:pt x="131" y="86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5"/>
                  <a:pt x="131" y="85"/>
                  <a:pt x="132" y="85"/>
                </a:cubicBezTo>
                <a:cubicBezTo>
                  <a:pt x="132" y="84"/>
                  <a:pt x="131" y="80"/>
                  <a:pt x="131" y="80"/>
                </a:cubicBezTo>
                <a:cubicBezTo>
                  <a:pt x="131" y="79"/>
                  <a:pt x="131" y="78"/>
                  <a:pt x="131" y="78"/>
                </a:cubicBezTo>
                <a:cubicBezTo>
                  <a:pt x="131" y="80"/>
                  <a:pt x="133" y="82"/>
                  <a:pt x="132" y="85"/>
                </a:cubicBezTo>
                <a:cubicBezTo>
                  <a:pt x="133" y="85"/>
                  <a:pt x="132" y="86"/>
                  <a:pt x="133" y="87"/>
                </a:cubicBezTo>
                <a:cubicBezTo>
                  <a:pt x="133" y="85"/>
                  <a:pt x="133" y="84"/>
                  <a:pt x="133" y="82"/>
                </a:cubicBezTo>
                <a:cubicBezTo>
                  <a:pt x="133" y="82"/>
                  <a:pt x="133" y="83"/>
                  <a:pt x="133" y="83"/>
                </a:cubicBezTo>
                <a:cubicBezTo>
                  <a:pt x="132" y="74"/>
                  <a:pt x="130" y="66"/>
                  <a:pt x="131" y="56"/>
                </a:cubicBezTo>
                <a:cubicBezTo>
                  <a:pt x="131" y="50"/>
                  <a:pt x="131" y="42"/>
                  <a:pt x="131" y="34"/>
                </a:cubicBezTo>
                <a:cubicBezTo>
                  <a:pt x="131" y="35"/>
                  <a:pt x="132" y="35"/>
                  <a:pt x="131" y="35"/>
                </a:cubicBezTo>
                <a:cubicBezTo>
                  <a:pt x="131" y="34"/>
                  <a:pt x="132" y="35"/>
                  <a:pt x="132" y="34"/>
                </a:cubicBezTo>
                <a:cubicBezTo>
                  <a:pt x="132" y="33"/>
                  <a:pt x="132" y="34"/>
                  <a:pt x="131" y="34"/>
                </a:cubicBezTo>
                <a:cubicBezTo>
                  <a:pt x="132" y="33"/>
                  <a:pt x="131" y="32"/>
                  <a:pt x="132" y="32"/>
                </a:cubicBezTo>
                <a:cubicBezTo>
                  <a:pt x="132" y="32"/>
                  <a:pt x="132" y="32"/>
                  <a:pt x="132" y="31"/>
                </a:cubicBezTo>
                <a:cubicBezTo>
                  <a:pt x="132" y="32"/>
                  <a:pt x="132" y="30"/>
                  <a:pt x="132" y="30"/>
                </a:cubicBezTo>
                <a:close/>
                <a:moveTo>
                  <a:pt x="130" y="27"/>
                </a:moveTo>
                <a:cubicBezTo>
                  <a:pt x="130" y="27"/>
                  <a:pt x="130" y="27"/>
                  <a:pt x="130" y="27"/>
                </a:cubicBezTo>
                <a:cubicBezTo>
                  <a:pt x="130" y="27"/>
                  <a:pt x="130" y="26"/>
                  <a:pt x="130" y="26"/>
                </a:cubicBezTo>
                <a:cubicBezTo>
                  <a:pt x="129" y="26"/>
                  <a:pt x="129" y="27"/>
                  <a:pt x="130" y="27"/>
                </a:cubicBezTo>
                <a:close/>
                <a:moveTo>
                  <a:pt x="171" y="49"/>
                </a:moveTo>
                <a:cubicBezTo>
                  <a:pt x="171" y="49"/>
                  <a:pt x="171" y="49"/>
                  <a:pt x="171" y="49"/>
                </a:cubicBezTo>
                <a:cubicBezTo>
                  <a:pt x="169" y="50"/>
                  <a:pt x="164" y="50"/>
                  <a:pt x="161" y="51"/>
                </a:cubicBezTo>
                <a:cubicBezTo>
                  <a:pt x="161" y="51"/>
                  <a:pt x="162" y="51"/>
                  <a:pt x="163" y="50"/>
                </a:cubicBezTo>
                <a:cubicBezTo>
                  <a:pt x="160" y="51"/>
                  <a:pt x="159" y="51"/>
                  <a:pt x="157" y="52"/>
                </a:cubicBezTo>
                <a:cubicBezTo>
                  <a:pt x="157" y="52"/>
                  <a:pt x="157" y="51"/>
                  <a:pt x="157" y="51"/>
                </a:cubicBezTo>
                <a:cubicBezTo>
                  <a:pt x="158" y="51"/>
                  <a:pt x="159" y="50"/>
                  <a:pt x="160" y="50"/>
                </a:cubicBezTo>
                <a:cubicBezTo>
                  <a:pt x="161" y="50"/>
                  <a:pt x="162" y="50"/>
                  <a:pt x="163" y="50"/>
                </a:cubicBezTo>
                <a:cubicBezTo>
                  <a:pt x="163" y="50"/>
                  <a:pt x="164" y="50"/>
                  <a:pt x="164" y="49"/>
                </a:cubicBezTo>
                <a:cubicBezTo>
                  <a:pt x="165" y="49"/>
                  <a:pt x="166" y="49"/>
                  <a:pt x="167" y="49"/>
                </a:cubicBezTo>
                <a:cubicBezTo>
                  <a:pt x="168" y="49"/>
                  <a:pt x="169" y="49"/>
                  <a:pt x="169" y="48"/>
                </a:cubicBezTo>
                <a:cubicBezTo>
                  <a:pt x="165" y="48"/>
                  <a:pt x="159" y="49"/>
                  <a:pt x="156" y="52"/>
                </a:cubicBezTo>
                <a:cubicBezTo>
                  <a:pt x="154" y="52"/>
                  <a:pt x="153" y="53"/>
                  <a:pt x="151" y="54"/>
                </a:cubicBezTo>
                <a:cubicBezTo>
                  <a:pt x="150" y="54"/>
                  <a:pt x="151" y="55"/>
                  <a:pt x="151" y="55"/>
                </a:cubicBezTo>
                <a:cubicBezTo>
                  <a:pt x="151" y="54"/>
                  <a:pt x="151" y="54"/>
                  <a:pt x="150" y="54"/>
                </a:cubicBezTo>
                <a:cubicBezTo>
                  <a:pt x="149" y="55"/>
                  <a:pt x="149" y="55"/>
                  <a:pt x="148" y="55"/>
                </a:cubicBezTo>
                <a:cubicBezTo>
                  <a:pt x="143" y="56"/>
                  <a:pt x="140" y="55"/>
                  <a:pt x="137" y="52"/>
                </a:cubicBezTo>
                <a:cubicBezTo>
                  <a:pt x="136" y="59"/>
                  <a:pt x="143" y="64"/>
                  <a:pt x="149" y="63"/>
                </a:cubicBezTo>
                <a:cubicBezTo>
                  <a:pt x="149" y="63"/>
                  <a:pt x="149" y="63"/>
                  <a:pt x="149" y="64"/>
                </a:cubicBezTo>
                <a:cubicBezTo>
                  <a:pt x="149" y="64"/>
                  <a:pt x="149" y="63"/>
                  <a:pt x="150" y="63"/>
                </a:cubicBezTo>
                <a:cubicBezTo>
                  <a:pt x="151" y="64"/>
                  <a:pt x="152" y="63"/>
                  <a:pt x="152" y="63"/>
                </a:cubicBezTo>
                <a:cubicBezTo>
                  <a:pt x="156" y="63"/>
                  <a:pt x="158" y="65"/>
                  <a:pt x="161" y="65"/>
                </a:cubicBezTo>
                <a:cubicBezTo>
                  <a:pt x="163" y="65"/>
                  <a:pt x="165" y="65"/>
                  <a:pt x="167" y="65"/>
                </a:cubicBezTo>
                <a:cubicBezTo>
                  <a:pt x="170" y="64"/>
                  <a:pt x="175" y="62"/>
                  <a:pt x="177" y="59"/>
                </a:cubicBezTo>
                <a:cubicBezTo>
                  <a:pt x="179" y="57"/>
                  <a:pt x="181" y="55"/>
                  <a:pt x="184" y="54"/>
                </a:cubicBezTo>
                <a:cubicBezTo>
                  <a:pt x="188" y="49"/>
                  <a:pt x="197" y="51"/>
                  <a:pt x="203" y="52"/>
                </a:cubicBezTo>
                <a:cubicBezTo>
                  <a:pt x="204" y="51"/>
                  <a:pt x="204" y="51"/>
                  <a:pt x="205" y="51"/>
                </a:cubicBezTo>
                <a:cubicBezTo>
                  <a:pt x="207" y="50"/>
                  <a:pt x="209" y="49"/>
                  <a:pt x="210" y="49"/>
                </a:cubicBezTo>
                <a:cubicBezTo>
                  <a:pt x="211" y="48"/>
                  <a:pt x="213" y="47"/>
                  <a:pt x="214" y="46"/>
                </a:cubicBezTo>
                <a:cubicBezTo>
                  <a:pt x="215" y="45"/>
                  <a:pt x="216" y="45"/>
                  <a:pt x="217" y="44"/>
                </a:cubicBezTo>
                <a:cubicBezTo>
                  <a:pt x="219" y="42"/>
                  <a:pt x="222" y="41"/>
                  <a:pt x="224" y="40"/>
                </a:cubicBezTo>
                <a:cubicBezTo>
                  <a:pt x="224" y="39"/>
                  <a:pt x="225" y="40"/>
                  <a:pt x="225" y="40"/>
                </a:cubicBezTo>
                <a:cubicBezTo>
                  <a:pt x="227" y="39"/>
                  <a:pt x="230" y="38"/>
                  <a:pt x="232" y="38"/>
                </a:cubicBezTo>
                <a:cubicBezTo>
                  <a:pt x="233" y="38"/>
                  <a:pt x="235" y="38"/>
                  <a:pt x="237" y="39"/>
                </a:cubicBezTo>
                <a:cubicBezTo>
                  <a:pt x="236" y="38"/>
                  <a:pt x="236" y="38"/>
                  <a:pt x="236" y="37"/>
                </a:cubicBezTo>
                <a:cubicBezTo>
                  <a:pt x="235" y="37"/>
                  <a:pt x="234" y="36"/>
                  <a:pt x="233" y="35"/>
                </a:cubicBezTo>
                <a:cubicBezTo>
                  <a:pt x="231" y="34"/>
                  <a:pt x="229" y="32"/>
                  <a:pt x="227" y="31"/>
                </a:cubicBezTo>
                <a:cubicBezTo>
                  <a:pt x="221" y="29"/>
                  <a:pt x="213" y="30"/>
                  <a:pt x="208" y="31"/>
                </a:cubicBezTo>
                <a:cubicBezTo>
                  <a:pt x="204" y="31"/>
                  <a:pt x="201" y="33"/>
                  <a:pt x="198" y="34"/>
                </a:cubicBezTo>
                <a:cubicBezTo>
                  <a:pt x="193" y="36"/>
                  <a:pt x="188" y="39"/>
                  <a:pt x="183" y="43"/>
                </a:cubicBezTo>
                <a:cubicBezTo>
                  <a:pt x="179" y="45"/>
                  <a:pt x="175" y="48"/>
                  <a:pt x="170" y="48"/>
                </a:cubicBezTo>
                <a:cubicBezTo>
                  <a:pt x="170" y="48"/>
                  <a:pt x="171" y="48"/>
                  <a:pt x="171" y="48"/>
                </a:cubicBezTo>
                <a:cubicBezTo>
                  <a:pt x="170" y="49"/>
                  <a:pt x="169" y="49"/>
                  <a:pt x="169" y="49"/>
                </a:cubicBezTo>
                <a:cubicBezTo>
                  <a:pt x="170" y="49"/>
                  <a:pt x="171" y="49"/>
                  <a:pt x="171" y="49"/>
                </a:cubicBezTo>
                <a:close/>
                <a:moveTo>
                  <a:pt x="239" y="32"/>
                </a:moveTo>
                <a:cubicBezTo>
                  <a:pt x="239" y="32"/>
                  <a:pt x="239" y="32"/>
                  <a:pt x="239" y="32"/>
                </a:cubicBezTo>
                <a:cubicBezTo>
                  <a:pt x="240" y="34"/>
                  <a:pt x="240" y="31"/>
                  <a:pt x="239" y="31"/>
                </a:cubicBezTo>
                <a:cubicBezTo>
                  <a:pt x="239" y="32"/>
                  <a:pt x="239" y="32"/>
                  <a:pt x="239" y="32"/>
                </a:cubicBezTo>
                <a:close/>
                <a:moveTo>
                  <a:pt x="254" y="40"/>
                </a:moveTo>
                <a:cubicBezTo>
                  <a:pt x="254" y="40"/>
                  <a:pt x="254" y="40"/>
                  <a:pt x="254" y="40"/>
                </a:cubicBezTo>
                <a:cubicBezTo>
                  <a:pt x="259" y="40"/>
                  <a:pt x="264" y="42"/>
                  <a:pt x="269" y="44"/>
                </a:cubicBezTo>
                <a:cubicBezTo>
                  <a:pt x="269" y="44"/>
                  <a:pt x="269" y="44"/>
                  <a:pt x="269" y="44"/>
                </a:cubicBezTo>
                <a:cubicBezTo>
                  <a:pt x="273" y="45"/>
                  <a:pt x="276" y="48"/>
                  <a:pt x="280" y="50"/>
                </a:cubicBezTo>
                <a:cubicBezTo>
                  <a:pt x="285" y="53"/>
                  <a:pt x="289" y="57"/>
                  <a:pt x="293" y="62"/>
                </a:cubicBezTo>
                <a:cubicBezTo>
                  <a:pt x="295" y="64"/>
                  <a:pt x="297" y="67"/>
                  <a:pt x="299" y="70"/>
                </a:cubicBezTo>
                <a:cubicBezTo>
                  <a:pt x="302" y="74"/>
                  <a:pt x="304" y="80"/>
                  <a:pt x="306" y="85"/>
                </a:cubicBezTo>
                <a:cubicBezTo>
                  <a:pt x="308" y="88"/>
                  <a:pt x="310" y="92"/>
                  <a:pt x="313" y="95"/>
                </a:cubicBezTo>
                <a:cubicBezTo>
                  <a:pt x="315" y="97"/>
                  <a:pt x="316" y="99"/>
                  <a:pt x="318" y="101"/>
                </a:cubicBezTo>
                <a:cubicBezTo>
                  <a:pt x="321" y="103"/>
                  <a:pt x="325" y="106"/>
                  <a:pt x="330" y="106"/>
                </a:cubicBezTo>
                <a:cubicBezTo>
                  <a:pt x="332" y="107"/>
                  <a:pt x="333" y="106"/>
                  <a:pt x="335" y="106"/>
                </a:cubicBezTo>
                <a:cubicBezTo>
                  <a:pt x="338" y="107"/>
                  <a:pt x="341" y="107"/>
                  <a:pt x="344" y="106"/>
                </a:cubicBezTo>
                <a:cubicBezTo>
                  <a:pt x="344" y="105"/>
                  <a:pt x="344" y="105"/>
                  <a:pt x="345" y="105"/>
                </a:cubicBezTo>
                <a:cubicBezTo>
                  <a:pt x="345" y="98"/>
                  <a:pt x="340" y="95"/>
                  <a:pt x="337" y="92"/>
                </a:cubicBezTo>
                <a:cubicBezTo>
                  <a:pt x="335" y="91"/>
                  <a:pt x="334" y="90"/>
                  <a:pt x="332" y="89"/>
                </a:cubicBezTo>
                <a:cubicBezTo>
                  <a:pt x="330" y="88"/>
                  <a:pt x="329" y="87"/>
                  <a:pt x="327" y="86"/>
                </a:cubicBezTo>
                <a:cubicBezTo>
                  <a:pt x="318" y="80"/>
                  <a:pt x="313" y="69"/>
                  <a:pt x="307" y="60"/>
                </a:cubicBezTo>
                <a:cubicBezTo>
                  <a:pt x="304" y="56"/>
                  <a:pt x="301" y="52"/>
                  <a:pt x="298" y="49"/>
                </a:cubicBezTo>
                <a:cubicBezTo>
                  <a:pt x="295" y="47"/>
                  <a:pt x="291" y="43"/>
                  <a:pt x="287" y="41"/>
                </a:cubicBezTo>
                <a:cubicBezTo>
                  <a:pt x="285" y="40"/>
                  <a:pt x="282" y="40"/>
                  <a:pt x="280" y="39"/>
                </a:cubicBezTo>
                <a:cubicBezTo>
                  <a:pt x="278" y="39"/>
                  <a:pt x="277" y="38"/>
                  <a:pt x="276" y="38"/>
                </a:cubicBezTo>
                <a:cubicBezTo>
                  <a:pt x="270" y="36"/>
                  <a:pt x="262" y="36"/>
                  <a:pt x="256" y="38"/>
                </a:cubicBezTo>
                <a:cubicBezTo>
                  <a:pt x="258" y="39"/>
                  <a:pt x="260" y="39"/>
                  <a:pt x="263" y="41"/>
                </a:cubicBezTo>
                <a:cubicBezTo>
                  <a:pt x="260" y="40"/>
                  <a:pt x="257" y="39"/>
                  <a:pt x="255" y="38"/>
                </a:cubicBezTo>
                <a:cubicBezTo>
                  <a:pt x="254" y="38"/>
                  <a:pt x="253" y="38"/>
                  <a:pt x="253" y="39"/>
                </a:cubicBezTo>
                <a:cubicBezTo>
                  <a:pt x="253" y="39"/>
                  <a:pt x="253" y="39"/>
                  <a:pt x="254" y="40"/>
                </a:cubicBezTo>
                <a:cubicBezTo>
                  <a:pt x="254" y="39"/>
                  <a:pt x="255" y="39"/>
                  <a:pt x="256" y="39"/>
                </a:cubicBezTo>
                <a:cubicBezTo>
                  <a:pt x="255" y="39"/>
                  <a:pt x="254" y="39"/>
                  <a:pt x="254" y="40"/>
                </a:cubicBezTo>
                <a:cubicBezTo>
                  <a:pt x="255" y="40"/>
                  <a:pt x="254" y="40"/>
                  <a:pt x="254" y="40"/>
                </a:cubicBezTo>
                <a:close/>
                <a:moveTo>
                  <a:pt x="351" y="50"/>
                </a:moveTo>
                <a:cubicBezTo>
                  <a:pt x="351" y="50"/>
                  <a:pt x="351" y="50"/>
                  <a:pt x="351" y="50"/>
                </a:cubicBezTo>
                <a:cubicBezTo>
                  <a:pt x="351" y="48"/>
                  <a:pt x="350" y="46"/>
                  <a:pt x="349" y="44"/>
                </a:cubicBezTo>
                <a:cubicBezTo>
                  <a:pt x="348" y="44"/>
                  <a:pt x="348" y="43"/>
                  <a:pt x="348" y="42"/>
                </a:cubicBezTo>
                <a:cubicBezTo>
                  <a:pt x="346" y="41"/>
                  <a:pt x="344" y="41"/>
                  <a:pt x="342" y="40"/>
                </a:cubicBezTo>
                <a:cubicBezTo>
                  <a:pt x="341" y="40"/>
                  <a:pt x="341" y="39"/>
                  <a:pt x="340" y="39"/>
                </a:cubicBezTo>
                <a:cubicBezTo>
                  <a:pt x="336" y="38"/>
                  <a:pt x="330" y="39"/>
                  <a:pt x="327" y="42"/>
                </a:cubicBezTo>
                <a:cubicBezTo>
                  <a:pt x="336" y="39"/>
                  <a:pt x="346" y="43"/>
                  <a:pt x="350" y="51"/>
                </a:cubicBezTo>
                <a:cubicBezTo>
                  <a:pt x="350" y="52"/>
                  <a:pt x="351" y="53"/>
                  <a:pt x="351" y="55"/>
                </a:cubicBezTo>
                <a:cubicBezTo>
                  <a:pt x="351" y="53"/>
                  <a:pt x="351" y="52"/>
                  <a:pt x="351" y="50"/>
                </a:cubicBezTo>
                <a:close/>
                <a:moveTo>
                  <a:pt x="251" y="39"/>
                </a:moveTo>
                <a:cubicBezTo>
                  <a:pt x="251" y="39"/>
                  <a:pt x="251" y="39"/>
                  <a:pt x="251" y="39"/>
                </a:cubicBezTo>
                <a:cubicBezTo>
                  <a:pt x="251" y="40"/>
                  <a:pt x="253" y="40"/>
                  <a:pt x="254" y="40"/>
                </a:cubicBezTo>
                <a:cubicBezTo>
                  <a:pt x="253" y="39"/>
                  <a:pt x="252" y="39"/>
                  <a:pt x="251" y="39"/>
                </a:cubicBezTo>
                <a:close/>
                <a:moveTo>
                  <a:pt x="238" y="41"/>
                </a:moveTo>
                <a:cubicBezTo>
                  <a:pt x="238" y="41"/>
                  <a:pt x="238" y="41"/>
                  <a:pt x="238" y="41"/>
                </a:cubicBezTo>
                <a:cubicBezTo>
                  <a:pt x="237" y="41"/>
                  <a:pt x="236" y="41"/>
                  <a:pt x="236" y="42"/>
                </a:cubicBezTo>
                <a:cubicBezTo>
                  <a:pt x="236" y="41"/>
                  <a:pt x="234" y="42"/>
                  <a:pt x="233" y="42"/>
                </a:cubicBezTo>
                <a:cubicBezTo>
                  <a:pt x="230" y="44"/>
                  <a:pt x="227" y="46"/>
                  <a:pt x="224" y="48"/>
                </a:cubicBezTo>
                <a:cubicBezTo>
                  <a:pt x="220" y="51"/>
                  <a:pt x="218" y="54"/>
                  <a:pt x="215" y="59"/>
                </a:cubicBezTo>
                <a:cubicBezTo>
                  <a:pt x="212" y="61"/>
                  <a:pt x="210" y="64"/>
                  <a:pt x="209" y="67"/>
                </a:cubicBezTo>
                <a:cubicBezTo>
                  <a:pt x="208" y="67"/>
                  <a:pt x="209" y="68"/>
                  <a:pt x="208" y="68"/>
                </a:cubicBezTo>
                <a:cubicBezTo>
                  <a:pt x="208" y="69"/>
                  <a:pt x="207" y="70"/>
                  <a:pt x="206" y="72"/>
                </a:cubicBezTo>
                <a:cubicBezTo>
                  <a:pt x="205" y="73"/>
                  <a:pt x="205" y="74"/>
                  <a:pt x="204" y="76"/>
                </a:cubicBezTo>
                <a:cubicBezTo>
                  <a:pt x="202" y="80"/>
                  <a:pt x="200" y="85"/>
                  <a:pt x="199" y="90"/>
                </a:cubicBezTo>
                <a:cubicBezTo>
                  <a:pt x="198" y="93"/>
                  <a:pt x="197" y="96"/>
                  <a:pt x="196" y="99"/>
                </a:cubicBezTo>
                <a:cubicBezTo>
                  <a:pt x="194" y="103"/>
                  <a:pt x="192" y="107"/>
                  <a:pt x="190" y="110"/>
                </a:cubicBezTo>
                <a:cubicBezTo>
                  <a:pt x="187" y="113"/>
                  <a:pt x="184" y="117"/>
                  <a:pt x="180" y="119"/>
                </a:cubicBezTo>
                <a:cubicBezTo>
                  <a:pt x="183" y="116"/>
                  <a:pt x="186" y="113"/>
                  <a:pt x="189" y="110"/>
                </a:cubicBezTo>
                <a:cubicBezTo>
                  <a:pt x="194" y="102"/>
                  <a:pt x="197" y="92"/>
                  <a:pt x="200" y="82"/>
                </a:cubicBezTo>
                <a:cubicBezTo>
                  <a:pt x="203" y="74"/>
                  <a:pt x="207" y="68"/>
                  <a:pt x="211" y="61"/>
                </a:cubicBezTo>
                <a:cubicBezTo>
                  <a:pt x="212" y="61"/>
                  <a:pt x="212" y="60"/>
                  <a:pt x="213" y="59"/>
                </a:cubicBezTo>
                <a:cubicBezTo>
                  <a:pt x="214" y="56"/>
                  <a:pt x="217" y="55"/>
                  <a:pt x="218" y="52"/>
                </a:cubicBezTo>
                <a:cubicBezTo>
                  <a:pt x="223" y="47"/>
                  <a:pt x="228" y="42"/>
                  <a:pt x="237" y="40"/>
                </a:cubicBezTo>
                <a:cubicBezTo>
                  <a:pt x="234" y="40"/>
                  <a:pt x="232" y="39"/>
                  <a:pt x="229" y="40"/>
                </a:cubicBezTo>
                <a:cubicBezTo>
                  <a:pt x="219" y="42"/>
                  <a:pt x="214" y="50"/>
                  <a:pt x="203" y="53"/>
                </a:cubicBezTo>
                <a:cubicBezTo>
                  <a:pt x="201" y="55"/>
                  <a:pt x="199" y="57"/>
                  <a:pt x="198" y="60"/>
                </a:cubicBezTo>
                <a:cubicBezTo>
                  <a:pt x="197" y="63"/>
                  <a:pt x="196" y="68"/>
                  <a:pt x="194" y="72"/>
                </a:cubicBezTo>
                <a:cubicBezTo>
                  <a:pt x="192" y="75"/>
                  <a:pt x="190" y="79"/>
                  <a:pt x="188" y="82"/>
                </a:cubicBezTo>
                <a:cubicBezTo>
                  <a:pt x="187" y="83"/>
                  <a:pt x="187" y="84"/>
                  <a:pt x="187" y="85"/>
                </a:cubicBezTo>
                <a:cubicBezTo>
                  <a:pt x="183" y="88"/>
                  <a:pt x="178" y="90"/>
                  <a:pt x="178" y="97"/>
                </a:cubicBezTo>
                <a:cubicBezTo>
                  <a:pt x="177" y="98"/>
                  <a:pt x="177" y="99"/>
                  <a:pt x="176" y="99"/>
                </a:cubicBezTo>
                <a:cubicBezTo>
                  <a:pt x="177" y="100"/>
                  <a:pt x="178" y="101"/>
                  <a:pt x="179" y="102"/>
                </a:cubicBezTo>
                <a:cubicBezTo>
                  <a:pt x="180" y="106"/>
                  <a:pt x="175" y="106"/>
                  <a:pt x="172" y="106"/>
                </a:cubicBezTo>
                <a:cubicBezTo>
                  <a:pt x="168" y="109"/>
                  <a:pt x="163" y="116"/>
                  <a:pt x="164" y="123"/>
                </a:cubicBezTo>
                <a:cubicBezTo>
                  <a:pt x="165" y="124"/>
                  <a:pt x="166" y="126"/>
                  <a:pt x="167" y="127"/>
                </a:cubicBezTo>
                <a:cubicBezTo>
                  <a:pt x="169" y="127"/>
                  <a:pt x="170" y="126"/>
                  <a:pt x="172" y="127"/>
                </a:cubicBezTo>
                <a:cubicBezTo>
                  <a:pt x="175" y="129"/>
                  <a:pt x="171" y="131"/>
                  <a:pt x="171" y="133"/>
                </a:cubicBezTo>
                <a:cubicBezTo>
                  <a:pt x="170" y="137"/>
                  <a:pt x="174" y="139"/>
                  <a:pt x="177" y="140"/>
                </a:cubicBezTo>
                <a:cubicBezTo>
                  <a:pt x="179" y="141"/>
                  <a:pt x="184" y="140"/>
                  <a:pt x="186" y="139"/>
                </a:cubicBezTo>
                <a:cubicBezTo>
                  <a:pt x="189" y="137"/>
                  <a:pt x="190" y="133"/>
                  <a:pt x="192" y="129"/>
                </a:cubicBezTo>
                <a:cubicBezTo>
                  <a:pt x="194" y="126"/>
                  <a:pt x="197" y="122"/>
                  <a:pt x="199" y="121"/>
                </a:cubicBezTo>
                <a:cubicBezTo>
                  <a:pt x="201" y="118"/>
                  <a:pt x="205" y="117"/>
                  <a:pt x="208" y="115"/>
                </a:cubicBezTo>
                <a:cubicBezTo>
                  <a:pt x="211" y="114"/>
                  <a:pt x="213" y="112"/>
                  <a:pt x="215" y="111"/>
                </a:cubicBezTo>
                <a:cubicBezTo>
                  <a:pt x="218" y="108"/>
                  <a:pt x="221" y="104"/>
                  <a:pt x="223" y="100"/>
                </a:cubicBezTo>
                <a:cubicBezTo>
                  <a:pt x="224" y="99"/>
                  <a:pt x="224" y="98"/>
                  <a:pt x="224" y="97"/>
                </a:cubicBezTo>
                <a:cubicBezTo>
                  <a:pt x="223" y="98"/>
                  <a:pt x="224" y="99"/>
                  <a:pt x="223" y="99"/>
                </a:cubicBezTo>
                <a:cubicBezTo>
                  <a:pt x="227" y="92"/>
                  <a:pt x="227" y="79"/>
                  <a:pt x="227" y="69"/>
                </a:cubicBezTo>
                <a:cubicBezTo>
                  <a:pt x="227" y="63"/>
                  <a:pt x="229" y="58"/>
                  <a:pt x="231" y="53"/>
                </a:cubicBezTo>
                <a:cubicBezTo>
                  <a:pt x="230" y="53"/>
                  <a:pt x="230" y="54"/>
                  <a:pt x="230" y="54"/>
                </a:cubicBezTo>
                <a:cubicBezTo>
                  <a:pt x="231" y="53"/>
                  <a:pt x="231" y="52"/>
                  <a:pt x="231" y="51"/>
                </a:cubicBezTo>
                <a:cubicBezTo>
                  <a:pt x="232" y="51"/>
                  <a:pt x="231" y="52"/>
                  <a:pt x="231" y="52"/>
                </a:cubicBezTo>
                <a:cubicBezTo>
                  <a:pt x="232" y="51"/>
                  <a:pt x="232" y="51"/>
                  <a:pt x="231" y="51"/>
                </a:cubicBezTo>
                <a:cubicBezTo>
                  <a:pt x="232" y="50"/>
                  <a:pt x="233" y="49"/>
                  <a:pt x="233" y="48"/>
                </a:cubicBezTo>
                <a:cubicBezTo>
                  <a:pt x="234" y="47"/>
                  <a:pt x="234" y="46"/>
                  <a:pt x="234" y="46"/>
                </a:cubicBezTo>
                <a:cubicBezTo>
                  <a:pt x="234" y="46"/>
                  <a:pt x="234" y="47"/>
                  <a:pt x="233" y="46"/>
                </a:cubicBezTo>
                <a:cubicBezTo>
                  <a:pt x="235" y="45"/>
                  <a:pt x="237" y="43"/>
                  <a:pt x="237" y="42"/>
                </a:cubicBezTo>
                <a:cubicBezTo>
                  <a:pt x="237" y="43"/>
                  <a:pt x="236" y="43"/>
                  <a:pt x="235" y="43"/>
                </a:cubicBezTo>
                <a:cubicBezTo>
                  <a:pt x="235" y="42"/>
                  <a:pt x="234" y="44"/>
                  <a:pt x="234" y="44"/>
                </a:cubicBezTo>
                <a:cubicBezTo>
                  <a:pt x="235" y="43"/>
                  <a:pt x="236" y="42"/>
                  <a:pt x="238" y="41"/>
                </a:cubicBezTo>
                <a:close/>
                <a:moveTo>
                  <a:pt x="269" y="90"/>
                </a:moveTo>
                <a:cubicBezTo>
                  <a:pt x="269" y="90"/>
                  <a:pt x="269" y="90"/>
                  <a:pt x="269" y="90"/>
                </a:cubicBezTo>
                <a:cubicBezTo>
                  <a:pt x="270" y="90"/>
                  <a:pt x="270" y="92"/>
                  <a:pt x="272" y="92"/>
                </a:cubicBezTo>
                <a:cubicBezTo>
                  <a:pt x="274" y="91"/>
                  <a:pt x="273" y="89"/>
                  <a:pt x="273" y="87"/>
                </a:cubicBezTo>
                <a:cubicBezTo>
                  <a:pt x="274" y="86"/>
                  <a:pt x="275" y="85"/>
                  <a:pt x="277" y="84"/>
                </a:cubicBezTo>
                <a:cubicBezTo>
                  <a:pt x="279" y="84"/>
                  <a:pt x="280" y="87"/>
                  <a:pt x="283" y="86"/>
                </a:cubicBezTo>
                <a:cubicBezTo>
                  <a:pt x="283" y="86"/>
                  <a:pt x="283" y="86"/>
                  <a:pt x="283" y="85"/>
                </a:cubicBezTo>
                <a:cubicBezTo>
                  <a:pt x="281" y="86"/>
                  <a:pt x="279" y="84"/>
                  <a:pt x="277" y="83"/>
                </a:cubicBezTo>
                <a:cubicBezTo>
                  <a:pt x="275" y="81"/>
                  <a:pt x="272" y="79"/>
                  <a:pt x="270" y="77"/>
                </a:cubicBezTo>
                <a:cubicBezTo>
                  <a:pt x="264" y="70"/>
                  <a:pt x="261" y="62"/>
                  <a:pt x="257" y="54"/>
                </a:cubicBezTo>
                <a:cubicBezTo>
                  <a:pt x="256" y="52"/>
                  <a:pt x="256" y="51"/>
                  <a:pt x="255" y="49"/>
                </a:cubicBezTo>
                <a:cubicBezTo>
                  <a:pt x="252" y="45"/>
                  <a:pt x="250" y="40"/>
                  <a:pt x="244" y="41"/>
                </a:cubicBezTo>
                <a:cubicBezTo>
                  <a:pt x="245" y="41"/>
                  <a:pt x="246" y="42"/>
                  <a:pt x="246" y="42"/>
                </a:cubicBezTo>
                <a:cubicBezTo>
                  <a:pt x="249" y="46"/>
                  <a:pt x="252" y="50"/>
                  <a:pt x="253" y="56"/>
                </a:cubicBezTo>
                <a:cubicBezTo>
                  <a:pt x="254" y="58"/>
                  <a:pt x="253" y="61"/>
                  <a:pt x="254" y="63"/>
                </a:cubicBezTo>
                <a:cubicBezTo>
                  <a:pt x="254" y="64"/>
                  <a:pt x="255" y="64"/>
                  <a:pt x="255" y="65"/>
                </a:cubicBezTo>
                <a:cubicBezTo>
                  <a:pt x="255" y="68"/>
                  <a:pt x="255" y="70"/>
                  <a:pt x="256" y="72"/>
                </a:cubicBezTo>
                <a:cubicBezTo>
                  <a:pt x="257" y="78"/>
                  <a:pt x="259" y="81"/>
                  <a:pt x="261" y="85"/>
                </a:cubicBezTo>
                <a:cubicBezTo>
                  <a:pt x="263" y="87"/>
                  <a:pt x="264" y="89"/>
                  <a:pt x="266" y="89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6" y="89"/>
                  <a:pt x="266" y="90"/>
                  <a:pt x="266" y="90"/>
                </a:cubicBezTo>
                <a:cubicBezTo>
                  <a:pt x="267" y="89"/>
                  <a:pt x="268" y="89"/>
                  <a:pt x="269" y="89"/>
                </a:cubicBezTo>
                <a:cubicBezTo>
                  <a:pt x="269" y="89"/>
                  <a:pt x="269" y="89"/>
                  <a:pt x="269" y="89"/>
                </a:cubicBezTo>
                <a:cubicBezTo>
                  <a:pt x="269" y="89"/>
                  <a:pt x="270" y="89"/>
                  <a:pt x="269" y="90"/>
                </a:cubicBezTo>
                <a:close/>
                <a:moveTo>
                  <a:pt x="259" y="84"/>
                </a:moveTo>
                <a:cubicBezTo>
                  <a:pt x="258" y="82"/>
                  <a:pt x="256" y="79"/>
                  <a:pt x="255" y="77"/>
                </a:cubicBezTo>
                <a:cubicBezTo>
                  <a:pt x="254" y="70"/>
                  <a:pt x="253" y="62"/>
                  <a:pt x="252" y="56"/>
                </a:cubicBezTo>
                <a:cubicBezTo>
                  <a:pt x="250" y="53"/>
                  <a:pt x="250" y="49"/>
                  <a:pt x="248" y="46"/>
                </a:cubicBezTo>
                <a:cubicBezTo>
                  <a:pt x="247" y="44"/>
                  <a:pt x="245" y="42"/>
                  <a:pt x="243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37" y="44"/>
                  <a:pt x="236" y="46"/>
                </a:cubicBezTo>
                <a:cubicBezTo>
                  <a:pt x="234" y="49"/>
                  <a:pt x="233" y="55"/>
                  <a:pt x="233" y="60"/>
                </a:cubicBezTo>
                <a:cubicBezTo>
                  <a:pt x="233" y="61"/>
                  <a:pt x="234" y="61"/>
                  <a:pt x="234" y="62"/>
                </a:cubicBezTo>
                <a:cubicBezTo>
                  <a:pt x="235" y="66"/>
                  <a:pt x="238" y="70"/>
                  <a:pt x="240" y="73"/>
                </a:cubicBezTo>
                <a:cubicBezTo>
                  <a:pt x="241" y="76"/>
                  <a:pt x="243" y="79"/>
                  <a:pt x="244" y="82"/>
                </a:cubicBezTo>
                <a:cubicBezTo>
                  <a:pt x="245" y="86"/>
                  <a:pt x="245" y="92"/>
                  <a:pt x="245" y="97"/>
                </a:cubicBezTo>
                <a:cubicBezTo>
                  <a:pt x="246" y="100"/>
                  <a:pt x="245" y="102"/>
                  <a:pt x="245" y="105"/>
                </a:cubicBezTo>
                <a:cubicBezTo>
                  <a:pt x="246" y="113"/>
                  <a:pt x="244" y="120"/>
                  <a:pt x="247" y="126"/>
                </a:cubicBezTo>
                <a:cubicBezTo>
                  <a:pt x="248" y="125"/>
                  <a:pt x="250" y="124"/>
                  <a:pt x="250" y="123"/>
                </a:cubicBezTo>
                <a:cubicBezTo>
                  <a:pt x="248" y="122"/>
                  <a:pt x="248" y="118"/>
                  <a:pt x="251" y="117"/>
                </a:cubicBezTo>
                <a:cubicBezTo>
                  <a:pt x="251" y="117"/>
                  <a:pt x="252" y="118"/>
                  <a:pt x="252" y="118"/>
                </a:cubicBezTo>
                <a:cubicBezTo>
                  <a:pt x="253" y="116"/>
                  <a:pt x="251" y="114"/>
                  <a:pt x="250" y="113"/>
                </a:cubicBezTo>
                <a:cubicBezTo>
                  <a:pt x="250" y="111"/>
                  <a:pt x="250" y="107"/>
                  <a:pt x="253" y="106"/>
                </a:cubicBezTo>
                <a:cubicBezTo>
                  <a:pt x="254" y="107"/>
                  <a:pt x="256" y="106"/>
                  <a:pt x="257" y="105"/>
                </a:cubicBezTo>
                <a:cubicBezTo>
                  <a:pt x="257" y="103"/>
                  <a:pt x="258" y="101"/>
                  <a:pt x="260" y="100"/>
                </a:cubicBezTo>
                <a:cubicBezTo>
                  <a:pt x="260" y="99"/>
                  <a:pt x="259" y="98"/>
                  <a:pt x="258" y="97"/>
                </a:cubicBezTo>
                <a:cubicBezTo>
                  <a:pt x="258" y="94"/>
                  <a:pt x="259" y="91"/>
                  <a:pt x="261" y="91"/>
                </a:cubicBezTo>
                <a:cubicBezTo>
                  <a:pt x="263" y="91"/>
                  <a:pt x="263" y="93"/>
                  <a:pt x="265" y="94"/>
                </a:cubicBezTo>
                <a:cubicBezTo>
                  <a:pt x="265" y="93"/>
                  <a:pt x="266" y="92"/>
                  <a:pt x="266" y="91"/>
                </a:cubicBezTo>
                <a:cubicBezTo>
                  <a:pt x="262" y="89"/>
                  <a:pt x="260" y="85"/>
                  <a:pt x="259" y="84"/>
                </a:cubicBezTo>
                <a:close/>
                <a:moveTo>
                  <a:pt x="258" y="44"/>
                </a:moveTo>
                <a:cubicBezTo>
                  <a:pt x="258" y="44"/>
                  <a:pt x="258" y="44"/>
                  <a:pt x="258" y="44"/>
                </a:cubicBezTo>
                <a:cubicBezTo>
                  <a:pt x="256" y="43"/>
                  <a:pt x="255" y="41"/>
                  <a:pt x="253" y="41"/>
                </a:cubicBezTo>
                <a:cubicBezTo>
                  <a:pt x="254" y="42"/>
                  <a:pt x="256" y="43"/>
                  <a:pt x="258" y="44"/>
                </a:cubicBezTo>
                <a:close/>
                <a:moveTo>
                  <a:pt x="257" y="42"/>
                </a:moveTo>
                <a:cubicBezTo>
                  <a:pt x="257" y="42"/>
                  <a:pt x="257" y="42"/>
                  <a:pt x="257" y="42"/>
                </a:cubicBezTo>
                <a:cubicBezTo>
                  <a:pt x="258" y="43"/>
                  <a:pt x="259" y="43"/>
                  <a:pt x="260" y="44"/>
                </a:cubicBezTo>
                <a:cubicBezTo>
                  <a:pt x="260" y="44"/>
                  <a:pt x="259" y="43"/>
                  <a:pt x="259" y="43"/>
                </a:cubicBezTo>
                <a:cubicBezTo>
                  <a:pt x="259" y="44"/>
                  <a:pt x="260" y="44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2" y="46"/>
                  <a:pt x="264" y="47"/>
                  <a:pt x="265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5" y="49"/>
                  <a:pt x="266" y="48"/>
                  <a:pt x="266" y="49"/>
                </a:cubicBezTo>
                <a:cubicBezTo>
                  <a:pt x="266" y="49"/>
                  <a:pt x="266" y="49"/>
                  <a:pt x="266" y="50"/>
                </a:cubicBezTo>
                <a:cubicBezTo>
                  <a:pt x="266" y="50"/>
                  <a:pt x="266" y="49"/>
                  <a:pt x="267" y="49"/>
                </a:cubicBezTo>
                <a:cubicBezTo>
                  <a:pt x="269" y="51"/>
                  <a:pt x="270" y="52"/>
                  <a:pt x="272" y="53"/>
                </a:cubicBezTo>
                <a:cubicBezTo>
                  <a:pt x="270" y="52"/>
                  <a:pt x="269" y="50"/>
                  <a:pt x="266" y="50"/>
                </a:cubicBezTo>
                <a:cubicBezTo>
                  <a:pt x="266" y="50"/>
                  <a:pt x="267" y="50"/>
                  <a:pt x="267" y="50"/>
                </a:cubicBezTo>
                <a:cubicBezTo>
                  <a:pt x="266" y="50"/>
                  <a:pt x="264" y="50"/>
                  <a:pt x="264" y="49"/>
                </a:cubicBezTo>
                <a:cubicBezTo>
                  <a:pt x="264" y="49"/>
                  <a:pt x="264" y="48"/>
                  <a:pt x="263" y="48"/>
                </a:cubicBezTo>
                <a:cubicBezTo>
                  <a:pt x="264" y="49"/>
                  <a:pt x="264" y="49"/>
                  <a:pt x="265" y="50"/>
                </a:cubicBezTo>
                <a:cubicBezTo>
                  <a:pt x="263" y="48"/>
                  <a:pt x="261" y="46"/>
                  <a:pt x="259" y="45"/>
                </a:cubicBezTo>
                <a:cubicBezTo>
                  <a:pt x="261" y="47"/>
                  <a:pt x="263" y="48"/>
                  <a:pt x="265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6" y="52"/>
                  <a:pt x="266" y="52"/>
                </a:cubicBezTo>
                <a:cubicBezTo>
                  <a:pt x="265" y="51"/>
                  <a:pt x="265" y="51"/>
                  <a:pt x="265" y="50"/>
                </a:cubicBezTo>
                <a:cubicBezTo>
                  <a:pt x="265" y="51"/>
                  <a:pt x="266" y="51"/>
                  <a:pt x="266" y="52"/>
                </a:cubicBezTo>
                <a:cubicBezTo>
                  <a:pt x="267" y="52"/>
                  <a:pt x="268" y="54"/>
                  <a:pt x="268" y="55"/>
                </a:cubicBezTo>
                <a:cubicBezTo>
                  <a:pt x="267" y="54"/>
                  <a:pt x="267" y="53"/>
                  <a:pt x="266" y="52"/>
                </a:cubicBezTo>
                <a:cubicBezTo>
                  <a:pt x="267" y="55"/>
                  <a:pt x="269" y="58"/>
                  <a:pt x="271" y="60"/>
                </a:cubicBezTo>
                <a:cubicBezTo>
                  <a:pt x="272" y="62"/>
                  <a:pt x="272" y="64"/>
                  <a:pt x="273" y="66"/>
                </a:cubicBezTo>
                <a:cubicBezTo>
                  <a:pt x="273" y="67"/>
                  <a:pt x="274" y="68"/>
                  <a:pt x="274" y="69"/>
                </a:cubicBezTo>
                <a:cubicBezTo>
                  <a:pt x="277" y="74"/>
                  <a:pt x="279" y="79"/>
                  <a:pt x="282" y="83"/>
                </a:cubicBezTo>
                <a:cubicBezTo>
                  <a:pt x="283" y="83"/>
                  <a:pt x="283" y="82"/>
                  <a:pt x="282" y="82"/>
                </a:cubicBezTo>
                <a:cubicBezTo>
                  <a:pt x="283" y="82"/>
                  <a:pt x="283" y="82"/>
                  <a:pt x="283" y="82"/>
                </a:cubicBezTo>
                <a:cubicBezTo>
                  <a:pt x="284" y="81"/>
                  <a:pt x="285" y="80"/>
                  <a:pt x="287" y="80"/>
                </a:cubicBezTo>
                <a:cubicBezTo>
                  <a:pt x="287" y="80"/>
                  <a:pt x="287" y="80"/>
                  <a:pt x="287" y="80"/>
                </a:cubicBezTo>
                <a:cubicBezTo>
                  <a:pt x="289" y="80"/>
                  <a:pt x="290" y="80"/>
                  <a:pt x="291" y="81"/>
                </a:cubicBezTo>
                <a:cubicBezTo>
                  <a:pt x="291" y="82"/>
                  <a:pt x="292" y="82"/>
                  <a:pt x="293" y="83"/>
                </a:cubicBezTo>
                <a:cubicBezTo>
                  <a:pt x="293" y="85"/>
                  <a:pt x="295" y="86"/>
                  <a:pt x="295" y="89"/>
                </a:cubicBezTo>
                <a:cubicBezTo>
                  <a:pt x="295" y="91"/>
                  <a:pt x="292" y="94"/>
                  <a:pt x="294" y="96"/>
                </a:cubicBezTo>
                <a:cubicBezTo>
                  <a:pt x="295" y="94"/>
                  <a:pt x="295" y="91"/>
                  <a:pt x="299" y="92"/>
                </a:cubicBezTo>
                <a:cubicBezTo>
                  <a:pt x="299" y="92"/>
                  <a:pt x="300" y="93"/>
                  <a:pt x="299" y="94"/>
                </a:cubicBezTo>
                <a:cubicBezTo>
                  <a:pt x="300" y="95"/>
                  <a:pt x="301" y="98"/>
                  <a:pt x="303" y="98"/>
                </a:cubicBezTo>
                <a:cubicBezTo>
                  <a:pt x="303" y="98"/>
                  <a:pt x="303" y="98"/>
                  <a:pt x="303" y="99"/>
                </a:cubicBezTo>
                <a:cubicBezTo>
                  <a:pt x="306" y="99"/>
                  <a:pt x="306" y="104"/>
                  <a:pt x="306" y="106"/>
                </a:cubicBezTo>
                <a:cubicBezTo>
                  <a:pt x="306" y="109"/>
                  <a:pt x="309" y="110"/>
                  <a:pt x="309" y="112"/>
                </a:cubicBezTo>
                <a:cubicBezTo>
                  <a:pt x="309" y="114"/>
                  <a:pt x="310" y="117"/>
                  <a:pt x="309" y="118"/>
                </a:cubicBezTo>
                <a:cubicBezTo>
                  <a:pt x="312" y="120"/>
                  <a:pt x="313" y="123"/>
                  <a:pt x="310" y="126"/>
                </a:cubicBezTo>
                <a:cubicBezTo>
                  <a:pt x="312" y="126"/>
                  <a:pt x="313" y="127"/>
                  <a:pt x="314" y="127"/>
                </a:cubicBezTo>
                <a:cubicBezTo>
                  <a:pt x="316" y="127"/>
                  <a:pt x="319" y="126"/>
                  <a:pt x="321" y="126"/>
                </a:cubicBezTo>
                <a:cubicBezTo>
                  <a:pt x="323" y="126"/>
                  <a:pt x="324" y="127"/>
                  <a:pt x="326" y="127"/>
                </a:cubicBezTo>
                <a:cubicBezTo>
                  <a:pt x="330" y="128"/>
                  <a:pt x="334" y="126"/>
                  <a:pt x="336" y="124"/>
                </a:cubicBezTo>
                <a:cubicBezTo>
                  <a:pt x="336" y="123"/>
                  <a:pt x="338" y="122"/>
                  <a:pt x="338" y="122"/>
                </a:cubicBezTo>
                <a:cubicBezTo>
                  <a:pt x="340" y="121"/>
                  <a:pt x="341" y="119"/>
                  <a:pt x="343" y="118"/>
                </a:cubicBezTo>
                <a:cubicBezTo>
                  <a:pt x="343" y="117"/>
                  <a:pt x="343" y="116"/>
                  <a:pt x="343" y="115"/>
                </a:cubicBezTo>
                <a:cubicBezTo>
                  <a:pt x="342" y="114"/>
                  <a:pt x="340" y="114"/>
                  <a:pt x="339" y="113"/>
                </a:cubicBezTo>
                <a:cubicBezTo>
                  <a:pt x="341" y="113"/>
                  <a:pt x="342" y="114"/>
                  <a:pt x="343" y="114"/>
                </a:cubicBezTo>
                <a:cubicBezTo>
                  <a:pt x="342" y="113"/>
                  <a:pt x="338" y="112"/>
                  <a:pt x="337" y="111"/>
                </a:cubicBezTo>
                <a:cubicBezTo>
                  <a:pt x="339" y="111"/>
                  <a:pt x="340" y="112"/>
                  <a:pt x="341" y="112"/>
                </a:cubicBezTo>
                <a:cubicBezTo>
                  <a:pt x="341" y="112"/>
                  <a:pt x="341" y="112"/>
                  <a:pt x="341" y="111"/>
                </a:cubicBezTo>
                <a:cubicBezTo>
                  <a:pt x="339" y="111"/>
                  <a:pt x="338" y="110"/>
                  <a:pt x="337" y="109"/>
                </a:cubicBezTo>
                <a:cubicBezTo>
                  <a:pt x="338" y="110"/>
                  <a:pt x="339" y="110"/>
                  <a:pt x="340" y="110"/>
                </a:cubicBezTo>
                <a:cubicBezTo>
                  <a:pt x="340" y="108"/>
                  <a:pt x="337" y="109"/>
                  <a:pt x="336" y="108"/>
                </a:cubicBezTo>
                <a:cubicBezTo>
                  <a:pt x="336" y="108"/>
                  <a:pt x="335" y="108"/>
                  <a:pt x="334" y="108"/>
                </a:cubicBezTo>
                <a:cubicBezTo>
                  <a:pt x="335" y="109"/>
                  <a:pt x="336" y="109"/>
                  <a:pt x="336" y="109"/>
                </a:cubicBezTo>
                <a:cubicBezTo>
                  <a:pt x="332" y="107"/>
                  <a:pt x="330" y="108"/>
                  <a:pt x="326" y="107"/>
                </a:cubicBezTo>
                <a:cubicBezTo>
                  <a:pt x="328" y="108"/>
                  <a:pt x="330" y="109"/>
                  <a:pt x="332" y="110"/>
                </a:cubicBezTo>
                <a:cubicBezTo>
                  <a:pt x="329" y="109"/>
                  <a:pt x="326" y="107"/>
                  <a:pt x="324" y="107"/>
                </a:cubicBezTo>
                <a:cubicBezTo>
                  <a:pt x="324" y="107"/>
                  <a:pt x="324" y="106"/>
                  <a:pt x="324" y="106"/>
                </a:cubicBezTo>
                <a:cubicBezTo>
                  <a:pt x="320" y="105"/>
                  <a:pt x="317" y="101"/>
                  <a:pt x="314" y="98"/>
                </a:cubicBezTo>
                <a:cubicBezTo>
                  <a:pt x="313" y="97"/>
                  <a:pt x="313" y="96"/>
                  <a:pt x="312" y="95"/>
                </a:cubicBezTo>
                <a:cubicBezTo>
                  <a:pt x="306" y="89"/>
                  <a:pt x="303" y="80"/>
                  <a:pt x="299" y="72"/>
                </a:cubicBezTo>
                <a:cubicBezTo>
                  <a:pt x="294" y="64"/>
                  <a:pt x="289" y="58"/>
                  <a:pt x="282" y="53"/>
                </a:cubicBezTo>
                <a:cubicBezTo>
                  <a:pt x="281" y="53"/>
                  <a:pt x="280" y="52"/>
                  <a:pt x="279" y="52"/>
                </a:cubicBezTo>
                <a:cubicBezTo>
                  <a:pt x="280" y="52"/>
                  <a:pt x="281" y="53"/>
                  <a:pt x="281" y="53"/>
                </a:cubicBezTo>
                <a:cubicBezTo>
                  <a:pt x="279" y="52"/>
                  <a:pt x="277" y="50"/>
                  <a:pt x="275" y="49"/>
                </a:cubicBezTo>
                <a:cubicBezTo>
                  <a:pt x="275" y="49"/>
                  <a:pt x="273" y="48"/>
                  <a:pt x="273" y="47"/>
                </a:cubicBezTo>
                <a:cubicBezTo>
                  <a:pt x="273" y="47"/>
                  <a:pt x="273" y="48"/>
                  <a:pt x="273" y="48"/>
                </a:cubicBezTo>
                <a:cubicBezTo>
                  <a:pt x="272" y="46"/>
                  <a:pt x="270" y="45"/>
                  <a:pt x="269" y="45"/>
                </a:cubicBezTo>
                <a:cubicBezTo>
                  <a:pt x="270" y="46"/>
                  <a:pt x="270" y="46"/>
                  <a:pt x="270" y="46"/>
                </a:cubicBezTo>
                <a:cubicBezTo>
                  <a:pt x="269" y="46"/>
                  <a:pt x="268" y="45"/>
                  <a:pt x="267" y="45"/>
                </a:cubicBezTo>
                <a:cubicBezTo>
                  <a:pt x="266" y="44"/>
                  <a:pt x="263" y="43"/>
                  <a:pt x="262" y="43"/>
                </a:cubicBezTo>
                <a:cubicBezTo>
                  <a:pt x="262" y="43"/>
                  <a:pt x="262" y="43"/>
                  <a:pt x="262" y="44"/>
                </a:cubicBezTo>
                <a:cubicBezTo>
                  <a:pt x="260" y="43"/>
                  <a:pt x="259" y="42"/>
                  <a:pt x="257" y="42"/>
                </a:cubicBezTo>
                <a:close/>
                <a:moveTo>
                  <a:pt x="340" y="109"/>
                </a:moveTo>
                <a:cubicBezTo>
                  <a:pt x="340" y="109"/>
                  <a:pt x="340" y="109"/>
                  <a:pt x="340" y="109"/>
                </a:cubicBezTo>
                <a:cubicBezTo>
                  <a:pt x="340" y="109"/>
                  <a:pt x="340" y="109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37" y="109"/>
                  <a:pt x="339" y="109"/>
                  <a:pt x="340" y="109"/>
                </a:cubicBezTo>
                <a:close/>
                <a:moveTo>
                  <a:pt x="274" y="79"/>
                </a:moveTo>
                <a:cubicBezTo>
                  <a:pt x="274" y="79"/>
                  <a:pt x="274" y="79"/>
                  <a:pt x="274" y="79"/>
                </a:cubicBezTo>
                <a:cubicBezTo>
                  <a:pt x="276" y="81"/>
                  <a:pt x="278" y="82"/>
                  <a:pt x="281" y="83"/>
                </a:cubicBezTo>
                <a:cubicBezTo>
                  <a:pt x="276" y="77"/>
                  <a:pt x="273" y="67"/>
                  <a:pt x="269" y="60"/>
                </a:cubicBezTo>
                <a:cubicBezTo>
                  <a:pt x="266" y="55"/>
                  <a:pt x="263" y="51"/>
                  <a:pt x="259" y="48"/>
                </a:cubicBezTo>
                <a:cubicBezTo>
                  <a:pt x="257" y="46"/>
                  <a:pt x="254" y="44"/>
                  <a:pt x="252" y="43"/>
                </a:cubicBezTo>
                <a:cubicBezTo>
                  <a:pt x="252" y="43"/>
                  <a:pt x="252" y="43"/>
                  <a:pt x="252" y="43"/>
                </a:cubicBezTo>
                <a:cubicBezTo>
                  <a:pt x="261" y="53"/>
                  <a:pt x="263" y="71"/>
                  <a:pt x="274" y="79"/>
                </a:cubicBezTo>
                <a:close/>
                <a:moveTo>
                  <a:pt x="352" y="48"/>
                </a:moveTo>
                <a:cubicBezTo>
                  <a:pt x="352" y="48"/>
                  <a:pt x="352" y="48"/>
                  <a:pt x="352" y="48"/>
                </a:cubicBezTo>
                <a:cubicBezTo>
                  <a:pt x="352" y="48"/>
                  <a:pt x="353" y="47"/>
                  <a:pt x="352" y="46"/>
                </a:cubicBezTo>
                <a:cubicBezTo>
                  <a:pt x="352" y="47"/>
                  <a:pt x="352" y="48"/>
                  <a:pt x="352" y="48"/>
                </a:cubicBezTo>
                <a:close/>
                <a:moveTo>
                  <a:pt x="167" y="49"/>
                </a:moveTo>
                <a:cubicBezTo>
                  <a:pt x="167" y="49"/>
                  <a:pt x="167" y="49"/>
                  <a:pt x="167" y="49"/>
                </a:cubicBezTo>
                <a:cubicBezTo>
                  <a:pt x="168" y="49"/>
                  <a:pt x="168" y="49"/>
                  <a:pt x="169" y="49"/>
                </a:cubicBezTo>
                <a:cubicBezTo>
                  <a:pt x="168" y="49"/>
                  <a:pt x="167" y="49"/>
                  <a:pt x="167" y="49"/>
                </a:cubicBezTo>
                <a:close/>
                <a:moveTo>
                  <a:pt x="96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96" y="51"/>
                  <a:pt x="96" y="52"/>
                  <a:pt x="96" y="53"/>
                </a:cubicBezTo>
                <a:cubicBezTo>
                  <a:pt x="96" y="56"/>
                  <a:pt x="96" y="58"/>
                  <a:pt x="96" y="60"/>
                </a:cubicBezTo>
                <a:cubicBezTo>
                  <a:pt x="95" y="62"/>
                  <a:pt x="94" y="64"/>
                  <a:pt x="94" y="66"/>
                </a:cubicBezTo>
                <a:cubicBezTo>
                  <a:pt x="94" y="67"/>
                  <a:pt x="94" y="68"/>
                  <a:pt x="94" y="69"/>
                </a:cubicBezTo>
                <a:cubicBezTo>
                  <a:pt x="93" y="70"/>
                  <a:pt x="94" y="72"/>
                  <a:pt x="94" y="74"/>
                </a:cubicBezTo>
                <a:cubicBezTo>
                  <a:pt x="94" y="75"/>
                  <a:pt x="93" y="75"/>
                  <a:pt x="93" y="76"/>
                </a:cubicBezTo>
                <a:cubicBezTo>
                  <a:pt x="93" y="78"/>
                  <a:pt x="93" y="80"/>
                  <a:pt x="93" y="81"/>
                </a:cubicBezTo>
                <a:cubicBezTo>
                  <a:pt x="94" y="82"/>
                  <a:pt x="94" y="83"/>
                  <a:pt x="94" y="84"/>
                </a:cubicBezTo>
                <a:cubicBezTo>
                  <a:pt x="95" y="85"/>
                  <a:pt x="94" y="88"/>
                  <a:pt x="94" y="90"/>
                </a:cubicBezTo>
                <a:cubicBezTo>
                  <a:pt x="94" y="96"/>
                  <a:pt x="95" y="103"/>
                  <a:pt x="94" y="109"/>
                </a:cubicBezTo>
                <a:cubicBezTo>
                  <a:pt x="95" y="108"/>
                  <a:pt x="95" y="107"/>
                  <a:pt x="95" y="106"/>
                </a:cubicBezTo>
                <a:cubicBezTo>
                  <a:pt x="95" y="101"/>
                  <a:pt x="96" y="97"/>
                  <a:pt x="96" y="93"/>
                </a:cubicBezTo>
                <a:cubicBezTo>
                  <a:pt x="96" y="91"/>
                  <a:pt x="95" y="90"/>
                  <a:pt x="95" y="88"/>
                </a:cubicBezTo>
                <a:cubicBezTo>
                  <a:pt x="94" y="82"/>
                  <a:pt x="96" y="76"/>
                  <a:pt x="95" y="70"/>
                </a:cubicBezTo>
                <a:cubicBezTo>
                  <a:pt x="95" y="68"/>
                  <a:pt x="95" y="66"/>
                  <a:pt x="95" y="64"/>
                </a:cubicBezTo>
                <a:cubicBezTo>
                  <a:pt x="96" y="63"/>
                  <a:pt x="96" y="62"/>
                  <a:pt x="96" y="61"/>
                </a:cubicBezTo>
                <a:cubicBezTo>
                  <a:pt x="96" y="61"/>
                  <a:pt x="96" y="60"/>
                  <a:pt x="96" y="60"/>
                </a:cubicBezTo>
                <a:cubicBezTo>
                  <a:pt x="97" y="57"/>
                  <a:pt x="98" y="52"/>
                  <a:pt x="97" y="50"/>
                </a:cubicBezTo>
                <a:cubicBezTo>
                  <a:pt x="96" y="50"/>
                  <a:pt x="96" y="50"/>
                  <a:pt x="96" y="50"/>
                </a:cubicBezTo>
                <a:close/>
                <a:moveTo>
                  <a:pt x="351" y="56"/>
                </a:moveTo>
                <a:cubicBezTo>
                  <a:pt x="351" y="56"/>
                  <a:pt x="351" y="56"/>
                  <a:pt x="351" y="56"/>
                </a:cubicBezTo>
                <a:cubicBezTo>
                  <a:pt x="353" y="55"/>
                  <a:pt x="352" y="53"/>
                  <a:pt x="352" y="51"/>
                </a:cubicBezTo>
                <a:cubicBezTo>
                  <a:pt x="352" y="52"/>
                  <a:pt x="352" y="55"/>
                  <a:pt x="351" y="56"/>
                </a:cubicBezTo>
                <a:close/>
                <a:moveTo>
                  <a:pt x="195" y="52"/>
                </a:moveTo>
                <a:cubicBezTo>
                  <a:pt x="195" y="52"/>
                  <a:pt x="195" y="52"/>
                  <a:pt x="195" y="52"/>
                </a:cubicBezTo>
                <a:cubicBezTo>
                  <a:pt x="192" y="52"/>
                  <a:pt x="190" y="52"/>
                  <a:pt x="188" y="53"/>
                </a:cubicBezTo>
                <a:cubicBezTo>
                  <a:pt x="185" y="54"/>
                  <a:pt x="183" y="55"/>
                  <a:pt x="181" y="57"/>
                </a:cubicBezTo>
                <a:cubicBezTo>
                  <a:pt x="180" y="57"/>
                  <a:pt x="180" y="58"/>
                  <a:pt x="179" y="59"/>
                </a:cubicBezTo>
                <a:cubicBezTo>
                  <a:pt x="179" y="59"/>
                  <a:pt x="178" y="59"/>
                  <a:pt x="178" y="60"/>
                </a:cubicBezTo>
                <a:cubicBezTo>
                  <a:pt x="176" y="61"/>
                  <a:pt x="174" y="64"/>
                  <a:pt x="172" y="65"/>
                </a:cubicBezTo>
                <a:cubicBezTo>
                  <a:pt x="171" y="65"/>
                  <a:pt x="169" y="65"/>
                  <a:pt x="168" y="65"/>
                </a:cubicBezTo>
                <a:cubicBezTo>
                  <a:pt x="167" y="66"/>
                  <a:pt x="166" y="66"/>
                  <a:pt x="165" y="66"/>
                </a:cubicBezTo>
                <a:cubicBezTo>
                  <a:pt x="161" y="67"/>
                  <a:pt x="158" y="65"/>
                  <a:pt x="154" y="64"/>
                </a:cubicBezTo>
                <a:cubicBezTo>
                  <a:pt x="154" y="65"/>
                  <a:pt x="153" y="66"/>
                  <a:pt x="153" y="67"/>
                </a:cubicBezTo>
                <a:cubicBezTo>
                  <a:pt x="151" y="68"/>
                  <a:pt x="151" y="70"/>
                  <a:pt x="149" y="73"/>
                </a:cubicBezTo>
                <a:cubicBezTo>
                  <a:pt x="149" y="74"/>
                  <a:pt x="147" y="76"/>
                  <a:pt x="147" y="78"/>
                </a:cubicBezTo>
                <a:cubicBezTo>
                  <a:pt x="145" y="82"/>
                  <a:pt x="144" y="88"/>
                  <a:pt x="142" y="92"/>
                </a:cubicBezTo>
                <a:cubicBezTo>
                  <a:pt x="142" y="93"/>
                  <a:pt x="141" y="93"/>
                  <a:pt x="141" y="94"/>
                </a:cubicBezTo>
                <a:cubicBezTo>
                  <a:pt x="141" y="94"/>
                  <a:pt x="141" y="95"/>
                  <a:pt x="141" y="95"/>
                </a:cubicBezTo>
                <a:cubicBezTo>
                  <a:pt x="141" y="95"/>
                  <a:pt x="140" y="96"/>
                  <a:pt x="140" y="96"/>
                </a:cubicBezTo>
                <a:cubicBezTo>
                  <a:pt x="140" y="98"/>
                  <a:pt x="141" y="100"/>
                  <a:pt x="141" y="101"/>
                </a:cubicBezTo>
                <a:cubicBezTo>
                  <a:pt x="142" y="103"/>
                  <a:pt x="143" y="106"/>
                  <a:pt x="143" y="107"/>
                </a:cubicBezTo>
                <a:cubicBezTo>
                  <a:pt x="143" y="105"/>
                  <a:pt x="143" y="102"/>
                  <a:pt x="144" y="100"/>
                </a:cubicBezTo>
                <a:cubicBezTo>
                  <a:pt x="144" y="98"/>
                  <a:pt x="145" y="96"/>
                  <a:pt x="145" y="95"/>
                </a:cubicBezTo>
                <a:cubicBezTo>
                  <a:pt x="146" y="94"/>
                  <a:pt x="147" y="92"/>
                  <a:pt x="147" y="91"/>
                </a:cubicBezTo>
                <a:cubicBezTo>
                  <a:pt x="148" y="90"/>
                  <a:pt x="149" y="88"/>
                  <a:pt x="149" y="87"/>
                </a:cubicBezTo>
                <a:cubicBezTo>
                  <a:pt x="149" y="87"/>
                  <a:pt x="153" y="84"/>
                  <a:pt x="153" y="84"/>
                </a:cubicBezTo>
                <a:cubicBezTo>
                  <a:pt x="154" y="83"/>
                  <a:pt x="155" y="83"/>
                  <a:pt x="156" y="82"/>
                </a:cubicBezTo>
                <a:cubicBezTo>
                  <a:pt x="156" y="82"/>
                  <a:pt x="157" y="82"/>
                  <a:pt x="158" y="81"/>
                </a:cubicBezTo>
                <a:cubicBezTo>
                  <a:pt x="159" y="81"/>
                  <a:pt x="160" y="80"/>
                  <a:pt x="161" y="80"/>
                </a:cubicBezTo>
                <a:cubicBezTo>
                  <a:pt x="164" y="79"/>
                  <a:pt x="170" y="81"/>
                  <a:pt x="171" y="83"/>
                </a:cubicBezTo>
                <a:cubicBezTo>
                  <a:pt x="172" y="84"/>
                  <a:pt x="172" y="85"/>
                  <a:pt x="172" y="85"/>
                </a:cubicBezTo>
                <a:cubicBezTo>
                  <a:pt x="174" y="86"/>
                  <a:pt x="170" y="92"/>
                  <a:pt x="175" y="98"/>
                </a:cubicBezTo>
                <a:cubicBezTo>
                  <a:pt x="177" y="97"/>
                  <a:pt x="177" y="94"/>
                  <a:pt x="177" y="92"/>
                </a:cubicBezTo>
                <a:cubicBezTo>
                  <a:pt x="178" y="91"/>
                  <a:pt x="178" y="90"/>
                  <a:pt x="179" y="89"/>
                </a:cubicBezTo>
                <a:cubicBezTo>
                  <a:pt x="181" y="87"/>
                  <a:pt x="185" y="85"/>
                  <a:pt x="187" y="83"/>
                </a:cubicBezTo>
                <a:cubicBezTo>
                  <a:pt x="187" y="82"/>
                  <a:pt x="188" y="81"/>
                  <a:pt x="188" y="80"/>
                </a:cubicBezTo>
                <a:cubicBezTo>
                  <a:pt x="190" y="78"/>
                  <a:pt x="191" y="75"/>
                  <a:pt x="193" y="73"/>
                </a:cubicBezTo>
                <a:cubicBezTo>
                  <a:pt x="195" y="69"/>
                  <a:pt x="195" y="64"/>
                  <a:pt x="197" y="60"/>
                </a:cubicBezTo>
                <a:cubicBezTo>
                  <a:pt x="198" y="57"/>
                  <a:pt x="200" y="55"/>
                  <a:pt x="201" y="53"/>
                </a:cubicBezTo>
                <a:cubicBezTo>
                  <a:pt x="199" y="53"/>
                  <a:pt x="197" y="52"/>
                  <a:pt x="195" y="52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94" y="59"/>
                  <a:pt x="95" y="57"/>
                  <a:pt x="94" y="55"/>
                </a:cubicBezTo>
                <a:cubicBezTo>
                  <a:pt x="94" y="57"/>
                  <a:pt x="93" y="59"/>
                  <a:pt x="94" y="60"/>
                </a:cubicBezTo>
                <a:close/>
                <a:moveTo>
                  <a:pt x="126" y="145"/>
                </a:moveTo>
                <a:cubicBezTo>
                  <a:pt x="126" y="145"/>
                  <a:pt x="126" y="145"/>
                  <a:pt x="126" y="145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27" y="145"/>
                  <a:pt x="126" y="144"/>
                  <a:pt x="127" y="144"/>
                </a:cubicBezTo>
                <a:cubicBezTo>
                  <a:pt x="127" y="146"/>
                  <a:pt x="125" y="148"/>
                  <a:pt x="125" y="150"/>
                </a:cubicBezTo>
                <a:cubicBezTo>
                  <a:pt x="126" y="149"/>
                  <a:pt x="126" y="147"/>
                  <a:pt x="127" y="145"/>
                </a:cubicBezTo>
                <a:cubicBezTo>
                  <a:pt x="127" y="145"/>
                  <a:pt x="128" y="145"/>
                  <a:pt x="127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43"/>
                  <a:pt x="128" y="143"/>
                  <a:pt x="128" y="142"/>
                </a:cubicBezTo>
                <a:cubicBezTo>
                  <a:pt x="129" y="143"/>
                  <a:pt x="127" y="145"/>
                  <a:pt x="129" y="145"/>
                </a:cubicBezTo>
                <a:cubicBezTo>
                  <a:pt x="129" y="145"/>
                  <a:pt x="129" y="143"/>
                  <a:pt x="129" y="142"/>
                </a:cubicBezTo>
                <a:cubicBezTo>
                  <a:pt x="129" y="142"/>
                  <a:pt x="129" y="143"/>
                  <a:pt x="129" y="142"/>
                </a:cubicBezTo>
                <a:cubicBezTo>
                  <a:pt x="129" y="142"/>
                  <a:pt x="129" y="142"/>
                  <a:pt x="130" y="142"/>
                </a:cubicBezTo>
                <a:cubicBezTo>
                  <a:pt x="131" y="131"/>
                  <a:pt x="131" y="119"/>
                  <a:pt x="128" y="109"/>
                </a:cubicBezTo>
                <a:cubicBezTo>
                  <a:pt x="128" y="109"/>
                  <a:pt x="128" y="108"/>
                  <a:pt x="128" y="108"/>
                </a:cubicBezTo>
                <a:cubicBezTo>
                  <a:pt x="127" y="106"/>
                  <a:pt x="126" y="104"/>
                  <a:pt x="126" y="101"/>
                </a:cubicBezTo>
                <a:cubicBezTo>
                  <a:pt x="124" y="96"/>
                  <a:pt x="121" y="91"/>
                  <a:pt x="119" y="86"/>
                </a:cubicBezTo>
                <a:cubicBezTo>
                  <a:pt x="116" y="84"/>
                  <a:pt x="115" y="80"/>
                  <a:pt x="113" y="77"/>
                </a:cubicBezTo>
                <a:cubicBezTo>
                  <a:pt x="112" y="73"/>
                  <a:pt x="110" y="70"/>
                  <a:pt x="109" y="65"/>
                </a:cubicBezTo>
                <a:cubicBezTo>
                  <a:pt x="108" y="64"/>
                  <a:pt x="108" y="63"/>
                  <a:pt x="107" y="63"/>
                </a:cubicBezTo>
                <a:cubicBezTo>
                  <a:pt x="107" y="72"/>
                  <a:pt x="113" y="79"/>
                  <a:pt x="114" y="88"/>
                </a:cubicBezTo>
                <a:cubicBezTo>
                  <a:pt x="118" y="97"/>
                  <a:pt x="120" y="105"/>
                  <a:pt x="122" y="115"/>
                </a:cubicBezTo>
                <a:cubicBezTo>
                  <a:pt x="122" y="115"/>
                  <a:pt x="122" y="115"/>
                  <a:pt x="123" y="116"/>
                </a:cubicBezTo>
                <a:cubicBezTo>
                  <a:pt x="122" y="116"/>
                  <a:pt x="123" y="116"/>
                  <a:pt x="123" y="117"/>
                </a:cubicBezTo>
                <a:cubicBezTo>
                  <a:pt x="123" y="116"/>
                  <a:pt x="123" y="118"/>
                  <a:pt x="123" y="117"/>
                </a:cubicBezTo>
                <a:cubicBezTo>
                  <a:pt x="122" y="118"/>
                  <a:pt x="123" y="119"/>
                  <a:pt x="123" y="120"/>
                </a:cubicBezTo>
                <a:cubicBezTo>
                  <a:pt x="123" y="124"/>
                  <a:pt x="123" y="130"/>
                  <a:pt x="123" y="135"/>
                </a:cubicBezTo>
                <a:cubicBezTo>
                  <a:pt x="123" y="138"/>
                  <a:pt x="122" y="141"/>
                  <a:pt x="122" y="143"/>
                </a:cubicBezTo>
                <a:cubicBezTo>
                  <a:pt x="122" y="141"/>
                  <a:pt x="122" y="141"/>
                  <a:pt x="122" y="140"/>
                </a:cubicBezTo>
                <a:cubicBezTo>
                  <a:pt x="122" y="140"/>
                  <a:pt x="122" y="140"/>
                  <a:pt x="121" y="140"/>
                </a:cubicBezTo>
                <a:cubicBezTo>
                  <a:pt x="121" y="138"/>
                  <a:pt x="122" y="137"/>
                  <a:pt x="121" y="136"/>
                </a:cubicBezTo>
                <a:cubicBezTo>
                  <a:pt x="123" y="136"/>
                  <a:pt x="121" y="135"/>
                  <a:pt x="122" y="135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2" y="131"/>
                  <a:pt x="122" y="126"/>
                  <a:pt x="122" y="121"/>
                </a:cubicBezTo>
                <a:cubicBezTo>
                  <a:pt x="122" y="118"/>
                  <a:pt x="121" y="115"/>
                  <a:pt x="12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0"/>
                  <a:pt x="120" y="108"/>
                  <a:pt x="119" y="107"/>
                </a:cubicBezTo>
                <a:cubicBezTo>
                  <a:pt x="119" y="105"/>
                  <a:pt x="118" y="103"/>
                  <a:pt x="117" y="100"/>
                </a:cubicBezTo>
                <a:cubicBezTo>
                  <a:pt x="116" y="98"/>
                  <a:pt x="115" y="94"/>
                  <a:pt x="115" y="92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4" y="92"/>
                  <a:pt x="113" y="91"/>
                  <a:pt x="114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3" y="86"/>
                  <a:pt x="111" y="79"/>
                  <a:pt x="108" y="74"/>
                </a:cubicBezTo>
                <a:cubicBezTo>
                  <a:pt x="107" y="73"/>
                  <a:pt x="107" y="69"/>
                  <a:pt x="106" y="67"/>
                </a:cubicBezTo>
                <a:cubicBezTo>
                  <a:pt x="106" y="67"/>
                  <a:pt x="106" y="68"/>
                  <a:pt x="106" y="68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05" y="67"/>
                  <a:pt x="106" y="65"/>
                  <a:pt x="106" y="64"/>
                </a:cubicBezTo>
                <a:cubicBezTo>
                  <a:pt x="105" y="64"/>
                  <a:pt x="106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4" y="69"/>
                  <a:pt x="105" y="71"/>
                  <a:pt x="104" y="73"/>
                </a:cubicBezTo>
                <a:cubicBezTo>
                  <a:pt x="105" y="73"/>
                  <a:pt x="104" y="72"/>
                  <a:pt x="105" y="72"/>
                </a:cubicBezTo>
                <a:cubicBezTo>
                  <a:pt x="105" y="73"/>
                  <a:pt x="104" y="72"/>
                  <a:pt x="104" y="73"/>
                </a:cubicBezTo>
                <a:cubicBezTo>
                  <a:pt x="104" y="73"/>
                  <a:pt x="105" y="73"/>
                  <a:pt x="105" y="74"/>
                </a:cubicBezTo>
                <a:cubicBezTo>
                  <a:pt x="105" y="74"/>
                  <a:pt x="105" y="73"/>
                  <a:pt x="104" y="73"/>
                </a:cubicBezTo>
                <a:cubicBezTo>
                  <a:pt x="104" y="77"/>
                  <a:pt x="104" y="79"/>
                  <a:pt x="106" y="81"/>
                </a:cubicBezTo>
                <a:cubicBezTo>
                  <a:pt x="106" y="82"/>
                  <a:pt x="107" y="83"/>
                  <a:pt x="108" y="83"/>
                </a:cubicBezTo>
                <a:cubicBezTo>
                  <a:pt x="108" y="83"/>
                  <a:pt x="107" y="83"/>
                  <a:pt x="107" y="84"/>
                </a:cubicBezTo>
                <a:cubicBezTo>
                  <a:pt x="108" y="84"/>
                  <a:pt x="109" y="85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10" y="85"/>
                  <a:pt x="110" y="86"/>
                  <a:pt x="109" y="86"/>
                </a:cubicBezTo>
                <a:cubicBezTo>
                  <a:pt x="109" y="86"/>
                  <a:pt x="110" y="86"/>
                  <a:pt x="110" y="86"/>
                </a:cubicBezTo>
                <a:cubicBezTo>
                  <a:pt x="111" y="89"/>
                  <a:pt x="112" y="93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8"/>
                  <a:pt x="112" y="98"/>
                </a:cubicBezTo>
                <a:cubicBezTo>
                  <a:pt x="111" y="99"/>
                  <a:pt x="112" y="102"/>
                  <a:pt x="112" y="104"/>
                </a:cubicBezTo>
                <a:cubicBezTo>
                  <a:pt x="112" y="104"/>
                  <a:pt x="112" y="104"/>
                  <a:pt x="112" y="105"/>
                </a:cubicBezTo>
                <a:cubicBezTo>
                  <a:pt x="111" y="110"/>
                  <a:pt x="111" y="115"/>
                  <a:pt x="113" y="120"/>
                </a:cubicBezTo>
                <a:cubicBezTo>
                  <a:pt x="113" y="121"/>
                  <a:pt x="114" y="121"/>
                  <a:pt x="113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4" y="122"/>
                  <a:pt x="11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8" y="131"/>
                  <a:pt x="120" y="139"/>
                  <a:pt x="118" y="144"/>
                </a:cubicBezTo>
                <a:cubicBezTo>
                  <a:pt x="120" y="144"/>
                  <a:pt x="121" y="145"/>
                  <a:pt x="122" y="146"/>
                </a:cubicBezTo>
                <a:cubicBezTo>
                  <a:pt x="123" y="146"/>
                  <a:pt x="122" y="145"/>
                  <a:pt x="123" y="145"/>
                </a:cubicBezTo>
                <a:cubicBezTo>
                  <a:pt x="123" y="146"/>
                  <a:pt x="122" y="147"/>
                  <a:pt x="123" y="148"/>
                </a:cubicBezTo>
                <a:cubicBezTo>
                  <a:pt x="123" y="148"/>
                  <a:pt x="123" y="147"/>
                  <a:pt x="123" y="147"/>
                </a:cubicBezTo>
                <a:cubicBezTo>
                  <a:pt x="123" y="149"/>
                  <a:pt x="123" y="151"/>
                  <a:pt x="123" y="152"/>
                </a:cubicBezTo>
                <a:cubicBezTo>
                  <a:pt x="123" y="150"/>
                  <a:pt x="124" y="147"/>
                  <a:pt x="125" y="145"/>
                </a:cubicBezTo>
                <a:cubicBezTo>
                  <a:pt x="124" y="148"/>
                  <a:pt x="124" y="150"/>
                  <a:pt x="123" y="153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9"/>
                  <a:pt x="125" y="147"/>
                  <a:pt x="126" y="145"/>
                </a:cubicBezTo>
                <a:close/>
                <a:moveTo>
                  <a:pt x="146" y="65"/>
                </a:moveTo>
                <a:cubicBezTo>
                  <a:pt x="146" y="65"/>
                  <a:pt x="146" y="65"/>
                  <a:pt x="146" y="65"/>
                </a:cubicBezTo>
                <a:cubicBezTo>
                  <a:pt x="143" y="69"/>
                  <a:pt x="142" y="73"/>
                  <a:pt x="140" y="77"/>
                </a:cubicBezTo>
                <a:cubicBezTo>
                  <a:pt x="139" y="78"/>
                  <a:pt x="138" y="80"/>
                  <a:pt x="137" y="81"/>
                </a:cubicBezTo>
                <a:cubicBezTo>
                  <a:pt x="136" y="85"/>
                  <a:pt x="136" y="89"/>
                  <a:pt x="134" y="94"/>
                </a:cubicBezTo>
                <a:cubicBezTo>
                  <a:pt x="135" y="93"/>
                  <a:pt x="135" y="91"/>
                  <a:pt x="136" y="90"/>
                </a:cubicBezTo>
                <a:cubicBezTo>
                  <a:pt x="136" y="89"/>
                  <a:pt x="136" y="89"/>
                  <a:pt x="137" y="88"/>
                </a:cubicBezTo>
                <a:cubicBezTo>
                  <a:pt x="137" y="86"/>
                  <a:pt x="137" y="85"/>
                  <a:pt x="138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9" y="79"/>
                  <a:pt x="140" y="75"/>
                  <a:pt x="143" y="73"/>
                </a:cubicBezTo>
                <a:cubicBezTo>
                  <a:pt x="144" y="72"/>
                  <a:pt x="143" y="73"/>
                  <a:pt x="144" y="73"/>
                </a:cubicBezTo>
                <a:cubicBezTo>
                  <a:pt x="145" y="70"/>
                  <a:pt x="146" y="67"/>
                  <a:pt x="147" y="65"/>
                </a:cubicBezTo>
                <a:cubicBezTo>
                  <a:pt x="147" y="65"/>
                  <a:pt x="146" y="64"/>
                  <a:pt x="146" y="65"/>
                </a:cubicBezTo>
                <a:close/>
                <a:moveTo>
                  <a:pt x="149" y="65"/>
                </a:moveTo>
                <a:cubicBezTo>
                  <a:pt x="149" y="65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7" y="68"/>
                  <a:pt x="146" y="72"/>
                  <a:pt x="144" y="75"/>
                </a:cubicBezTo>
                <a:cubicBezTo>
                  <a:pt x="143" y="76"/>
                  <a:pt x="142" y="78"/>
                  <a:pt x="142" y="80"/>
                </a:cubicBezTo>
                <a:cubicBezTo>
                  <a:pt x="143" y="80"/>
                  <a:pt x="143" y="78"/>
                  <a:pt x="143" y="78"/>
                </a:cubicBezTo>
                <a:cubicBezTo>
                  <a:pt x="144" y="76"/>
                  <a:pt x="145" y="74"/>
                  <a:pt x="146" y="72"/>
                </a:cubicBezTo>
                <a:cubicBezTo>
                  <a:pt x="148" y="69"/>
                  <a:pt x="150" y="67"/>
                  <a:pt x="151" y="65"/>
                </a:cubicBezTo>
                <a:cubicBezTo>
                  <a:pt x="150" y="65"/>
                  <a:pt x="150" y="65"/>
                  <a:pt x="149" y="65"/>
                </a:cubicBezTo>
                <a:close/>
                <a:moveTo>
                  <a:pt x="100" y="74"/>
                </a:moveTo>
                <a:cubicBezTo>
                  <a:pt x="100" y="74"/>
                  <a:pt x="100" y="74"/>
                  <a:pt x="100" y="74"/>
                </a:cubicBezTo>
                <a:cubicBezTo>
                  <a:pt x="99" y="78"/>
                  <a:pt x="102" y="82"/>
                  <a:pt x="102" y="86"/>
                </a:cubicBezTo>
                <a:cubicBezTo>
                  <a:pt x="101" y="88"/>
                  <a:pt x="101" y="90"/>
                  <a:pt x="102" y="92"/>
                </a:cubicBezTo>
                <a:cubicBezTo>
                  <a:pt x="102" y="92"/>
                  <a:pt x="102" y="92"/>
                  <a:pt x="102" y="93"/>
                </a:cubicBezTo>
                <a:cubicBezTo>
                  <a:pt x="103" y="95"/>
                  <a:pt x="103" y="97"/>
                  <a:pt x="103" y="100"/>
                </a:cubicBezTo>
                <a:cubicBezTo>
                  <a:pt x="104" y="109"/>
                  <a:pt x="97" y="117"/>
                  <a:pt x="97" y="126"/>
                </a:cubicBezTo>
                <a:cubicBezTo>
                  <a:pt x="98" y="128"/>
                  <a:pt x="99" y="131"/>
                  <a:pt x="99" y="134"/>
                </a:cubicBezTo>
                <a:cubicBezTo>
                  <a:pt x="100" y="134"/>
                  <a:pt x="101" y="134"/>
                  <a:pt x="102" y="135"/>
                </a:cubicBezTo>
                <a:cubicBezTo>
                  <a:pt x="103" y="134"/>
                  <a:pt x="103" y="133"/>
                  <a:pt x="104" y="133"/>
                </a:cubicBezTo>
                <a:cubicBezTo>
                  <a:pt x="109" y="131"/>
                  <a:pt x="111" y="139"/>
                  <a:pt x="111" y="142"/>
                </a:cubicBezTo>
                <a:cubicBezTo>
                  <a:pt x="111" y="141"/>
                  <a:pt x="113" y="141"/>
                  <a:pt x="113" y="141"/>
                </a:cubicBezTo>
                <a:cubicBezTo>
                  <a:pt x="115" y="141"/>
                  <a:pt x="115" y="144"/>
                  <a:pt x="117" y="144"/>
                </a:cubicBezTo>
                <a:cubicBezTo>
                  <a:pt x="118" y="140"/>
                  <a:pt x="117" y="135"/>
                  <a:pt x="116" y="131"/>
                </a:cubicBezTo>
                <a:cubicBezTo>
                  <a:pt x="115" y="128"/>
                  <a:pt x="114" y="125"/>
                  <a:pt x="112" y="123"/>
                </a:cubicBezTo>
                <a:cubicBezTo>
                  <a:pt x="112" y="121"/>
                  <a:pt x="111" y="120"/>
                  <a:pt x="111" y="118"/>
                </a:cubicBezTo>
                <a:cubicBezTo>
                  <a:pt x="109" y="113"/>
                  <a:pt x="111" y="108"/>
                  <a:pt x="110" y="105"/>
                </a:cubicBezTo>
                <a:cubicBezTo>
                  <a:pt x="111" y="104"/>
                  <a:pt x="111" y="102"/>
                  <a:pt x="111" y="101"/>
                </a:cubicBezTo>
                <a:cubicBezTo>
                  <a:pt x="111" y="95"/>
                  <a:pt x="111" y="90"/>
                  <a:pt x="108" y="87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5" y="84"/>
                  <a:pt x="103" y="80"/>
                  <a:pt x="103" y="76"/>
                </a:cubicBezTo>
                <a:cubicBezTo>
                  <a:pt x="103" y="75"/>
                  <a:pt x="103" y="73"/>
                  <a:pt x="103" y="72"/>
                </a:cubicBezTo>
                <a:cubicBezTo>
                  <a:pt x="103" y="71"/>
                  <a:pt x="103" y="68"/>
                  <a:pt x="103" y="67"/>
                </a:cubicBezTo>
                <a:cubicBezTo>
                  <a:pt x="102" y="69"/>
                  <a:pt x="100" y="71"/>
                  <a:pt x="100" y="74"/>
                </a:cubicBezTo>
                <a:close/>
                <a:moveTo>
                  <a:pt x="91" y="82"/>
                </a:moveTo>
                <a:cubicBezTo>
                  <a:pt x="91" y="82"/>
                  <a:pt x="91" y="82"/>
                  <a:pt x="91" y="82"/>
                </a:cubicBezTo>
                <a:cubicBezTo>
                  <a:pt x="91" y="83"/>
                  <a:pt x="91" y="84"/>
                  <a:pt x="91" y="85"/>
                </a:cubicBezTo>
                <a:cubicBezTo>
                  <a:pt x="91" y="87"/>
                  <a:pt x="90" y="89"/>
                  <a:pt x="90" y="92"/>
                </a:cubicBezTo>
                <a:cubicBezTo>
                  <a:pt x="90" y="95"/>
                  <a:pt x="90" y="99"/>
                  <a:pt x="90" y="103"/>
                </a:cubicBezTo>
                <a:cubicBezTo>
                  <a:pt x="89" y="110"/>
                  <a:pt x="89" y="115"/>
                  <a:pt x="90" y="121"/>
                </a:cubicBezTo>
                <a:cubicBezTo>
                  <a:pt x="90" y="123"/>
                  <a:pt x="90" y="125"/>
                  <a:pt x="91" y="127"/>
                </a:cubicBezTo>
                <a:cubicBezTo>
                  <a:pt x="91" y="122"/>
                  <a:pt x="91" y="116"/>
                  <a:pt x="91" y="111"/>
                </a:cubicBezTo>
                <a:cubicBezTo>
                  <a:pt x="91" y="106"/>
                  <a:pt x="91" y="101"/>
                  <a:pt x="91" y="96"/>
                </a:cubicBezTo>
                <a:cubicBezTo>
                  <a:pt x="92" y="89"/>
                  <a:pt x="92" y="81"/>
                  <a:pt x="92" y="73"/>
                </a:cubicBezTo>
                <a:cubicBezTo>
                  <a:pt x="91" y="76"/>
                  <a:pt x="91" y="79"/>
                  <a:pt x="91" y="82"/>
                </a:cubicBezTo>
                <a:close/>
                <a:moveTo>
                  <a:pt x="142" y="76"/>
                </a:moveTo>
                <a:cubicBezTo>
                  <a:pt x="142" y="76"/>
                  <a:pt x="142" y="76"/>
                  <a:pt x="142" y="76"/>
                </a:cubicBezTo>
                <a:cubicBezTo>
                  <a:pt x="142" y="75"/>
                  <a:pt x="143" y="74"/>
                  <a:pt x="143" y="73"/>
                </a:cubicBezTo>
                <a:cubicBezTo>
                  <a:pt x="143" y="74"/>
                  <a:pt x="142" y="75"/>
                  <a:pt x="142" y="76"/>
                </a:cubicBezTo>
                <a:close/>
                <a:moveTo>
                  <a:pt x="293" y="89"/>
                </a:moveTo>
                <a:cubicBezTo>
                  <a:pt x="293" y="89"/>
                  <a:pt x="293" y="89"/>
                  <a:pt x="293" y="89"/>
                </a:cubicBezTo>
                <a:cubicBezTo>
                  <a:pt x="293" y="88"/>
                  <a:pt x="293" y="86"/>
                  <a:pt x="292" y="85"/>
                </a:cubicBezTo>
                <a:cubicBezTo>
                  <a:pt x="291" y="83"/>
                  <a:pt x="289" y="81"/>
                  <a:pt x="287" y="81"/>
                </a:cubicBezTo>
                <a:cubicBezTo>
                  <a:pt x="286" y="82"/>
                  <a:pt x="284" y="82"/>
                  <a:pt x="284" y="84"/>
                </a:cubicBezTo>
                <a:cubicBezTo>
                  <a:pt x="286" y="82"/>
                  <a:pt x="290" y="82"/>
                  <a:pt x="291" y="85"/>
                </a:cubicBezTo>
                <a:cubicBezTo>
                  <a:pt x="291" y="88"/>
                  <a:pt x="289" y="92"/>
                  <a:pt x="292" y="95"/>
                </a:cubicBezTo>
                <a:cubicBezTo>
                  <a:pt x="291" y="93"/>
                  <a:pt x="293" y="90"/>
                  <a:pt x="293" y="89"/>
                </a:cubicBezTo>
                <a:close/>
                <a:moveTo>
                  <a:pt x="171" y="99"/>
                </a:moveTo>
                <a:cubicBezTo>
                  <a:pt x="171" y="99"/>
                  <a:pt x="171" y="99"/>
                  <a:pt x="171" y="99"/>
                </a:cubicBezTo>
                <a:cubicBezTo>
                  <a:pt x="170" y="98"/>
                  <a:pt x="168" y="97"/>
                  <a:pt x="168" y="95"/>
                </a:cubicBezTo>
                <a:cubicBezTo>
                  <a:pt x="168" y="93"/>
                  <a:pt x="169" y="91"/>
                  <a:pt x="170" y="90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70" y="89"/>
                  <a:pt x="171" y="87"/>
                  <a:pt x="170" y="86"/>
                </a:cubicBezTo>
                <a:cubicBezTo>
                  <a:pt x="170" y="85"/>
                  <a:pt x="169" y="84"/>
                  <a:pt x="168" y="83"/>
                </a:cubicBezTo>
                <a:cubicBezTo>
                  <a:pt x="168" y="83"/>
                  <a:pt x="167" y="83"/>
                  <a:pt x="166" y="82"/>
                </a:cubicBezTo>
                <a:cubicBezTo>
                  <a:pt x="165" y="82"/>
                  <a:pt x="164" y="81"/>
                  <a:pt x="161" y="81"/>
                </a:cubicBezTo>
                <a:cubicBezTo>
                  <a:pt x="153" y="84"/>
                  <a:pt x="149" y="88"/>
                  <a:pt x="147" y="95"/>
                </a:cubicBezTo>
                <a:cubicBezTo>
                  <a:pt x="146" y="98"/>
                  <a:pt x="143" y="101"/>
                  <a:pt x="144" y="109"/>
                </a:cubicBezTo>
                <a:cubicBezTo>
                  <a:pt x="145" y="115"/>
                  <a:pt x="148" y="124"/>
                  <a:pt x="149" y="127"/>
                </a:cubicBezTo>
                <a:cubicBezTo>
                  <a:pt x="149" y="128"/>
                  <a:pt x="150" y="129"/>
                  <a:pt x="150" y="129"/>
                </a:cubicBezTo>
                <a:cubicBezTo>
                  <a:pt x="152" y="133"/>
                  <a:pt x="156" y="136"/>
                  <a:pt x="158" y="140"/>
                </a:cubicBezTo>
                <a:cubicBezTo>
                  <a:pt x="159" y="140"/>
                  <a:pt x="159" y="141"/>
                  <a:pt x="160" y="141"/>
                </a:cubicBezTo>
                <a:cubicBezTo>
                  <a:pt x="159" y="140"/>
                  <a:pt x="159" y="140"/>
                  <a:pt x="158" y="139"/>
                </a:cubicBezTo>
                <a:cubicBezTo>
                  <a:pt x="158" y="136"/>
                  <a:pt x="155" y="133"/>
                  <a:pt x="154" y="130"/>
                </a:cubicBezTo>
                <a:cubicBezTo>
                  <a:pt x="152" y="126"/>
                  <a:pt x="151" y="119"/>
                  <a:pt x="150" y="115"/>
                </a:cubicBezTo>
                <a:cubicBezTo>
                  <a:pt x="151" y="113"/>
                  <a:pt x="150" y="111"/>
                  <a:pt x="151" y="110"/>
                </a:cubicBezTo>
                <a:cubicBezTo>
                  <a:pt x="150" y="103"/>
                  <a:pt x="155" y="92"/>
                  <a:pt x="158" y="89"/>
                </a:cubicBezTo>
                <a:cubicBezTo>
                  <a:pt x="160" y="87"/>
                  <a:pt x="164" y="86"/>
                  <a:pt x="166" y="89"/>
                </a:cubicBezTo>
                <a:cubicBezTo>
                  <a:pt x="165" y="91"/>
                  <a:pt x="164" y="94"/>
                  <a:pt x="165" y="97"/>
                </a:cubicBezTo>
                <a:cubicBezTo>
                  <a:pt x="168" y="99"/>
                  <a:pt x="171" y="102"/>
                  <a:pt x="173" y="105"/>
                </a:cubicBezTo>
                <a:cubicBezTo>
                  <a:pt x="174" y="105"/>
                  <a:pt x="178" y="106"/>
                  <a:pt x="178" y="102"/>
                </a:cubicBezTo>
                <a:cubicBezTo>
                  <a:pt x="175" y="102"/>
                  <a:pt x="173" y="101"/>
                  <a:pt x="171" y="99"/>
                </a:cubicBezTo>
                <a:close/>
                <a:moveTo>
                  <a:pt x="142" y="84"/>
                </a:moveTo>
                <a:cubicBezTo>
                  <a:pt x="142" y="84"/>
                  <a:pt x="142" y="84"/>
                  <a:pt x="142" y="84"/>
                </a:cubicBezTo>
                <a:cubicBezTo>
                  <a:pt x="142" y="86"/>
                  <a:pt x="140" y="88"/>
                  <a:pt x="140" y="90"/>
                </a:cubicBezTo>
                <a:cubicBezTo>
                  <a:pt x="140" y="91"/>
                  <a:pt x="139" y="93"/>
                  <a:pt x="140" y="93"/>
                </a:cubicBezTo>
                <a:cubicBezTo>
                  <a:pt x="140" y="90"/>
                  <a:pt x="143" y="86"/>
                  <a:pt x="143" y="82"/>
                </a:cubicBezTo>
                <a:cubicBezTo>
                  <a:pt x="142" y="83"/>
                  <a:pt x="142" y="84"/>
                  <a:pt x="142" y="84"/>
                </a:cubicBezTo>
                <a:close/>
                <a:moveTo>
                  <a:pt x="273" y="95"/>
                </a:moveTo>
                <a:cubicBezTo>
                  <a:pt x="273" y="95"/>
                  <a:pt x="273" y="95"/>
                  <a:pt x="273" y="95"/>
                </a:cubicBezTo>
                <a:cubicBezTo>
                  <a:pt x="273" y="96"/>
                  <a:pt x="274" y="96"/>
                  <a:pt x="274" y="97"/>
                </a:cubicBezTo>
                <a:cubicBezTo>
                  <a:pt x="275" y="97"/>
                  <a:pt x="275" y="98"/>
                  <a:pt x="275" y="98"/>
                </a:cubicBezTo>
                <a:cubicBezTo>
                  <a:pt x="272" y="97"/>
                  <a:pt x="272" y="93"/>
                  <a:pt x="269" y="92"/>
                </a:cubicBezTo>
                <a:cubicBezTo>
                  <a:pt x="270" y="93"/>
                  <a:pt x="270" y="94"/>
                  <a:pt x="271" y="95"/>
                </a:cubicBezTo>
                <a:cubicBezTo>
                  <a:pt x="272" y="96"/>
                  <a:pt x="274" y="97"/>
                  <a:pt x="273" y="98"/>
                </a:cubicBezTo>
                <a:cubicBezTo>
                  <a:pt x="273" y="97"/>
                  <a:pt x="271" y="96"/>
                  <a:pt x="270" y="94"/>
                </a:cubicBezTo>
                <a:cubicBezTo>
                  <a:pt x="270" y="96"/>
                  <a:pt x="271" y="96"/>
                  <a:pt x="272" y="98"/>
                </a:cubicBezTo>
                <a:cubicBezTo>
                  <a:pt x="272" y="98"/>
                  <a:pt x="271" y="98"/>
                  <a:pt x="271" y="97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0" y="96"/>
                  <a:pt x="269" y="94"/>
                  <a:pt x="268" y="93"/>
                </a:cubicBezTo>
                <a:cubicBezTo>
                  <a:pt x="269" y="95"/>
                  <a:pt x="269" y="97"/>
                  <a:pt x="270" y="99"/>
                </a:cubicBezTo>
                <a:cubicBezTo>
                  <a:pt x="272" y="99"/>
                  <a:pt x="272" y="100"/>
                  <a:pt x="274" y="99"/>
                </a:cubicBezTo>
                <a:cubicBezTo>
                  <a:pt x="274" y="99"/>
                  <a:pt x="273" y="98"/>
                  <a:pt x="274" y="98"/>
                </a:cubicBezTo>
                <a:cubicBezTo>
                  <a:pt x="274" y="99"/>
                  <a:pt x="275" y="99"/>
                  <a:pt x="276" y="99"/>
                </a:cubicBezTo>
                <a:cubicBezTo>
                  <a:pt x="276" y="99"/>
                  <a:pt x="275" y="99"/>
                  <a:pt x="276" y="98"/>
                </a:cubicBezTo>
                <a:cubicBezTo>
                  <a:pt x="276" y="98"/>
                  <a:pt x="276" y="99"/>
                  <a:pt x="276" y="99"/>
                </a:cubicBezTo>
                <a:cubicBezTo>
                  <a:pt x="281" y="99"/>
                  <a:pt x="283" y="102"/>
                  <a:pt x="283" y="106"/>
                </a:cubicBezTo>
                <a:cubicBezTo>
                  <a:pt x="282" y="107"/>
                  <a:pt x="282" y="107"/>
                  <a:pt x="282" y="108"/>
                </a:cubicBezTo>
                <a:cubicBezTo>
                  <a:pt x="280" y="109"/>
                  <a:pt x="277" y="112"/>
                  <a:pt x="273" y="111"/>
                </a:cubicBezTo>
                <a:cubicBezTo>
                  <a:pt x="273" y="111"/>
                  <a:pt x="273" y="111"/>
                  <a:pt x="273" y="111"/>
                </a:cubicBezTo>
                <a:cubicBezTo>
                  <a:pt x="273" y="110"/>
                  <a:pt x="272" y="110"/>
                  <a:pt x="271" y="110"/>
                </a:cubicBezTo>
                <a:cubicBezTo>
                  <a:pt x="271" y="110"/>
                  <a:pt x="272" y="110"/>
                  <a:pt x="271" y="110"/>
                </a:cubicBezTo>
                <a:cubicBezTo>
                  <a:pt x="269" y="108"/>
                  <a:pt x="268" y="106"/>
                  <a:pt x="265" y="104"/>
                </a:cubicBezTo>
                <a:cubicBezTo>
                  <a:pt x="266" y="105"/>
                  <a:pt x="268" y="107"/>
                  <a:pt x="268" y="108"/>
                </a:cubicBezTo>
                <a:cubicBezTo>
                  <a:pt x="268" y="108"/>
                  <a:pt x="268" y="108"/>
                  <a:pt x="268" y="108"/>
                </a:cubicBezTo>
                <a:cubicBezTo>
                  <a:pt x="269" y="111"/>
                  <a:pt x="271" y="113"/>
                  <a:pt x="273" y="115"/>
                </a:cubicBezTo>
                <a:cubicBezTo>
                  <a:pt x="274" y="117"/>
                  <a:pt x="275" y="120"/>
                  <a:pt x="276" y="122"/>
                </a:cubicBezTo>
                <a:cubicBezTo>
                  <a:pt x="276" y="123"/>
                  <a:pt x="277" y="125"/>
                  <a:pt x="276" y="126"/>
                </a:cubicBezTo>
                <a:cubicBezTo>
                  <a:pt x="275" y="122"/>
                  <a:pt x="274" y="118"/>
                  <a:pt x="272" y="116"/>
                </a:cubicBezTo>
                <a:cubicBezTo>
                  <a:pt x="269" y="113"/>
                  <a:pt x="267" y="111"/>
                  <a:pt x="266" y="107"/>
                </a:cubicBezTo>
                <a:cubicBezTo>
                  <a:pt x="265" y="106"/>
                  <a:pt x="265" y="105"/>
                  <a:pt x="264" y="103"/>
                </a:cubicBezTo>
                <a:cubicBezTo>
                  <a:pt x="263" y="104"/>
                  <a:pt x="264" y="104"/>
                  <a:pt x="263" y="105"/>
                </a:cubicBezTo>
                <a:cubicBezTo>
                  <a:pt x="264" y="104"/>
                  <a:pt x="261" y="105"/>
                  <a:pt x="261" y="105"/>
                </a:cubicBezTo>
                <a:cubicBezTo>
                  <a:pt x="263" y="107"/>
                  <a:pt x="264" y="110"/>
                  <a:pt x="265" y="112"/>
                </a:cubicBezTo>
                <a:cubicBezTo>
                  <a:pt x="265" y="111"/>
                  <a:pt x="264" y="110"/>
                  <a:pt x="264" y="109"/>
                </a:cubicBezTo>
                <a:cubicBezTo>
                  <a:pt x="265" y="110"/>
                  <a:pt x="266" y="112"/>
                  <a:pt x="265" y="113"/>
                </a:cubicBezTo>
                <a:cubicBezTo>
                  <a:pt x="264" y="109"/>
                  <a:pt x="261" y="107"/>
                  <a:pt x="260" y="103"/>
                </a:cubicBezTo>
                <a:cubicBezTo>
                  <a:pt x="259" y="103"/>
                  <a:pt x="259" y="103"/>
                  <a:pt x="260" y="104"/>
                </a:cubicBezTo>
                <a:cubicBezTo>
                  <a:pt x="261" y="106"/>
                  <a:pt x="262" y="108"/>
                  <a:pt x="263" y="110"/>
                </a:cubicBezTo>
                <a:cubicBezTo>
                  <a:pt x="261" y="109"/>
                  <a:pt x="261" y="106"/>
                  <a:pt x="260" y="105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61" y="107"/>
                  <a:pt x="262" y="110"/>
                  <a:pt x="263" y="112"/>
                </a:cubicBezTo>
                <a:cubicBezTo>
                  <a:pt x="263" y="112"/>
                  <a:pt x="264" y="114"/>
                  <a:pt x="264" y="114"/>
                </a:cubicBezTo>
                <a:cubicBezTo>
                  <a:pt x="263" y="114"/>
                  <a:pt x="263" y="113"/>
                  <a:pt x="263" y="113"/>
                </a:cubicBezTo>
                <a:cubicBezTo>
                  <a:pt x="263" y="113"/>
                  <a:pt x="263" y="113"/>
                  <a:pt x="263" y="113"/>
                </a:cubicBezTo>
                <a:cubicBezTo>
                  <a:pt x="262" y="111"/>
                  <a:pt x="262" y="111"/>
                  <a:pt x="261" y="109"/>
                </a:cubicBezTo>
                <a:cubicBezTo>
                  <a:pt x="261" y="110"/>
                  <a:pt x="262" y="111"/>
                  <a:pt x="261" y="112"/>
                </a:cubicBezTo>
                <a:cubicBezTo>
                  <a:pt x="261" y="111"/>
                  <a:pt x="261" y="110"/>
                  <a:pt x="260" y="108"/>
                </a:cubicBezTo>
                <a:cubicBezTo>
                  <a:pt x="260" y="111"/>
                  <a:pt x="261" y="113"/>
                  <a:pt x="261" y="115"/>
                </a:cubicBezTo>
                <a:cubicBezTo>
                  <a:pt x="260" y="113"/>
                  <a:pt x="260" y="110"/>
                  <a:pt x="259" y="108"/>
                </a:cubicBezTo>
                <a:cubicBezTo>
                  <a:pt x="259" y="109"/>
                  <a:pt x="258" y="110"/>
                  <a:pt x="257" y="110"/>
                </a:cubicBezTo>
                <a:cubicBezTo>
                  <a:pt x="257" y="112"/>
                  <a:pt x="258" y="113"/>
                  <a:pt x="257" y="115"/>
                </a:cubicBezTo>
                <a:cubicBezTo>
                  <a:pt x="256" y="114"/>
                  <a:pt x="257" y="111"/>
                  <a:pt x="255" y="110"/>
                </a:cubicBezTo>
                <a:cubicBezTo>
                  <a:pt x="255" y="112"/>
                  <a:pt x="255" y="113"/>
                  <a:pt x="255" y="114"/>
                </a:cubicBezTo>
                <a:cubicBezTo>
                  <a:pt x="257" y="115"/>
                  <a:pt x="257" y="119"/>
                  <a:pt x="255" y="120"/>
                </a:cubicBezTo>
                <a:cubicBezTo>
                  <a:pt x="255" y="121"/>
                  <a:pt x="256" y="124"/>
                  <a:pt x="255" y="124"/>
                </a:cubicBezTo>
                <a:cubicBezTo>
                  <a:pt x="254" y="123"/>
                  <a:pt x="254" y="121"/>
                  <a:pt x="254" y="120"/>
                </a:cubicBezTo>
                <a:cubicBezTo>
                  <a:pt x="252" y="121"/>
                  <a:pt x="252" y="119"/>
                  <a:pt x="250" y="119"/>
                </a:cubicBezTo>
                <a:cubicBezTo>
                  <a:pt x="250" y="119"/>
                  <a:pt x="250" y="120"/>
                  <a:pt x="250" y="119"/>
                </a:cubicBezTo>
                <a:cubicBezTo>
                  <a:pt x="251" y="120"/>
                  <a:pt x="250" y="120"/>
                  <a:pt x="250" y="121"/>
                </a:cubicBezTo>
                <a:cubicBezTo>
                  <a:pt x="250" y="121"/>
                  <a:pt x="252" y="122"/>
                  <a:pt x="252" y="123"/>
                </a:cubicBezTo>
                <a:cubicBezTo>
                  <a:pt x="252" y="124"/>
                  <a:pt x="250" y="125"/>
                  <a:pt x="249" y="126"/>
                </a:cubicBezTo>
                <a:cubicBezTo>
                  <a:pt x="249" y="127"/>
                  <a:pt x="249" y="127"/>
                  <a:pt x="248" y="128"/>
                </a:cubicBezTo>
                <a:cubicBezTo>
                  <a:pt x="249" y="129"/>
                  <a:pt x="249" y="129"/>
                  <a:pt x="249" y="130"/>
                </a:cubicBezTo>
                <a:cubicBezTo>
                  <a:pt x="250" y="130"/>
                  <a:pt x="250" y="129"/>
                  <a:pt x="250" y="130"/>
                </a:cubicBezTo>
                <a:cubicBezTo>
                  <a:pt x="250" y="130"/>
                  <a:pt x="251" y="131"/>
                  <a:pt x="252" y="131"/>
                </a:cubicBezTo>
                <a:cubicBezTo>
                  <a:pt x="252" y="132"/>
                  <a:pt x="252" y="133"/>
                  <a:pt x="252" y="134"/>
                </a:cubicBezTo>
                <a:cubicBezTo>
                  <a:pt x="252" y="137"/>
                  <a:pt x="250" y="138"/>
                  <a:pt x="250" y="140"/>
                </a:cubicBezTo>
                <a:cubicBezTo>
                  <a:pt x="249" y="141"/>
                  <a:pt x="250" y="142"/>
                  <a:pt x="251" y="144"/>
                </a:cubicBezTo>
                <a:cubicBezTo>
                  <a:pt x="253" y="144"/>
                  <a:pt x="253" y="147"/>
                  <a:pt x="254" y="148"/>
                </a:cubicBezTo>
                <a:cubicBezTo>
                  <a:pt x="252" y="149"/>
                  <a:pt x="252" y="152"/>
                  <a:pt x="253" y="153"/>
                </a:cubicBezTo>
                <a:cubicBezTo>
                  <a:pt x="254" y="153"/>
                  <a:pt x="255" y="153"/>
                  <a:pt x="256" y="153"/>
                </a:cubicBezTo>
                <a:cubicBezTo>
                  <a:pt x="257" y="155"/>
                  <a:pt x="258" y="156"/>
                  <a:pt x="259" y="157"/>
                </a:cubicBezTo>
                <a:cubicBezTo>
                  <a:pt x="262" y="157"/>
                  <a:pt x="262" y="154"/>
                  <a:pt x="263" y="152"/>
                </a:cubicBezTo>
                <a:cubicBezTo>
                  <a:pt x="261" y="148"/>
                  <a:pt x="263" y="142"/>
                  <a:pt x="267" y="140"/>
                </a:cubicBezTo>
                <a:cubicBezTo>
                  <a:pt x="266" y="139"/>
                  <a:pt x="267" y="138"/>
                  <a:pt x="267" y="137"/>
                </a:cubicBezTo>
                <a:cubicBezTo>
                  <a:pt x="266" y="136"/>
                  <a:pt x="265" y="135"/>
                  <a:pt x="266" y="134"/>
                </a:cubicBezTo>
                <a:cubicBezTo>
                  <a:pt x="261" y="131"/>
                  <a:pt x="265" y="120"/>
                  <a:pt x="270" y="124"/>
                </a:cubicBezTo>
                <a:cubicBezTo>
                  <a:pt x="271" y="129"/>
                  <a:pt x="267" y="131"/>
                  <a:pt x="267" y="135"/>
                </a:cubicBezTo>
                <a:cubicBezTo>
                  <a:pt x="268" y="137"/>
                  <a:pt x="269" y="139"/>
                  <a:pt x="268" y="140"/>
                </a:cubicBezTo>
                <a:cubicBezTo>
                  <a:pt x="267" y="141"/>
                  <a:pt x="267" y="141"/>
                  <a:pt x="266" y="142"/>
                </a:cubicBezTo>
                <a:cubicBezTo>
                  <a:pt x="264" y="145"/>
                  <a:pt x="262" y="153"/>
                  <a:pt x="267" y="153"/>
                </a:cubicBezTo>
                <a:cubicBezTo>
                  <a:pt x="268" y="150"/>
                  <a:pt x="269" y="146"/>
                  <a:pt x="270" y="142"/>
                </a:cubicBezTo>
                <a:cubicBezTo>
                  <a:pt x="271" y="143"/>
                  <a:pt x="270" y="144"/>
                  <a:pt x="270" y="145"/>
                </a:cubicBezTo>
                <a:cubicBezTo>
                  <a:pt x="269" y="148"/>
                  <a:pt x="269" y="151"/>
                  <a:pt x="269" y="154"/>
                </a:cubicBezTo>
                <a:cubicBezTo>
                  <a:pt x="270" y="157"/>
                  <a:pt x="271" y="159"/>
                  <a:pt x="274" y="159"/>
                </a:cubicBezTo>
                <a:cubicBezTo>
                  <a:pt x="277" y="159"/>
                  <a:pt x="279" y="158"/>
                  <a:pt x="282" y="159"/>
                </a:cubicBezTo>
                <a:cubicBezTo>
                  <a:pt x="283" y="159"/>
                  <a:pt x="285" y="159"/>
                  <a:pt x="286" y="158"/>
                </a:cubicBezTo>
                <a:cubicBezTo>
                  <a:pt x="286" y="158"/>
                  <a:pt x="286" y="158"/>
                  <a:pt x="286" y="157"/>
                </a:cubicBezTo>
                <a:cubicBezTo>
                  <a:pt x="287" y="157"/>
                  <a:pt x="288" y="154"/>
                  <a:pt x="290" y="155"/>
                </a:cubicBezTo>
                <a:cubicBezTo>
                  <a:pt x="291" y="155"/>
                  <a:pt x="291" y="153"/>
                  <a:pt x="291" y="152"/>
                </a:cubicBezTo>
                <a:cubicBezTo>
                  <a:pt x="291" y="152"/>
                  <a:pt x="290" y="151"/>
                  <a:pt x="290" y="150"/>
                </a:cubicBezTo>
                <a:cubicBezTo>
                  <a:pt x="290" y="150"/>
                  <a:pt x="290" y="149"/>
                  <a:pt x="290" y="148"/>
                </a:cubicBezTo>
                <a:cubicBezTo>
                  <a:pt x="290" y="147"/>
                  <a:pt x="291" y="146"/>
                  <a:pt x="292" y="146"/>
                </a:cubicBezTo>
                <a:cubicBezTo>
                  <a:pt x="290" y="143"/>
                  <a:pt x="285" y="141"/>
                  <a:pt x="283" y="138"/>
                </a:cubicBezTo>
                <a:cubicBezTo>
                  <a:pt x="285" y="139"/>
                  <a:pt x="287" y="140"/>
                  <a:pt x="289" y="142"/>
                </a:cubicBezTo>
                <a:cubicBezTo>
                  <a:pt x="291" y="143"/>
                  <a:pt x="293" y="145"/>
                  <a:pt x="294" y="146"/>
                </a:cubicBezTo>
                <a:cubicBezTo>
                  <a:pt x="294" y="148"/>
                  <a:pt x="295" y="150"/>
                  <a:pt x="296" y="150"/>
                </a:cubicBezTo>
                <a:cubicBezTo>
                  <a:pt x="299" y="150"/>
                  <a:pt x="296" y="146"/>
                  <a:pt x="298" y="144"/>
                </a:cubicBezTo>
                <a:cubicBezTo>
                  <a:pt x="299" y="143"/>
                  <a:pt x="299" y="144"/>
                  <a:pt x="300" y="143"/>
                </a:cubicBezTo>
                <a:cubicBezTo>
                  <a:pt x="301" y="141"/>
                  <a:pt x="300" y="139"/>
                  <a:pt x="299" y="137"/>
                </a:cubicBezTo>
                <a:cubicBezTo>
                  <a:pt x="297" y="137"/>
                  <a:pt x="296" y="138"/>
                  <a:pt x="294" y="137"/>
                </a:cubicBezTo>
                <a:cubicBezTo>
                  <a:pt x="294" y="135"/>
                  <a:pt x="293" y="135"/>
                  <a:pt x="293" y="134"/>
                </a:cubicBezTo>
                <a:cubicBezTo>
                  <a:pt x="290" y="132"/>
                  <a:pt x="282" y="132"/>
                  <a:pt x="284" y="126"/>
                </a:cubicBezTo>
                <a:cubicBezTo>
                  <a:pt x="284" y="125"/>
                  <a:pt x="283" y="124"/>
                  <a:pt x="283" y="123"/>
                </a:cubicBezTo>
                <a:cubicBezTo>
                  <a:pt x="283" y="123"/>
                  <a:pt x="283" y="122"/>
                  <a:pt x="283" y="122"/>
                </a:cubicBezTo>
                <a:cubicBezTo>
                  <a:pt x="283" y="118"/>
                  <a:pt x="287" y="120"/>
                  <a:pt x="288" y="123"/>
                </a:cubicBezTo>
                <a:cubicBezTo>
                  <a:pt x="289" y="126"/>
                  <a:pt x="287" y="128"/>
                  <a:pt x="288" y="131"/>
                </a:cubicBezTo>
                <a:cubicBezTo>
                  <a:pt x="290" y="132"/>
                  <a:pt x="293" y="132"/>
                  <a:pt x="295" y="134"/>
                </a:cubicBezTo>
                <a:cubicBezTo>
                  <a:pt x="295" y="135"/>
                  <a:pt x="296" y="136"/>
                  <a:pt x="295" y="136"/>
                </a:cubicBezTo>
                <a:cubicBezTo>
                  <a:pt x="297" y="137"/>
                  <a:pt x="297" y="136"/>
                  <a:pt x="299" y="136"/>
                </a:cubicBezTo>
                <a:cubicBezTo>
                  <a:pt x="299" y="137"/>
                  <a:pt x="299" y="137"/>
                  <a:pt x="299" y="137"/>
                </a:cubicBezTo>
                <a:cubicBezTo>
                  <a:pt x="303" y="137"/>
                  <a:pt x="302" y="143"/>
                  <a:pt x="301" y="145"/>
                </a:cubicBezTo>
                <a:cubicBezTo>
                  <a:pt x="297" y="144"/>
                  <a:pt x="299" y="148"/>
                  <a:pt x="298" y="150"/>
                </a:cubicBezTo>
                <a:cubicBezTo>
                  <a:pt x="299" y="150"/>
                  <a:pt x="299" y="151"/>
                  <a:pt x="299" y="152"/>
                </a:cubicBezTo>
                <a:cubicBezTo>
                  <a:pt x="303" y="152"/>
                  <a:pt x="303" y="148"/>
                  <a:pt x="307" y="148"/>
                </a:cubicBezTo>
                <a:cubicBezTo>
                  <a:pt x="308" y="147"/>
                  <a:pt x="308" y="146"/>
                  <a:pt x="308" y="143"/>
                </a:cubicBezTo>
                <a:cubicBezTo>
                  <a:pt x="307" y="141"/>
                  <a:pt x="305" y="140"/>
                  <a:pt x="305" y="137"/>
                </a:cubicBezTo>
                <a:cubicBezTo>
                  <a:pt x="306" y="134"/>
                  <a:pt x="312" y="136"/>
                  <a:pt x="311" y="132"/>
                </a:cubicBezTo>
                <a:cubicBezTo>
                  <a:pt x="310" y="131"/>
                  <a:pt x="310" y="131"/>
                  <a:pt x="310" y="130"/>
                </a:cubicBezTo>
                <a:cubicBezTo>
                  <a:pt x="308" y="130"/>
                  <a:pt x="307" y="129"/>
                  <a:pt x="307" y="128"/>
                </a:cubicBezTo>
                <a:cubicBezTo>
                  <a:pt x="307" y="127"/>
                  <a:pt x="308" y="126"/>
                  <a:pt x="309" y="125"/>
                </a:cubicBezTo>
                <a:cubicBezTo>
                  <a:pt x="309" y="125"/>
                  <a:pt x="309" y="124"/>
                  <a:pt x="310" y="124"/>
                </a:cubicBezTo>
                <a:cubicBezTo>
                  <a:pt x="309" y="123"/>
                  <a:pt x="309" y="123"/>
                  <a:pt x="309" y="122"/>
                </a:cubicBezTo>
                <a:cubicBezTo>
                  <a:pt x="307" y="122"/>
                  <a:pt x="305" y="122"/>
                  <a:pt x="305" y="120"/>
                </a:cubicBezTo>
                <a:cubicBezTo>
                  <a:pt x="305" y="118"/>
                  <a:pt x="307" y="117"/>
                  <a:pt x="308" y="116"/>
                </a:cubicBezTo>
                <a:cubicBezTo>
                  <a:pt x="309" y="113"/>
                  <a:pt x="306" y="113"/>
                  <a:pt x="304" y="112"/>
                </a:cubicBezTo>
                <a:cubicBezTo>
                  <a:pt x="303" y="111"/>
                  <a:pt x="302" y="109"/>
                  <a:pt x="301" y="107"/>
                </a:cubicBezTo>
                <a:cubicBezTo>
                  <a:pt x="301" y="105"/>
                  <a:pt x="302" y="104"/>
                  <a:pt x="302" y="102"/>
                </a:cubicBezTo>
                <a:cubicBezTo>
                  <a:pt x="301" y="100"/>
                  <a:pt x="299" y="100"/>
                  <a:pt x="297" y="99"/>
                </a:cubicBezTo>
                <a:cubicBezTo>
                  <a:pt x="296" y="97"/>
                  <a:pt x="298" y="95"/>
                  <a:pt x="298" y="93"/>
                </a:cubicBezTo>
                <a:cubicBezTo>
                  <a:pt x="295" y="93"/>
                  <a:pt x="297" y="97"/>
                  <a:pt x="293" y="97"/>
                </a:cubicBezTo>
                <a:cubicBezTo>
                  <a:pt x="293" y="97"/>
                  <a:pt x="292" y="97"/>
                  <a:pt x="292" y="96"/>
                </a:cubicBezTo>
                <a:cubicBezTo>
                  <a:pt x="291" y="96"/>
                  <a:pt x="290" y="96"/>
                  <a:pt x="290" y="95"/>
                </a:cubicBezTo>
                <a:cubicBezTo>
                  <a:pt x="289" y="95"/>
                  <a:pt x="289" y="93"/>
                  <a:pt x="289" y="92"/>
                </a:cubicBezTo>
                <a:cubicBezTo>
                  <a:pt x="288" y="88"/>
                  <a:pt x="292" y="83"/>
                  <a:pt x="286" y="84"/>
                </a:cubicBezTo>
                <a:cubicBezTo>
                  <a:pt x="285" y="86"/>
                  <a:pt x="284" y="91"/>
                  <a:pt x="279" y="90"/>
                </a:cubicBezTo>
                <a:cubicBezTo>
                  <a:pt x="282" y="92"/>
                  <a:pt x="285" y="93"/>
                  <a:pt x="287" y="95"/>
                </a:cubicBezTo>
                <a:cubicBezTo>
                  <a:pt x="284" y="94"/>
                  <a:pt x="282" y="91"/>
                  <a:pt x="279" y="91"/>
                </a:cubicBezTo>
                <a:cubicBezTo>
                  <a:pt x="280" y="92"/>
                  <a:pt x="282" y="93"/>
                  <a:pt x="282" y="93"/>
                </a:cubicBezTo>
                <a:cubicBezTo>
                  <a:pt x="280" y="93"/>
                  <a:pt x="279" y="91"/>
                  <a:pt x="277" y="90"/>
                </a:cubicBezTo>
                <a:cubicBezTo>
                  <a:pt x="277" y="91"/>
                  <a:pt x="277" y="91"/>
                  <a:pt x="277" y="91"/>
                </a:cubicBezTo>
                <a:cubicBezTo>
                  <a:pt x="278" y="91"/>
                  <a:pt x="277" y="91"/>
                  <a:pt x="278" y="91"/>
                </a:cubicBezTo>
                <a:cubicBezTo>
                  <a:pt x="279" y="93"/>
                  <a:pt x="282" y="95"/>
                  <a:pt x="283" y="97"/>
                </a:cubicBezTo>
                <a:cubicBezTo>
                  <a:pt x="281" y="96"/>
                  <a:pt x="279" y="93"/>
                  <a:pt x="277" y="92"/>
                </a:cubicBezTo>
                <a:cubicBezTo>
                  <a:pt x="277" y="93"/>
                  <a:pt x="276" y="94"/>
                  <a:pt x="275" y="94"/>
                </a:cubicBezTo>
                <a:cubicBezTo>
                  <a:pt x="278" y="96"/>
                  <a:pt x="279" y="98"/>
                  <a:pt x="281" y="100"/>
                </a:cubicBezTo>
                <a:cubicBezTo>
                  <a:pt x="278" y="98"/>
                  <a:pt x="277" y="96"/>
                  <a:pt x="275" y="94"/>
                </a:cubicBezTo>
                <a:cubicBezTo>
                  <a:pt x="275" y="95"/>
                  <a:pt x="273" y="94"/>
                  <a:pt x="274" y="95"/>
                </a:cubicBezTo>
                <a:cubicBezTo>
                  <a:pt x="274" y="95"/>
                  <a:pt x="274" y="95"/>
                  <a:pt x="274" y="95"/>
                </a:cubicBezTo>
                <a:cubicBezTo>
                  <a:pt x="275" y="96"/>
                  <a:pt x="277" y="97"/>
                  <a:pt x="277" y="98"/>
                </a:cubicBezTo>
                <a:cubicBezTo>
                  <a:pt x="276" y="97"/>
                  <a:pt x="274" y="97"/>
                  <a:pt x="274" y="95"/>
                </a:cubicBezTo>
                <a:cubicBezTo>
                  <a:pt x="274" y="96"/>
                  <a:pt x="273" y="95"/>
                  <a:pt x="273" y="95"/>
                </a:cubicBezTo>
                <a:close/>
                <a:moveTo>
                  <a:pt x="260" y="107"/>
                </a:moveTo>
                <a:cubicBezTo>
                  <a:pt x="260" y="107"/>
                  <a:pt x="260" y="107"/>
                  <a:pt x="260" y="107"/>
                </a:cubicBezTo>
                <a:cubicBezTo>
                  <a:pt x="260" y="107"/>
                  <a:pt x="260" y="108"/>
                  <a:pt x="260" y="107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7"/>
                  <a:pt x="260" y="107"/>
                  <a:pt x="260" y="107"/>
                </a:cubicBezTo>
                <a:close/>
                <a:moveTo>
                  <a:pt x="277" y="86"/>
                </a:moveTo>
                <a:cubicBezTo>
                  <a:pt x="277" y="86"/>
                  <a:pt x="277" y="86"/>
                  <a:pt x="277" y="86"/>
                </a:cubicBezTo>
                <a:cubicBezTo>
                  <a:pt x="274" y="87"/>
                  <a:pt x="275" y="91"/>
                  <a:pt x="273" y="93"/>
                </a:cubicBezTo>
                <a:cubicBezTo>
                  <a:pt x="275" y="94"/>
                  <a:pt x="275" y="93"/>
                  <a:pt x="276" y="92"/>
                </a:cubicBezTo>
                <a:cubicBezTo>
                  <a:pt x="275" y="89"/>
                  <a:pt x="278" y="88"/>
                  <a:pt x="280" y="89"/>
                </a:cubicBezTo>
                <a:cubicBezTo>
                  <a:pt x="281" y="89"/>
                  <a:pt x="283" y="89"/>
                  <a:pt x="282" y="88"/>
                </a:cubicBezTo>
                <a:cubicBezTo>
                  <a:pt x="280" y="89"/>
                  <a:pt x="279" y="87"/>
                  <a:pt x="277" y="86"/>
                </a:cubicBezTo>
                <a:close/>
                <a:moveTo>
                  <a:pt x="93" y="87"/>
                </a:moveTo>
                <a:cubicBezTo>
                  <a:pt x="93" y="87"/>
                  <a:pt x="93" y="87"/>
                  <a:pt x="93" y="87"/>
                </a:cubicBezTo>
                <a:cubicBezTo>
                  <a:pt x="93" y="87"/>
                  <a:pt x="93" y="86"/>
                  <a:pt x="93" y="86"/>
                </a:cubicBezTo>
                <a:cubicBezTo>
                  <a:pt x="93" y="86"/>
                  <a:pt x="93" y="87"/>
                  <a:pt x="93" y="87"/>
                </a:cubicBezTo>
                <a:close/>
                <a:moveTo>
                  <a:pt x="134" y="88"/>
                </a:moveTo>
                <a:cubicBezTo>
                  <a:pt x="134" y="88"/>
                  <a:pt x="134" y="88"/>
                  <a:pt x="134" y="88"/>
                </a:cubicBezTo>
                <a:cubicBezTo>
                  <a:pt x="134" y="87"/>
                  <a:pt x="134" y="86"/>
                  <a:pt x="133" y="86"/>
                </a:cubicBezTo>
                <a:cubicBezTo>
                  <a:pt x="134" y="87"/>
                  <a:pt x="133" y="88"/>
                  <a:pt x="134" y="88"/>
                </a:cubicBezTo>
                <a:close/>
                <a:moveTo>
                  <a:pt x="133" y="93"/>
                </a:moveTo>
                <a:cubicBezTo>
                  <a:pt x="133" y="93"/>
                  <a:pt x="133" y="93"/>
                  <a:pt x="133" y="93"/>
                </a:cubicBezTo>
                <a:cubicBezTo>
                  <a:pt x="133" y="91"/>
                  <a:pt x="132" y="89"/>
                  <a:pt x="132" y="88"/>
                </a:cubicBezTo>
                <a:cubicBezTo>
                  <a:pt x="132" y="88"/>
                  <a:pt x="132" y="86"/>
                  <a:pt x="131" y="87"/>
                </a:cubicBezTo>
                <a:cubicBezTo>
                  <a:pt x="132" y="89"/>
                  <a:pt x="132" y="92"/>
                  <a:pt x="133" y="93"/>
                </a:cubicBezTo>
                <a:close/>
                <a:moveTo>
                  <a:pt x="133" y="91"/>
                </a:moveTo>
                <a:cubicBezTo>
                  <a:pt x="133" y="91"/>
                  <a:pt x="133" y="91"/>
                  <a:pt x="133" y="91"/>
                </a:cubicBezTo>
                <a:cubicBezTo>
                  <a:pt x="134" y="90"/>
                  <a:pt x="133" y="89"/>
                  <a:pt x="133" y="88"/>
                </a:cubicBezTo>
                <a:cubicBezTo>
                  <a:pt x="133" y="89"/>
                  <a:pt x="133" y="88"/>
                  <a:pt x="132" y="89"/>
                </a:cubicBezTo>
                <a:cubicBezTo>
                  <a:pt x="133" y="90"/>
                  <a:pt x="133" y="90"/>
                  <a:pt x="133" y="91"/>
                </a:cubicBezTo>
                <a:close/>
                <a:moveTo>
                  <a:pt x="93" y="125"/>
                </a:moveTo>
                <a:cubicBezTo>
                  <a:pt x="93" y="125"/>
                  <a:pt x="93" y="125"/>
                  <a:pt x="93" y="125"/>
                </a:cubicBezTo>
                <a:cubicBezTo>
                  <a:pt x="93" y="125"/>
                  <a:pt x="92" y="123"/>
                  <a:pt x="93" y="122"/>
                </a:cubicBezTo>
                <a:cubicBezTo>
                  <a:pt x="93" y="122"/>
                  <a:pt x="93" y="121"/>
                  <a:pt x="93" y="121"/>
                </a:cubicBezTo>
                <a:cubicBezTo>
                  <a:pt x="94" y="118"/>
                  <a:pt x="93" y="113"/>
                  <a:pt x="93" y="109"/>
                </a:cubicBezTo>
                <a:cubicBezTo>
                  <a:pt x="92" y="102"/>
                  <a:pt x="93" y="95"/>
                  <a:pt x="93" y="88"/>
                </a:cubicBezTo>
                <a:cubicBezTo>
                  <a:pt x="92" y="100"/>
                  <a:pt x="92" y="114"/>
                  <a:pt x="93" y="125"/>
                </a:cubicBezTo>
                <a:close/>
                <a:moveTo>
                  <a:pt x="134" y="98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99"/>
                  <a:pt x="135" y="99"/>
                  <a:pt x="135" y="99"/>
                </a:cubicBezTo>
                <a:cubicBezTo>
                  <a:pt x="133" y="102"/>
                  <a:pt x="133" y="104"/>
                  <a:pt x="131" y="107"/>
                </a:cubicBezTo>
                <a:cubicBezTo>
                  <a:pt x="131" y="109"/>
                  <a:pt x="129" y="110"/>
                  <a:pt x="130" y="111"/>
                </a:cubicBezTo>
                <a:cubicBezTo>
                  <a:pt x="131" y="107"/>
                  <a:pt x="133" y="105"/>
                  <a:pt x="134" y="101"/>
                </a:cubicBezTo>
                <a:cubicBezTo>
                  <a:pt x="136" y="97"/>
                  <a:pt x="138" y="93"/>
                  <a:pt x="138" y="88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7" y="91"/>
                  <a:pt x="136" y="95"/>
                  <a:pt x="134" y="98"/>
                </a:cubicBezTo>
                <a:close/>
                <a:moveTo>
                  <a:pt x="171" y="91"/>
                </a:moveTo>
                <a:cubicBezTo>
                  <a:pt x="169" y="94"/>
                  <a:pt x="170" y="96"/>
                  <a:pt x="172" y="98"/>
                </a:cubicBezTo>
                <a:cubicBezTo>
                  <a:pt x="173" y="98"/>
                  <a:pt x="175" y="100"/>
                  <a:pt x="175" y="100"/>
                </a:cubicBezTo>
                <a:cubicBezTo>
                  <a:pt x="173" y="98"/>
                  <a:pt x="171" y="95"/>
                  <a:pt x="171" y="91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9" y="104"/>
                </a:cubicBezTo>
                <a:cubicBezTo>
                  <a:pt x="279" y="104"/>
                  <a:pt x="278" y="103"/>
                  <a:pt x="278" y="103"/>
                </a:cubicBezTo>
                <a:cubicBezTo>
                  <a:pt x="277" y="103"/>
                  <a:pt x="277" y="102"/>
                  <a:pt x="276" y="102"/>
                </a:cubicBezTo>
                <a:cubicBezTo>
                  <a:pt x="272" y="103"/>
                  <a:pt x="269" y="101"/>
                  <a:pt x="268" y="98"/>
                </a:cubicBezTo>
                <a:cubicBezTo>
                  <a:pt x="267" y="97"/>
                  <a:pt x="267" y="95"/>
                  <a:pt x="266" y="94"/>
                </a:cubicBezTo>
                <a:cubicBezTo>
                  <a:pt x="266" y="94"/>
                  <a:pt x="266" y="95"/>
                  <a:pt x="265" y="95"/>
                </a:cubicBezTo>
                <a:cubicBezTo>
                  <a:pt x="263" y="96"/>
                  <a:pt x="263" y="93"/>
                  <a:pt x="261" y="92"/>
                </a:cubicBezTo>
                <a:cubicBezTo>
                  <a:pt x="261" y="93"/>
                  <a:pt x="261" y="93"/>
                  <a:pt x="260" y="93"/>
                </a:cubicBezTo>
                <a:cubicBezTo>
                  <a:pt x="260" y="96"/>
                  <a:pt x="263" y="97"/>
                  <a:pt x="264" y="100"/>
                </a:cubicBezTo>
                <a:cubicBezTo>
                  <a:pt x="265" y="100"/>
                  <a:pt x="265" y="102"/>
                  <a:pt x="266" y="102"/>
                </a:cubicBezTo>
                <a:cubicBezTo>
                  <a:pt x="269" y="105"/>
                  <a:pt x="271" y="109"/>
                  <a:pt x="275" y="110"/>
                </a:cubicBezTo>
                <a:cubicBezTo>
                  <a:pt x="276" y="109"/>
                  <a:pt x="278" y="109"/>
                  <a:pt x="278" y="109"/>
                </a:cubicBezTo>
                <a:cubicBezTo>
                  <a:pt x="278" y="109"/>
                  <a:pt x="278" y="109"/>
                  <a:pt x="278" y="108"/>
                </a:cubicBezTo>
                <a:cubicBezTo>
                  <a:pt x="278" y="108"/>
                  <a:pt x="277" y="108"/>
                  <a:pt x="277" y="108"/>
                </a:cubicBezTo>
                <a:cubicBezTo>
                  <a:pt x="277" y="108"/>
                  <a:pt x="277" y="108"/>
                  <a:pt x="277" y="107"/>
                </a:cubicBezTo>
                <a:cubicBezTo>
                  <a:pt x="277" y="107"/>
                  <a:pt x="277" y="107"/>
                  <a:pt x="278" y="107"/>
                </a:cubicBezTo>
                <a:cubicBezTo>
                  <a:pt x="277" y="106"/>
                  <a:pt x="277" y="106"/>
                  <a:pt x="278" y="105"/>
                </a:cubicBezTo>
                <a:cubicBezTo>
                  <a:pt x="278" y="105"/>
                  <a:pt x="277" y="105"/>
                  <a:pt x="277" y="104"/>
                </a:cubicBezTo>
                <a:cubicBezTo>
                  <a:pt x="277" y="104"/>
                  <a:pt x="277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98"/>
                </a:moveTo>
                <a:cubicBezTo>
                  <a:pt x="298" y="98"/>
                  <a:pt x="298" y="98"/>
                  <a:pt x="298" y="98"/>
                </a:cubicBezTo>
                <a:cubicBezTo>
                  <a:pt x="299" y="98"/>
                  <a:pt x="299" y="98"/>
                  <a:pt x="299" y="98"/>
                </a:cubicBezTo>
                <a:cubicBezTo>
                  <a:pt x="301" y="99"/>
                  <a:pt x="303" y="100"/>
                  <a:pt x="303" y="102"/>
                </a:cubicBezTo>
                <a:cubicBezTo>
                  <a:pt x="302" y="105"/>
                  <a:pt x="304" y="111"/>
                  <a:pt x="307" y="111"/>
                </a:cubicBezTo>
                <a:cubicBezTo>
                  <a:pt x="305" y="110"/>
                  <a:pt x="303" y="107"/>
                  <a:pt x="305" y="103"/>
                </a:cubicBezTo>
                <a:cubicBezTo>
                  <a:pt x="305" y="102"/>
                  <a:pt x="304" y="101"/>
                  <a:pt x="304" y="100"/>
                </a:cubicBezTo>
                <a:cubicBezTo>
                  <a:pt x="301" y="99"/>
                  <a:pt x="300" y="97"/>
                  <a:pt x="299" y="96"/>
                </a:cubicBezTo>
                <a:cubicBezTo>
                  <a:pt x="299" y="97"/>
                  <a:pt x="298" y="97"/>
                  <a:pt x="298" y="98"/>
                </a:cubicBezTo>
                <a:close/>
                <a:moveTo>
                  <a:pt x="261" y="101"/>
                </a:moveTo>
                <a:cubicBezTo>
                  <a:pt x="261" y="101"/>
                  <a:pt x="261" y="101"/>
                  <a:pt x="261" y="101"/>
                </a:cubicBezTo>
                <a:cubicBezTo>
                  <a:pt x="261" y="102"/>
                  <a:pt x="262" y="102"/>
                  <a:pt x="262" y="103"/>
                </a:cubicBezTo>
                <a:cubicBezTo>
                  <a:pt x="264" y="101"/>
                  <a:pt x="262" y="99"/>
                  <a:pt x="260" y="97"/>
                </a:cubicBezTo>
                <a:cubicBezTo>
                  <a:pt x="261" y="98"/>
                  <a:pt x="262" y="100"/>
                  <a:pt x="261" y="101"/>
                </a:cubicBezTo>
                <a:close/>
                <a:moveTo>
                  <a:pt x="129" y="107"/>
                </a:moveTo>
                <a:cubicBezTo>
                  <a:pt x="129" y="107"/>
                  <a:pt x="129" y="107"/>
                  <a:pt x="129" y="107"/>
                </a:cubicBezTo>
                <a:cubicBezTo>
                  <a:pt x="130" y="105"/>
                  <a:pt x="132" y="102"/>
                  <a:pt x="132" y="99"/>
                </a:cubicBezTo>
                <a:cubicBezTo>
                  <a:pt x="131" y="101"/>
                  <a:pt x="131" y="103"/>
                  <a:pt x="130" y="105"/>
                </a:cubicBezTo>
                <a:cubicBezTo>
                  <a:pt x="130" y="106"/>
                  <a:pt x="128" y="106"/>
                  <a:pt x="129" y="107"/>
                </a:cubicBezTo>
                <a:close/>
                <a:moveTo>
                  <a:pt x="137" y="101"/>
                </a:moveTo>
                <a:cubicBezTo>
                  <a:pt x="137" y="101"/>
                  <a:pt x="137" y="101"/>
                  <a:pt x="137" y="101"/>
                </a:cubicBezTo>
                <a:cubicBezTo>
                  <a:pt x="137" y="103"/>
                  <a:pt x="139" y="105"/>
                  <a:pt x="138" y="106"/>
                </a:cubicBezTo>
                <a:cubicBezTo>
                  <a:pt x="138" y="106"/>
                  <a:pt x="138" y="104"/>
                  <a:pt x="137" y="103"/>
                </a:cubicBezTo>
                <a:cubicBezTo>
                  <a:pt x="137" y="103"/>
                  <a:pt x="136" y="103"/>
                  <a:pt x="136" y="104"/>
                </a:cubicBezTo>
                <a:cubicBezTo>
                  <a:pt x="137" y="106"/>
                  <a:pt x="138" y="109"/>
                  <a:pt x="138" y="111"/>
                </a:cubicBezTo>
                <a:cubicBezTo>
                  <a:pt x="137" y="110"/>
                  <a:pt x="137" y="107"/>
                  <a:pt x="136" y="104"/>
                </a:cubicBezTo>
                <a:cubicBezTo>
                  <a:pt x="135" y="106"/>
                  <a:pt x="137" y="108"/>
                  <a:pt x="137" y="109"/>
                </a:cubicBezTo>
                <a:cubicBezTo>
                  <a:pt x="136" y="108"/>
                  <a:pt x="136" y="106"/>
                  <a:pt x="135" y="105"/>
                </a:cubicBezTo>
                <a:cubicBezTo>
                  <a:pt x="136" y="110"/>
                  <a:pt x="138" y="114"/>
                  <a:pt x="139" y="118"/>
                </a:cubicBezTo>
                <a:cubicBezTo>
                  <a:pt x="141" y="115"/>
                  <a:pt x="141" y="112"/>
                  <a:pt x="142" y="109"/>
                </a:cubicBezTo>
                <a:cubicBezTo>
                  <a:pt x="141" y="108"/>
                  <a:pt x="141" y="104"/>
                  <a:pt x="140" y="105"/>
                </a:cubicBezTo>
                <a:cubicBezTo>
                  <a:pt x="139" y="103"/>
                  <a:pt x="140" y="101"/>
                  <a:pt x="138" y="100"/>
                </a:cubicBezTo>
                <a:cubicBezTo>
                  <a:pt x="137" y="101"/>
                  <a:pt x="139" y="104"/>
                  <a:pt x="139" y="106"/>
                </a:cubicBezTo>
                <a:cubicBezTo>
                  <a:pt x="138" y="104"/>
                  <a:pt x="138" y="103"/>
                  <a:pt x="137" y="101"/>
                </a:cubicBezTo>
                <a:close/>
                <a:moveTo>
                  <a:pt x="273" y="101"/>
                </a:moveTo>
                <a:cubicBezTo>
                  <a:pt x="273" y="101"/>
                  <a:pt x="273" y="101"/>
                  <a:pt x="273" y="101"/>
                </a:cubicBezTo>
                <a:cubicBezTo>
                  <a:pt x="277" y="100"/>
                  <a:pt x="281" y="102"/>
                  <a:pt x="281" y="106"/>
                </a:cubicBezTo>
                <a:cubicBezTo>
                  <a:pt x="283" y="102"/>
                  <a:pt x="277" y="99"/>
                  <a:pt x="273" y="101"/>
                </a:cubicBezTo>
                <a:close/>
                <a:moveTo>
                  <a:pt x="278" y="105"/>
                </a:moveTo>
                <a:cubicBezTo>
                  <a:pt x="278" y="105"/>
                  <a:pt x="278" y="105"/>
                  <a:pt x="278" y="105"/>
                </a:cubicBezTo>
                <a:cubicBezTo>
                  <a:pt x="279" y="105"/>
                  <a:pt x="279" y="106"/>
                  <a:pt x="279" y="107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80" y="106"/>
                  <a:pt x="280" y="105"/>
                  <a:pt x="279" y="104"/>
                </a:cubicBezTo>
                <a:cubicBezTo>
                  <a:pt x="279" y="105"/>
                  <a:pt x="279" y="105"/>
                  <a:pt x="278" y="105"/>
                </a:cubicBezTo>
                <a:close/>
                <a:moveTo>
                  <a:pt x="252" y="109"/>
                </a:moveTo>
                <a:cubicBezTo>
                  <a:pt x="252" y="109"/>
                  <a:pt x="252" y="109"/>
                  <a:pt x="252" y="109"/>
                </a:cubicBezTo>
                <a:cubicBezTo>
                  <a:pt x="254" y="109"/>
                  <a:pt x="256" y="110"/>
                  <a:pt x="257" y="109"/>
                </a:cubicBezTo>
                <a:cubicBezTo>
                  <a:pt x="258" y="107"/>
                  <a:pt x="259" y="106"/>
                  <a:pt x="258" y="105"/>
                </a:cubicBezTo>
                <a:cubicBezTo>
                  <a:pt x="258" y="108"/>
                  <a:pt x="253" y="107"/>
                  <a:pt x="252" y="109"/>
                </a:cubicBezTo>
                <a:close/>
                <a:moveTo>
                  <a:pt x="132" y="142"/>
                </a:moveTo>
                <a:cubicBezTo>
                  <a:pt x="132" y="142"/>
                  <a:pt x="132" y="142"/>
                  <a:pt x="132" y="142"/>
                </a:cubicBezTo>
                <a:cubicBezTo>
                  <a:pt x="132" y="141"/>
                  <a:pt x="132" y="141"/>
                  <a:pt x="132" y="140"/>
                </a:cubicBezTo>
                <a:cubicBezTo>
                  <a:pt x="133" y="140"/>
                  <a:pt x="133" y="140"/>
                  <a:pt x="134" y="139"/>
                </a:cubicBezTo>
                <a:cubicBezTo>
                  <a:pt x="134" y="138"/>
                  <a:pt x="134" y="137"/>
                  <a:pt x="135" y="136"/>
                </a:cubicBezTo>
                <a:cubicBezTo>
                  <a:pt x="135" y="136"/>
                  <a:pt x="135" y="136"/>
                  <a:pt x="136" y="135"/>
                </a:cubicBezTo>
                <a:cubicBezTo>
                  <a:pt x="136" y="135"/>
                  <a:pt x="135" y="135"/>
                  <a:pt x="135" y="135"/>
                </a:cubicBezTo>
                <a:cubicBezTo>
                  <a:pt x="136" y="133"/>
                  <a:pt x="138" y="130"/>
                  <a:pt x="137" y="127"/>
                </a:cubicBezTo>
                <a:cubicBezTo>
                  <a:pt x="137" y="127"/>
                  <a:pt x="137" y="126"/>
                  <a:pt x="137" y="124"/>
                </a:cubicBezTo>
                <a:cubicBezTo>
                  <a:pt x="138" y="121"/>
                  <a:pt x="137" y="118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5"/>
                  <a:pt x="137" y="115"/>
                  <a:pt x="137" y="115"/>
                </a:cubicBezTo>
                <a:cubicBezTo>
                  <a:pt x="136" y="114"/>
                  <a:pt x="135" y="111"/>
                  <a:pt x="134" y="109"/>
                </a:cubicBezTo>
                <a:cubicBezTo>
                  <a:pt x="133" y="111"/>
                  <a:pt x="133" y="115"/>
                  <a:pt x="131" y="117"/>
                </a:cubicBezTo>
                <a:cubicBezTo>
                  <a:pt x="132" y="124"/>
                  <a:pt x="132" y="132"/>
                  <a:pt x="131" y="139"/>
                </a:cubicBezTo>
                <a:cubicBezTo>
                  <a:pt x="131" y="141"/>
                  <a:pt x="130" y="144"/>
                  <a:pt x="130" y="146"/>
                </a:cubicBezTo>
                <a:cubicBezTo>
                  <a:pt x="130" y="144"/>
                  <a:pt x="132" y="143"/>
                  <a:pt x="132" y="142"/>
                </a:cubicBezTo>
                <a:close/>
                <a:moveTo>
                  <a:pt x="94" y="110"/>
                </a:moveTo>
                <a:cubicBezTo>
                  <a:pt x="94" y="110"/>
                  <a:pt x="94" y="110"/>
                  <a:pt x="94" y="110"/>
                </a:cubicBezTo>
                <a:cubicBezTo>
                  <a:pt x="95" y="110"/>
                  <a:pt x="95" y="109"/>
                  <a:pt x="94" y="109"/>
                </a:cubicBezTo>
                <a:cubicBezTo>
                  <a:pt x="94" y="109"/>
                  <a:pt x="94" y="110"/>
                  <a:pt x="94" y="110"/>
                </a:cubicBezTo>
                <a:close/>
                <a:moveTo>
                  <a:pt x="253" y="111"/>
                </a:moveTo>
                <a:cubicBezTo>
                  <a:pt x="253" y="111"/>
                  <a:pt x="253" y="111"/>
                  <a:pt x="253" y="111"/>
                </a:cubicBezTo>
                <a:cubicBezTo>
                  <a:pt x="253" y="112"/>
                  <a:pt x="254" y="112"/>
                  <a:pt x="253" y="113"/>
                </a:cubicBezTo>
                <a:cubicBezTo>
                  <a:pt x="254" y="113"/>
                  <a:pt x="254" y="114"/>
                  <a:pt x="255" y="114"/>
                </a:cubicBezTo>
                <a:cubicBezTo>
                  <a:pt x="254" y="113"/>
                  <a:pt x="254" y="111"/>
                  <a:pt x="254" y="110"/>
                </a:cubicBezTo>
                <a:cubicBezTo>
                  <a:pt x="254" y="110"/>
                  <a:pt x="254" y="110"/>
                  <a:pt x="253" y="111"/>
                </a:cubicBezTo>
                <a:close/>
                <a:moveTo>
                  <a:pt x="253" y="113"/>
                </a:moveTo>
                <a:cubicBezTo>
                  <a:pt x="253" y="113"/>
                  <a:pt x="253" y="113"/>
                  <a:pt x="253" y="113"/>
                </a:cubicBezTo>
                <a:cubicBezTo>
                  <a:pt x="253" y="112"/>
                  <a:pt x="253" y="112"/>
                  <a:pt x="253" y="111"/>
                </a:cubicBezTo>
                <a:cubicBezTo>
                  <a:pt x="253" y="111"/>
                  <a:pt x="253" y="111"/>
                  <a:pt x="252" y="111"/>
                </a:cubicBezTo>
                <a:cubicBezTo>
                  <a:pt x="252" y="112"/>
                  <a:pt x="252" y="112"/>
                  <a:pt x="253" y="113"/>
                </a:cubicBezTo>
                <a:close/>
                <a:moveTo>
                  <a:pt x="144" y="112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1"/>
                  <a:pt x="144" y="111"/>
                  <a:pt x="143" y="111"/>
                </a:cubicBezTo>
                <a:cubicBezTo>
                  <a:pt x="143" y="111"/>
                  <a:pt x="143" y="112"/>
                  <a:pt x="144" y="112"/>
                </a:cubicBezTo>
                <a:close/>
                <a:moveTo>
                  <a:pt x="144" y="115"/>
                </a:moveTo>
                <a:cubicBezTo>
                  <a:pt x="144" y="115"/>
                  <a:pt x="144" y="115"/>
                  <a:pt x="144" y="11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44" y="114"/>
                  <a:pt x="144" y="113"/>
                  <a:pt x="143" y="112"/>
                </a:cubicBezTo>
                <a:cubicBezTo>
                  <a:pt x="142" y="117"/>
                  <a:pt x="139" y="121"/>
                  <a:pt x="138" y="126"/>
                </a:cubicBezTo>
                <a:cubicBezTo>
                  <a:pt x="138" y="128"/>
                  <a:pt x="139" y="130"/>
                  <a:pt x="139" y="132"/>
                </a:cubicBezTo>
                <a:cubicBezTo>
                  <a:pt x="139" y="133"/>
                  <a:pt x="138" y="134"/>
                  <a:pt x="137" y="135"/>
                </a:cubicBezTo>
                <a:cubicBezTo>
                  <a:pt x="137" y="136"/>
                  <a:pt x="136" y="138"/>
                  <a:pt x="136" y="139"/>
                </a:cubicBezTo>
                <a:cubicBezTo>
                  <a:pt x="136" y="139"/>
                  <a:pt x="134" y="141"/>
                  <a:pt x="134" y="141"/>
                </a:cubicBezTo>
                <a:cubicBezTo>
                  <a:pt x="131" y="146"/>
                  <a:pt x="131" y="151"/>
                  <a:pt x="130" y="156"/>
                </a:cubicBezTo>
                <a:cubicBezTo>
                  <a:pt x="133" y="158"/>
                  <a:pt x="137" y="159"/>
                  <a:pt x="137" y="162"/>
                </a:cubicBezTo>
                <a:cubicBezTo>
                  <a:pt x="137" y="163"/>
                  <a:pt x="136" y="164"/>
                  <a:pt x="135" y="165"/>
                </a:cubicBezTo>
                <a:cubicBezTo>
                  <a:pt x="137" y="165"/>
                  <a:pt x="138" y="165"/>
                  <a:pt x="139" y="167"/>
                </a:cubicBezTo>
                <a:cubicBezTo>
                  <a:pt x="139" y="168"/>
                  <a:pt x="139" y="170"/>
                  <a:pt x="140" y="172"/>
                </a:cubicBezTo>
                <a:cubicBezTo>
                  <a:pt x="140" y="173"/>
                  <a:pt x="141" y="174"/>
                  <a:pt x="142" y="174"/>
                </a:cubicBezTo>
                <a:cubicBezTo>
                  <a:pt x="142" y="175"/>
                  <a:pt x="143" y="176"/>
                  <a:pt x="143" y="178"/>
                </a:cubicBezTo>
                <a:cubicBezTo>
                  <a:pt x="141" y="179"/>
                  <a:pt x="139" y="179"/>
                  <a:pt x="138" y="179"/>
                </a:cubicBezTo>
                <a:cubicBezTo>
                  <a:pt x="139" y="180"/>
                  <a:pt x="139" y="181"/>
                  <a:pt x="139" y="183"/>
                </a:cubicBezTo>
                <a:cubicBezTo>
                  <a:pt x="140" y="185"/>
                  <a:pt x="143" y="185"/>
                  <a:pt x="144" y="189"/>
                </a:cubicBezTo>
                <a:cubicBezTo>
                  <a:pt x="143" y="191"/>
                  <a:pt x="142" y="194"/>
                  <a:pt x="138" y="194"/>
                </a:cubicBezTo>
                <a:cubicBezTo>
                  <a:pt x="141" y="196"/>
                  <a:pt x="143" y="199"/>
                  <a:pt x="143" y="203"/>
                </a:cubicBezTo>
                <a:cubicBezTo>
                  <a:pt x="143" y="200"/>
                  <a:pt x="144" y="197"/>
                  <a:pt x="144" y="193"/>
                </a:cubicBezTo>
                <a:cubicBezTo>
                  <a:pt x="144" y="193"/>
                  <a:pt x="144" y="193"/>
                  <a:pt x="144" y="192"/>
                </a:cubicBezTo>
                <a:cubicBezTo>
                  <a:pt x="144" y="192"/>
                  <a:pt x="144" y="191"/>
                  <a:pt x="144" y="191"/>
                </a:cubicBezTo>
                <a:cubicBezTo>
                  <a:pt x="145" y="187"/>
                  <a:pt x="145" y="184"/>
                  <a:pt x="146" y="180"/>
                </a:cubicBezTo>
                <a:cubicBezTo>
                  <a:pt x="147" y="175"/>
                  <a:pt x="146" y="168"/>
                  <a:pt x="145" y="163"/>
                </a:cubicBezTo>
                <a:cubicBezTo>
                  <a:pt x="145" y="159"/>
                  <a:pt x="144" y="156"/>
                  <a:pt x="144" y="153"/>
                </a:cubicBezTo>
                <a:cubicBezTo>
                  <a:pt x="145" y="149"/>
                  <a:pt x="146" y="146"/>
                  <a:pt x="147" y="142"/>
                </a:cubicBezTo>
                <a:cubicBezTo>
                  <a:pt x="148" y="139"/>
                  <a:pt x="147" y="136"/>
                  <a:pt x="147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6" y="131"/>
                  <a:pt x="147" y="128"/>
                  <a:pt x="146" y="126"/>
                </a:cubicBezTo>
                <a:cubicBezTo>
                  <a:pt x="146" y="127"/>
                  <a:pt x="146" y="129"/>
                  <a:pt x="146" y="130"/>
                </a:cubicBezTo>
                <a:cubicBezTo>
                  <a:pt x="146" y="128"/>
                  <a:pt x="145" y="125"/>
                  <a:pt x="145" y="122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45" y="120"/>
                  <a:pt x="144" y="118"/>
                  <a:pt x="144" y="117"/>
                </a:cubicBezTo>
                <a:cubicBezTo>
                  <a:pt x="144" y="117"/>
                  <a:pt x="145" y="119"/>
                  <a:pt x="144" y="118"/>
                </a:cubicBezTo>
                <a:cubicBezTo>
                  <a:pt x="144" y="116"/>
                  <a:pt x="144" y="116"/>
                  <a:pt x="144" y="114"/>
                </a:cubicBezTo>
                <a:cubicBezTo>
                  <a:pt x="144" y="115"/>
                  <a:pt x="143" y="117"/>
                  <a:pt x="144" y="118"/>
                </a:cubicBezTo>
                <a:cubicBezTo>
                  <a:pt x="143" y="118"/>
                  <a:pt x="144" y="119"/>
                  <a:pt x="143" y="119"/>
                </a:cubicBezTo>
                <a:cubicBezTo>
                  <a:pt x="143" y="118"/>
                  <a:pt x="143" y="116"/>
                  <a:pt x="143" y="115"/>
                </a:cubicBezTo>
                <a:cubicBezTo>
                  <a:pt x="142" y="116"/>
                  <a:pt x="143" y="115"/>
                  <a:pt x="144" y="115"/>
                </a:cubicBezTo>
                <a:close/>
                <a:moveTo>
                  <a:pt x="253" y="119"/>
                </a:moveTo>
                <a:cubicBezTo>
                  <a:pt x="253" y="119"/>
                  <a:pt x="253" y="119"/>
                  <a:pt x="253" y="119"/>
                </a:cubicBezTo>
                <a:cubicBezTo>
                  <a:pt x="254" y="119"/>
                  <a:pt x="254" y="119"/>
                  <a:pt x="255" y="119"/>
                </a:cubicBezTo>
                <a:cubicBezTo>
                  <a:pt x="256" y="117"/>
                  <a:pt x="255" y="115"/>
                  <a:pt x="252" y="114"/>
                </a:cubicBezTo>
                <a:cubicBezTo>
                  <a:pt x="253" y="115"/>
                  <a:pt x="255" y="118"/>
                  <a:pt x="253" y="119"/>
                </a:cubicBezTo>
                <a:close/>
                <a:moveTo>
                  <a:pt x="310" y="122"/>
                </a:moveTo>
                <a:cubicBezTo>
                  <a:pt x="310" y="122"/>
                  <a:pt x="310" y="122"/>
                  <a:pt x="310" y="122"/>
                </a:cubicBezTo>
                <a:cubicBezTo>
                  <a:pt x="310" y="122"/>
                  <a:pt x="310" y="123"/>
                  <a:pt x="310" y="123"/>
                </a:cubicBezTo>
                <a:cubicBezTo>
                  <a:pt x="311" y="121"/>
                  <a:pt x="308" y="120"/>
                  <a:pt x="308" y="118"/>
                </a:cubicBezTo>
                <a:cubicBezTo>
                  <a:pt x="307" y="119"/>
                  <a:pt x="307" y="119"/>
                  <a:pt x="307" y="120"/>
                </a:cubicBezTo>
                <a:cubicBezTo>
                  <a:pt x="309" y="120"/>
                  <a:pt x="310" y="120"/>
                  <a:pt x="310" y="122"/>
                </a:cubicBezTo>
                <a:close/>
                <a:moveTo>
                  <a:pt x="285" y="125"/>
                </a:moveTo>
                <a:cubicBezTo>
                  <a:pt x="285" y="125"/>
                  <a:pt x="285" y="125"/>
                  <a:pt x="285" y="125"/>
                </a:cubicBezTo>
                <a:cubicBezTo>
                  <a:pt x="285" y="127"/>
                  <a:pt x="285" y="129"/>
                  <a:pt x="287" y="130"/>
                </a:cubicBezTo>
                <a:cubicBezTo>
                  <a:pt x="286" y="128"/>
                  <a:pt x="287" y="127"/>
                  <a:pt x="286" y="125"/>
                </a:cubicBezTo>
                <a:cubicBezTo>
                  <a:pt x="286" y="125"/>
                  <a:pt x="287" y="125"/>
                  <a:pt x="287" y="125"/>
                </a:cubicBezTo>
                <a:cubicBezTo>
                  <a:pt x="287" y="123"/>
                  <a:pt x="287" y="122"/>
                  <a:pt x="285" y="121"/>
                </a:cubicBezTo>
                <a:cubicBezTo>
                  <a:pt x="284" y="122"/>
                  <a:pt x="285" y="124"/>
                  <a:pt x="285" y="125"/>
                </a:cubicBezTo>
                <a:close/>
                <a:moveTo>
                  <a:pt x="266" y="132"/>
                </a:moveTo>
                <a:cubicBezTo>
                  <a:pt x="266" y="132"/>
                  <a:pt x="266" y="132"/>
                  <a:pt x="266" y="132"/>
                </a:cubicBezTo>
                <a:cubicBezTo>
                  <a:pt x="267" y="130"/>
                  <a:pt x="269" y="128"/>
                  <a:pt x="268" y="125"/>
                </a:cubicBezTo>
                <a:cubicBezTo>
                  <a:pt x="265" y="124"/>
                  <a:pt x="264" y="130"/>
                  <a:pt x="266" y="132"/>
                </a:cubicBezTo>
                <a:close/>
                <a:moveTo>
                  <a:pt x="312" y="132"/>
                </a:moveTo>
                <a:cubicBezTo>
                  <a:pt x="312" y="132"/>
                  <a:pt x="312" y="132"/>
                  <a:pt x="312" y="132"/>
                </a:cubicBezTo>
                <a:cubicBezTo>
                  <a:pt x="313" y="130"/>
                  <a:pt x="309" y="129"/>
                  <a:pt x="309" y="127"/>
                </a:cubicBezTo>
                <a:cubicBezTo>
                  <a:pt x="309" y="127"/>
                  <a:pt x="309" y="127"/>
                  <a:pt x="308" y="127"/>
                </a:cubicBezTo>
                <a:cubicBezTo>
                  <a:pt x="310" y="129"/>
                  <a:pt x="312" y="130"/>
                  <a:pt x="312" y="132"/>
                </a:cubicBezTo>
                <a:close/>
                <a:moveTo>
                  <a:pt x="92" y="129"/>
                </a:moveTo>
                <a:cubicBezTo>
                  <a:pt x="92" y="129"/>
                  <a:pt x="92" y="129"/>
                  <a:pt x="92" y="129"/>
                </a:cubicBezTo>
                <a:cubicBezTo>
                  <a:pt x="92" y="129"/>
                  <a:pt x="93" y="128"/>
                  <a:pt x="92" y="128"/>
                </a:cubicBezTo>
                <a:cubicBezTo>
                  <a:pt x="92" y="128"/>
                  <a:pt x="92" y="129"/>
                  <a:pt x="92" y="129"/>
                </a:cubicBezTo>
                <a:close/>
                <a:moveTo>
                  <a:pt x="96" y="134"/>
                </a:moveTo>
                <a:cubicBezTo>
                  <a:pt x="96" y="134"/>
                  <a:pt x="96" y="134"/>
                  <a:pt x="96" y="134"/>
                </a:cubicBezTo>
                <a:cubicBezTo>
                  <a:pt x="96" y="132"/>
                  <a:pt x="95" y="130"/>
                  <a:pt x="94" y="128"/>
                </a:cubicBezTo>
                <a:cubicBezTo>
                  <a:pt x="94" y="131"/>
                  <a:pt x="94" y="132"/>
                  <a:pt x="96" y="134"/>
                </a:cubicBezTo>
                <a:close/>
                <a:moveTo>
                  <a:pt x="249" y="133"/>
                </a:moveTo>
                <a:cubicBezTo>
                  <a:pt x="249" y="133"/>
                  <a:pt x="249" y="133"/>
                  <a:pt x="249" y="133"/>
                </a:cubicBezTo>
                <a:cubicBezTo>
                  <a:pt x="249" y="132"/>
                  <a:pt x="249" y="131"/>
                  <a:pt x="249" y="131"/>
                </a:cubicBezTo>
                <a:cubicBezTo>
                  <a:pt x="248" y="131"/>
                  <a:pt x="248" y="129"/>
                  <a:pt x="247" y="129"/>
                </a:cubicBezTo>
                <a:cubicBezTo>
                  <a:pt x="247" y="131"/>
                  <a:pt x="247" y="132"/>
                  <a:pt x="249" y="133"/>
                </a:cubicBezTo>
                <a:close/>
                <a:moveTo>
                  <a:pt x="92" y="132"/>
                </a:moveTo>
                <a:cubicBezTo>
                  <a:pt x="92" y="132"/>
                  <a:pt x="92" y="132"/>
                  <a:pt x="92" y="132"/>
                </a:cubicBezTo>
                <a:cubicBezTo>
                  <a:pt x="92" y="131"/>
                  <a:pt x="92" y="130"/>
                  <a:pt x="92" y="130"/>
                </a:cubicBezTo>
                <a:cubicBezTo>
                  <a:pt x="92" y="130"/>
                  <a:pt x="91" y="132"/>
                  <a:pt x="92" y="132"/>
                </a:cubicBezTo>
                <a:close/>
                <a:moveTo>
                  <a:pt x="150" y="134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50" y="135"/>
                  <a:pt x="151" y="136"/>
                  <a:pt x="150" y="137"/>
                </a:cubicBezTo>
                <a:cubicBezTo>
                  <a:pt x="150" y="136"/>
                  <a:pt x="150" y="135"/>
                  <a:pt x="149" y="135"/>
                </a:cubicBezTo>
                <a:cubicBezTo>
                  <a:pt x="150" y="135"/>
                  <a:pt x="150" y="136"/>
                  <a:pt x="149" y="136"/>
                </a:cubicBezTo>
                <a:cubicBezTo>
                  <a:pt x="149" y="135"/>
                  <a:pt x="149" y="133"/>
                  <a:pt x="149" y="132"/>
                </a:cubicBezTo>
                <a:cubicBezTo>
                  <a:pt x="149" y="136"/>
                  <a:pt x="149" y="139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8" y="142"/>
                  <a:pt x="149" y="143"/>
                  <a:pt x="148" y="144"/>
                </a:cubicBezTo>
                <a:cubicBezTo>
                  <a:pt x="148" y="146"/>
                  <a:pt x="146" y="149"/>
                  <a:pt x="146" y="151"/>
                </a:cubicBezTo>
                <a:cubicBezTo>
                  <a:pt x="145" y="156"/>
                  <a:pt x="146" y="162"/>
                  <a:pt x="147" y="166"/>
                </a:cubicBezTo>
                <a:cubicBezTo>
                  <a:pt x="149" y="177"/>
                  <a:pt x="145" y="189"/>
                  <a:pt x="145" y="200"/>
                </a:cubicBezTo>
                <a:cubicBezTo>
                  <a:pt x="147" y="199"/>
                  <a:pt x="147" y="198"/>
                  <a:pt x="149" y="199"/>
                </a:cubicBezTo>
                <a:cubicBezTo>
                  <a:pt x="151" y="195"/>
                  <a:pt x="151" y="190"/>
                  <a:pt x="150" y="185"/>
                </a:cubicBezTo>
                <a:cubicBezTo>
                  <a:pt x="150" y="181"/>
                  <a:pt x="151" y="176"/>
                  <a:pt x="153" y="172"/>
                </a:cubicBezTo>
                <a:cubicBezTo>
                  <a:pt x="152" y="170"/>
                  <a:pt x="154" y="168"/>
                  <a:pt x="153" y="166"/>
                </a:cubicBezTo>
                <a:cubicBezTo>
                  <a:pt x="154" y="166"/>
                  <a:pt x="154" y="165"/>
                  <a:pt x="154" y="165"/>
                </a:cubicBezTo>
                <a:cubicBezTo>
                  <a:pt x="155" y="164"/>
                  <a:pt x="156" y="163"/>
                  <a:pt x="156" y="163"/>
                </a:cubicBezTo>
                <a:cubicBezTo>
                  <a:pt x="156" y="162"/>
                  <a:pt x="156" y="161"/>
                  <a:pt x="156" y="161"/>
                </a:cubicBezTo>
                <a:cubicBezTo>
                  <a:pt x="157" y="161"/>
                  <a:pt x="157" y="161"/>
                  <a:pt x="157" y="160"/>
                </a:cubicBezTo>
                <a:cubicBezTo>
                  <a:pt x="157" y="160"/>
                  <a:pt x="157" y="159"/>
                  <a:pt x="157" y="159"/>
                </a:cubicBezTo>
                <a:cubicBezTo>
                  <a:pt x="158" y="158"/>
                  <a:pt x="158" y="157"/>
                  <a:pt x="159" y="156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59" y="153"/>
                  <a:pt x="159" y="152"/>
                  <a:pt x="159" y="151"/>
                </a:cubicBezTo>
                <a:cubicBezTo>
                  <a:pt x="159" y="151"/>
                  <a:pt x="159" y="151"/>
                  <a:pt x="159" y="150"/>
                </a:cubicBezTo>
                <a:cubicBezTo>
                  <a:pt x="159" y="149"/>
                  <a:pt x="160" y="145"/>
                  <a:pt x="159" y="146"/>
                </a:cubicBezTo>
                <a:cubicBezTo>
                  <a:pt x="158" y="144"/>
                  <a:pt x="159" y="143"/>
                  <a:pt x="158" y="142"/>
                </a:cubicBezTo>
                <a:cubicBezTo>
                  <a:pt x="158" y="145"/>
                  <a:pt x="158" y="149"/>
                  <a:pt x="158" y="151"/>
                </a:cubicBezTo>
                <a:cubicBezTo>
                  <a:pt x="158" y="150"/>
                  <a:pt x="157" y="148"/>
                  <a:pt x="158" y="147"/>
                </a:cubicBezTo>
                <a:cubicBezTo>
                  <a:pt x="157" y="146"/>
                  <a:pt x="157" y="143"/>
                  <a:pt x="158" y="142"/>
                </a:cubicBezTo>
                <a:cubicBezTo>
                  <a:pt x="157" y="141"/>
                  <a:pt x="157" y="139"/>
                  <a:pt x="156" y="140"/>
                </a:cubicBezTo>
                <a:cubicBezTo>
                  <a:pt x="156" y="141"/>
                  <a:pt x="156" y="144"/>
                  <a:pt x="157" y="145"/>
                </a:cubicBezTo>
                <a:cubicBezTo>
                  <a:pt x="157" y="146"/>
                  <a:pt x="157" y="147"/>
                  <a:pt x="157" y="147"/>
                </a:cubicBezTo>
                <a:cubicBezTo>
                  <a:pt x="157" y="147"/>
                  <a:pt x="157" y="146"/>
                  <a:pt x="156" y="146"/>
                </a:cubicBezTo>
                <a:cubicBezTo>
                  <a:pt x="157" y="146"/>
                  <a:pt x="156" y="147"/>
                  <a:pt x="156" y="148"/>
                </a:cubicBezTo>
                <a:cubicBezTo>
                  <a:pt x="157" y="147"/>
                  <a:pt x="157" y="148"/>
                  <a:pt x="157" y="148"/>
                </a:cubicBezTo>
                <a:cubicBezTo>
                  <a:pt x="157" y="148"/>
                  <a:pt x="157" y="148"/>
                  <a:pt x="156" y="148"/>
                </a:cubicBezTo>
                <a:cubicBezTo>
                  <a:pt x="156" y="150"/>
                  <a:pt x="157" y="151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153"/>
                  <a:pt x="157" y="153"/>
                  <a:pt x="156" y="153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50"/>
                  <a:pt x="156" y="145"/>
                  <a:pt x="155" y="142"/>
                </a:cubicBezTo>
                <a:cubicBezTo>
                  <a:pt x="155" y="143"/>
                  <a:pt x="156" y="148"/>
                  <a:pt x="155" y="147"/>
                </a:cubicBezTo>
                <a:cubicBezTo>
                  <a:pt x="155" y="148"/>
                  <a:pt x="156" y="147"/>
                  <a:pt x="156" y="148"/>
                </a:cubicBezTo>
                <a:cubicBezTo>
                  <a:pt x="155" y="148"/>
                  <a:pt x="155" y="149"/>
                  <a:pt x="155" y="150"/>
                </a:cubicBezTo>
                <a:cubicBezTo>
                  <a:pt x="154" y="150"/>
                  <a:pt x="155" y="151"/>
                  <a:pt x="154" y="151"/>
                </a:cubicBezTo>
                <a:cubicBezTo>
                  <a:pt x="155" y="148"/>
                  <a:pt x="155" y="144"/>
                  <a:pt x="153" y="141"/>
                </a:cubicBezTo>
                <a:cubicBezTo>
                  <a:pt x="153" y="139"/>
                  <a:pt x="151" y="138"/>
                  <a:pt x="152" y="137"/>
                </a:cubicBezTo>
                <a:cubicBezTo>
                  <a:pt x="152" y="137"/>
                  <a:pt x="153" y="138"/>
                  <a:pt x="152" y="138"/>
                </a:cubicBezTo>
                <a:cubicBezTo>
                  <a:pt x="154" y="139"/>
                  <a:pt x="153" y="142"/>
                  <a:pt x="154" y="142"/>
                </a:cubicBezTo>
                <a:cubicBezTo>
                  <a:pt x="154" y="142"/>
                  <a:pt x="154" y="142"/>
                  <a:pt x="154" y="143"/>
                </a:cubicBezTo>
                <a:cubicBezTo>
                  <a:pt x="155" y="143"/>
                  <a:pt x="155" y="142"/>
                  <a:pt x="155" y="141"/>
                </a:cubicBezTo>
                <a:cubicBezTo>
                  <a:pt x="155" y="141"/>
                  <a:pt x="154" y="140"/>
                  <a:pt x="154" y="139"/>
                </a:cubicBezTo>
                <a:cubicBezTo>
                  <a:pt x="154" y="140"/>
                  <a:pt x="154" y="139"/>
                  <a:pt x="154" y="139"/>
                </a:cubicBezTo>
                <a:cubicBezTo>
                  <a:pt x="154" y="138"/>
                  <a:pt x="154" y="139"/>
                  <a:pt x="154" y="139"/>
                </a:cubicBezTo>
                <a:cubicBezTo>
                  <a:pt x="154" y="138"/>
                  <a:pt x="154" y="138"/>
                  <a:pt x="153" y="138"/>
                </a:cubicBezTo>
                <a:cubicBezTo>
                  <a:pt x="153" y="137"/>
                  <a:pt x="153" y="136"/>
                  <a:pt x="152" y="136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52" y="136"/>
                  <a:pt x="152" y="135"/>
                  <a:pt x="151" y="134"/>
                </a:cubicBezTo>
                <a:cubicBezTo>
                  <a:pt x="151" y="135"/>
                  <a:pt x="151" y="136"/>
                  <a:pt x="152" y="137"/>
                </a:cubicBezTo>
                <a:cubicBezTo>
                  <a:pt x="150" y="137"/>
                  <a:pt x="151" y="135"/>
                  <a:pt x="150" y="134"/>
                </a:cubicBezTo>
                <a:close/>
                <a:moveTo>
                  <a:pt x="90" y="136"/>
                </a:moveTo>
                <a:cubicBezTo>
                  <a:pt x="90" y="136"/>
                  <a:pt x="90" y="136"/>
                  <a:pt x="90" y="136"/>
                </a:cubicBezTo>
                <a:cubicBezTo>
                  <a:pt x="89" y="137"/>
                  <a:pt x="89" y="138"/>
                  <a:pt x="88" y="139"/>
                </a:cubicBezTo>
                <a:cubicBezTo>
                  <a:pt x="87" y="139"/>
                  <a:pt x="86" y="140"/>
                  <a:pt x="85" y="141"/>
                </a:cubicBezTo>
                <a:cubicBezTo>
                  <a:pt x="84" y="142"/>
                  <a:pt x="85" y="147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5" y="149"/>
                  <a:pt x="87" y="147"/>
                  <a:pt x="89" y="145"/>
                </a:cubicBezTo>
                <a:cubicBezTo>
                  <a:pt x="89" y="144"/>
                  <a:pt x="89" y="142"/>
                  <a:pt x="91" y="141"/>
                </a:cubicBezTo>
                <a:cubicBezTo>
                  <a:pt x="91" y="142"/>
                  <a:pt x="90" y="144"/>
                  <a:pt x="90" y="145"/>
                </a:cubicBezTo>
                <a:cubicBezTo>
                  <a:pt x="93" y="144"/>
                  <a:pt x="95" y="141"/>
                  <a:pt x="96" y="139"/>
                </a:cubicBezTo>
                <a:cubicBezTo>
                  <a:pt x="95" y="138"/>
                  <a:pt x="95" y="137"/>
                  <a:pt x="95" y="135"/>
                </a:cubicBezTo>
                <a:cubicBezTo>
                  <a:pt x="94" y="135"/>
                  <a:pt x="94" y="133"/>
                  <a:pt x="93" y="133"/>
                </a:cubicBezTo>
                <a:cubicBezTo>
                  <a:pt x="92" y="134"/>
                  <a:pt x="91" y="135"/>
                  <a:pt x="90" y="136"/>
                </a:cubicBezTo>
                <a:close/>
                <a:moveTo>
                  <a:pt x="74" y="133"/>
                </a:moveTo>
                <a:cubicBezTo>
                  <a:pt x="74" y="133"/>
                  <a:pt x="74" y="133"/>
                  <a:pt x="74" y="133"/>
                </a:cubicBezTo>
                <a:cubicBezTo>
                  <a:pt x="74" y="133"/>
                  <a:pt x="73" y="133"/>
                  <a:pt x="73" y="133"/>
                </a:cubicBezTo>
                <a:cubicBezTo>
                  <a:pt x="72" y="134"/>
                  <a:pt x="72" y="137"/>
                  <a:pt x="69" y="136"/>
                </a:cubicBezTo>
                <a:cubicBezTo>
                  <a:pt x="67" y="137"/>
                  <a:pt x="68" y="140"/>
                  <a:pt x="69" y="143"/>
                </a:cubicBezTo>
                <a:cubicBezTo>
                  <a:pt x="69" y="146"/>
                  <a:pt x="69" y="149"/>
                  <a:pt x="69" y="152"/>
                </a:cubicBezTo>
                <a:cubicBezTo>
                  <a:pt x="70" y="151"/>
                  <a:pt x="70" y="149"/>
                  <a:pt x="71" y="146"/>
                </a:cubicBezTo>
                <a:cubicBezTo>
                  <a:pt x="71" y="145"/>
                  <a:pt x="70" y="143"/>
                  <a:pt x="71" y="142"/>
                </a:cubicBezTo>
                <a:cubicBezTo>
                  <a:pt x="71" y="141"/>
                  <a:pt x="74" y="142"/>
                  <a:pt x="75" y="142"/>
                </a:cubicBezTo>
                <a:cubicBezTo>
                  <a:pt x="75" y="141"/>
                  <a:pt x="73" y="139"/>
                  <a:pt x="74" y="139"/>
                </a:cubicBezTo>
                <a:cubicBezTo>
                  <a:pt x="76" y="140"/>
                  <a:pt x="76" y="142"/>
                  <a:pt x="77" y="143"/>
                </a:cubicBezTo>
                <a:cubicBezTo>
                  <a:pt x="78" y="146"/>
                  <a:pt x="80" y="148"/>
                  <a:pt x="82" y="151"/>
                </a:cubicBezTo>
                <a:cubicBezTo>
                  <a:pt x="82" y="151"/>
                  <a:pt x="82" y="151"/>
                  <a:pt x="82" y="152"/>
                </a:cubicBezTo>
                <a:cubicBezTo>
                  <a:pt x="82" y="144"/>
                  <a:pt x="80" y="136"/>
                  <a:pt x="74" y="133"/>
                </a:cubicBezTo>
                <a:close/>
                <a:moveTo>
                  <a:pt x="152" y="135"/>
                </a:moveTo>
                <a:cubicBezTo>
                  <a:pt x="152" y="135"/>
                  <a:pt x="152" y="135"/>
                  <a:pt x="152" y="135"/>
                </a:cubicBezTo>
                <a:cubicBezTo>
                  <a:pt x="152" y="134"/>
                  <a:pt x="152" y="134"/>
                  <a:pt x="151" y="134"/>
                </a:cubicBezTo>
                <a:cubicBezTo>
                  <a:pt x="151" y="134"/>
                  <a:pt x="152" y="135"/>
                  <a:pt x="152" y="135"/>
                </a:cubicBezTo>
                <a:close/>
                <a:moveTo>
                  <a:pt x="197" y="136"/>
                </a:moveTo>
                <a:cubicBezTo>
                  <a:pt x="197" y="136"/>
                  <a:pt x="197" y="136"/>
                  <a:pt x="197" y="136"/>
                </a:cubicBezTo>
                <a:cubicBezTo>
                  <a:pt x="197" y="135"/>
                  <a:pt x="199" y="135"/>
                  <a:pt x="198" y="134"/>
                </a:cubicBezTo>
                <a:cubicBezTo>
                  <a:pt x="198" y="135"/>
                  <a:pt x="197" y="135"/>
                  <a:pt x="197" y="136"/>
                </a:cubicBezTo>
                <a:close/>
                <a:moveTo>
                  <a:pt x="107" y="135"/>
                </a:moveTo>
                <a:cubicBezTo>
                  <a:pt x="107" y="135"/>
                  <a:pt x="107" y="135"/>
                  <a:pt x="107" y="135"/>
                </a:cubicBezTo>
                <a:cubicBezTo>
                  <a:pt x="105" y="134"/>
                  <a:pt x="103" y="135"/>
                  <a:pt x="102" y="136"/>
                </a:cubicBezTo>
                <a:cubicBezTo>
                  <a:pt x="101" y="136"/>
                  <a:pt x="101" y="135"/>
                  <a:pt x="100" y="135"/>
                </a:cubicBezTo>
                <a:cubicBezTo>
                  <a:pt x="98" y="135"/>
                  <a:pt x="97" y="138"/>
                  <a:pt x="97" y="140"/>
                </a:cubicBezTo>
                <a:cubicBezTo>
                  <a:pt x="100" y="140"/>
                  <a:pt x="100" y="142"/>
                  <a:pt x="101" y="144"/>
                </a:cubicBezTo>
                <a:cubicBezTo>
                  <a:pt x="101" y="145"/>
                  <a:pt x="102" y="145"/>
                  <a:pt x="103" y="145"/>
                </a:cubicBezTo>
                <a:cubicBezTo>
                  <a:pt x="103" y="144"/>
                  <a:pt x="103" y="142"/>
                  <a:pt x="104" y="141"/>
                </a:cubicBezTo>
                <a:cubicBezTo>
                  <a:pt x="105" y="143"/>
                  <a:pt x="104" y="146"/>
                  <a:pt x="104" y="148"/>
                </a:cubicBezTo>
                <a:cubicBezTo>
                  <a:pt x="105" y="148"/>
                  <a:pt x="106" y="146"/>
                  <a:pt x="108" y="146"/>
                </a:cubicBezTo>
                <a:cubicBezTo>
                  <a:pt x="110" y="143"/>
                  <a:pt x="109" y="137"/>
                  <a:pt x="107" y="135"/>
                </a:cubicBezTo>
                <a:close/>
                <a:moveTo>
                  <a:pt x="155" y="139"/>
                </a:moveTo>
                <a:cubicBezTo>
                  <a:pt x="155" y="139"/>
                  <a:pt x="155" y="139"/>
                  <a:pt x="155" y="139"/>
                </a:cubicBezTo>
                <a:cubicBezTo>
                  <a:pt x="155" y="138"/>
                  <a:pt x="155" y="137"/>
                  <a:pt x="154" y="137"/>
                </a:cubicBezTo>
                <a:cubicBezTo>
                  <a:pt x="155" y="138"/>
                  <a:pt x="154" y="138"/>
                  <a:pt x="155" y="139"/>
                </a:cubicBezTo>
                <a:close/>
                <a:moveTo>
                  <a:pt x="193" y="142"/>
                </a:moveTo>
                <a:cubicBezTo>
                  <a:pt x="193" y="142"/>
                  <a:pt x="193" y="142"/>
                  <a:pt x="193" y="142"/>
                </a:cubicBezTo>
                <a:cubicBezTo>
                  <a:pt x="194" y="142"/>
                  <a:pt x="194" y="141"/>
                  <a:pt x="195" y="141"/>
                </a:cubicBezTo>
                <a:cubicBezTo>
                  <a:pt x="194" y="141"/>
                  <a:pt x="195" y="140"/>
                  <a:pt x="195" y="140"/>
                </a:cubicBezTo>
                <a:cubicBezTo>
                  <a:pt x="194" y="141"/>
                  <a:pt x="194" y="141"/>
                  <a:pt x="193" y="142"/>
                </a:cubicBezTo>
                <a:close/>
                <a:moveTo>
                  <a:pt x="60" y="141"/>
                </a:move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8" y="141"/>
                  <a:pt x="56" y="141"/>
                </a:cubicBezTo>
                <a:cubicBezTo>
                  <a:pt x="55" y="140"/>
                  <a:pt x="54" y="140"/>
                  <a:pt x="53" y="141"/>
                </a:cubicBezTo>
                <a:cubicBezTo>
                  <a:pt x="53" y="143"/>
                  <a:pt x="52" y="144"/>
                  <a:pt x="51" y="146"/>
                </a:cubicBezTo>
                <a:cubicBezTo>
                  <a:pt x="51" y="149"/>
                  <a:pt x="52" y="152"/>
                  <a:pt x="53" y="154"/>
                </a:cubicBezTo>
                <a:cubicBezTo>
                  <a:pt x="53" y="155"/>
                  <a:pt x="54" y="157"/>
                  <a:pt x="55" y="157"/>
                </a:cubicBezTo>
                <a:cubicBezTo>
                  <a:pt x="55" y="154"/>
                  <a:pt x="55" y="149"/>
                  <a:pt x="57" y="147"/>
                </a:cubicBezTo>
                <a:cubicBezTo>
                  <a:pt x="56" y="147"/>
                  <a:pt x="55" y="146"/>
                  <a:pt x="55" y="145"/>
                </a:cubicBezTo>
                <a:cubicBezTo>
                  <a:pt x="58" y="146"/>
                  <a:pt x="59" y="150"/>
                  <a:pt x="62" y="148"/>
                </a:cubicBezTo>
                <a:cubicBezTo>
                  <a:pt x="64" y="149"/>
                  <a:pt x="65" y="150"/>
                  <a:pt x="66" y="150"/>
                </a:cubicBezTo>
                <a:cubicBezTo>
                  <a:pt x="65" y="147"/>
                  <a:pt x="62" y="144"/>
                  <a:pt x="60" y="141"/>
                </a:cubicBezTo>
                <a:close/>
                <a:moveTo>
                  <a:pt x="96" y="141"/>
                </a:moveTo>
                <a:cubicBezTo>
                  <a:pt x="96" y="141"/>
                  <a:pt x="96" y="141"/>
                  <a:pt x="96" y="141"/>
                </a:cubicBezTo>
                <a:cubicBezTo>
                  <a:pt x="96" y="142"/>
                  <a:pt x="95" y="143"/>
                  <a:pt x="94" y="144"/>
                </a:cubicBezTo>
                <a:cubicBezTo>
                  <a:pt x="90" y="146"/>
                  <a:pt x="86" y="149"/>
                  <a:pt x="84" y="154"/>
                </a:cubicBezTo>
                <a:cubicBezTo>
                  <a:pt x="85" y="155"/>
                  <a:pt x="84" y="156"/>
                  <a:pt x="85" y="156"/>
                </a:cubicBezTo>
                <a:cubicBezTo>
                  <a:pt x="86" y="156"/>
                  <a:pt x="88" y="156"/>
                  <a:pt x="88" y="157"/>
                </a:cubicBezTo>
                <a:cubicBezTo>
                  <a:pt x="88" y="159"/>
                  <a:pt x="91" y="160"/>
                  <a:pt x="93" y="160"/>
                </a:cubicBezTo>
                <a:cubicBezTo>
                  <a:pt x="93" y="157"/>
                  <a:pt x="93" y="152"/>
                  <a:pt x="95" y="150"/>
                </a:cubicBezTo>
                <a:cubicBezTo>
                  <a:pt x="94" y="153"/>
                  <a:pt x="94" y="158"/>
                  <a:pt x="94" y="161"/>
                </a:cubicBezTo>
                <a:cubicBezTo>
                  <a:pt x="95" y="159"/>
                  <a:pt x="99" y="158"/>
                  <a:pt x="99" y="161"/>
                </a:cubicBezTo>
                <a:cubicBezTo>
                  <a:pt x="102" y="159"/>
                  <a:pt x="103" y="154"/>
                  <a:pt x="103" y="151"/>
                </a:cubicBezTo>
                <a:cubicBezTo>
                  <a:pt x="103" y="150"/>
                  <a:pt x="102" y="150"/>
                  <a:pt x="102" y="150"/>
                </a:cubicBezTo>
                <a:cubicBezTo>
                  <a:pt x="103" y="148"/>
                  <a:pt x="102" y="146"/>
                  <a:pt x="100" y="146"/>
                </a:cubicBezTo>
                <a:cubicBezTo>
                  <a:pt x="99" y="144"/>
                  <a:pt x="99" y="142"/>
                  <a:pt x="98" y="141"/>
                </a:cubicBezTo>
                <a:cubicBezTo>
                  <a:pt x="97" y="141"/>
                  <a:pt x="97" y="141"/>
                  <a:pt x="96" y="141"/>
                </a:cubicBezTo>
                <a:close/>
                <a:moveTo>
                  <a:pt x="248" y="143"/>
                </a:moveTo>
                <a:cubicBezTo>
                  <a:pt x="248" y="143"/>
                  <a:pt x="248" y="143"/>
                  <a:pt x="248" y="143"/>
                </a:cubicBezTo>
                <a:cubicBezTo>
                  <a:pt x="248" y="143"/>
                  <a:pt x="249" y="143"/>
                  <a:pt x="249" y="143"/>
                </a:cubicBezTo>
                <a:cubicBezTo>
                  <a:pt x="249" y="142"/>
                  <a:pt x="248" y="142"/>
                  <a:pt x="248" y="141"/>
                </a:cubicBezTo>
                <a:cubicBezTo>
                  <a:pt x="248" y="141"/>
                  <a:pt x="248" y="142"/>
                  <a:pt x="248" y="143"/>
                </a:cubicBezTo>
                <a:close/>
                <a:moveTo>
                  <a:pt x="194" y="143"/>
                </a:moveTo>
                <a:cubicBezTo>
                  <a:pt x="194" y="143"/>
                  <a:pt x="194" y="143"/>
                  <a:pt x="194" y="143"/>
                </a:cubicBezTo>
                <a:cubicBezTo>
                  <a:pt x="195" y="143"/>
                  <a:pt x="195" y="143"/>
                  <a:pt x="195" y="142"/>
                </a:cubicBezTo>
                <a:cubicBezTo>
                  <a:pt x="194" y="142"/>
                  <a:pt x="194" y="143"/>
                  <a:pt x="194" y="143"/>
                </a:cubicBezTo>
                <a:close/>
                <a:moveTo>
                  <a:pt x="109" y="146"/>
                </a:moveTo>
                <a:cubicBezTo>
                  <a:pt x="109" y="146"/>
                  <a:pt x="109" y="146"/>
                  <a:pt x="109" y="146"/>
                </a:cubicBezTo>
                <a:cubicBezTo>
                  <a:pt x="113" y="147"/>
                  <a:pt x="111" y="151"/>
                  <a:pt x="111" y="153"/>
                </a:cubicBezTo>
                <a:cubicBezTo>
                  <a:pt x="111" y="153"/>
                  <a:pt x="112" y="154"/>
                  <a:pt x="112" y="154"/>
                </a:cubicBezTo>
                <a:cubicBezTo>
                  <a:pt x="112" y="156"/>
                  <a:pt x="112" y="157"/>
                  <a:pt x="112" y="158"/>
                </a:cubicBezTo>
                <a:cubicBezTo>
                  <a:pt x="113" y="157"/>
                  <a:pt x="113" y="155"/>
                  <a:pt x="114" y="155"/>
                </a:cubicBezTo>
                <a:cubicBezTo>
                  <a:pt x="114" y="157"/>
                  <a:pt x="112" y="160"/>
                  <a:pt x="112" y="162"/>
                </a:cubicBezTo>
                <a:cubicBezTo>
                  <a:pt x="114" y="160"/>
                  <a:pt x="115" y="157"/>
                  <a:pt x="119" y="157"/>
                </a:cubicBezTo>
                <a:cubicBezTo>
                  <a:pt x="120" y="154"/>
                  <a:pt x="122" y="151"/>
                  <a:pt x="121" y="147"/>
                </a:cubicBezTo>
                <a:cubicBezTo>
                  <a:pt x="120" y="144"/>
                  <a:pt x="114" y="148"/>
                  <a:pt x="114" y="143"/>
                </a:cubicBezTo>
                <a:cubicBezTo>
                  <a:pt x="112" y="141"/>
                  <a:pt x="110" y="144"/>
                  <a:pt x="109" y="146"/>
                </a:cubicBezTo>
                <a:close/>
                <a:moveTo>
                  <a:pt x="154" y="143"/>
                </a:moveTo>
                <a:cubicBezTo>
                  <a:pt x="154" y="143"/>
                  <a:pt x="154" y="143"/>
                  <a:pt x="154" y="143"/>
                </a:cubicBezTo>
                <a:cubicBezTo>
                  <a:pt x="155" y="143"/>
                  <a:pt x="154" y="144"/>
                  <a:pt x="155" y="144"/>
                </a:cubicBezTo>
                <a:cubicBezTo>
                  <a:pt x="155" y="144"/>
                  <a:pt x="155" y="142"/>
                  <a:pt x="154" y="143"/>
                </a:cubicBezTo>
                <a:cubicBezTo>
                  <a:pt x="155" y="143"/>
                  <a:pt x="154" y="143"/>
                  <a:pt x="154" y="143"/>
                </a:cubicBezTo>
                <a:close/>
                <a:moveTo>
                  <a:pt x="82" y="161"/>
                </a:moveTo>
                <a:cubicBezTo>
                  <a:pt x="82" y="161"/>
                  <a:pt x="82" y="161"/>
                  <a:pt x="82" y="161"/>
                </a:cubicBezTo>
                <a:cubicBezTo>
                  <a:pt x="81" y="159"/>
                  <a:pt x="82" y="158"/>
                  <a:pt x="82" y="156"/>
                </a:cubicBezTo>
                <a:cubicBezTo>
                  <a:pt x="82" y="152"/>
                  <a:pt x="79" y="149"/>
                  <a:pt x="77" y="147"/>
                </a:cubicBezTo>
                <a:cubicBezTo>
                  <a:pt x="76" y="145"/>
                  <a:pt x="74" y="142"/>
                  <a:pt x="72" y="143"/>
                </a:cubicBezTo>
                <a:cubicBezTo>
                  <a:pt x="73" y="150"/>
                  <a:pt x="68" y="153"/>
                  <a:pt x="69" y="160"/>
                </a:cubicBezTo>
                <a:cubicBezTo>
                  <a:pt x="71" y="160"/>
                  <a:pt x="72" y="162"/>
                  <a:pt x="73" y="163"/>
                </a:cubicBezTo>
                <a:cubicBezTo>
                  <a:pt x="72" y="160"/>
                  <a:pt x="73" y="158"/>
                  <a:pt x="74" y="157"/>
                </a:cubicBezTo>
                <a:cubicBezTo>
                  <a:pt x="75" y="158"/>
                  <a:pt x="76" y="158"/>
                  <a:pt x="76" y="158"/>
                </a:cubicBezTo>
                <a:cubicBezTo>
                  <a:pt x="76" y="156"/>
                  <a:pt x="75" y="154"/>
                  <a:pt x="75" y="152"/>
                </a:cubicBezTo>
                <a:cubicBezTo>
                  <a:pt x="77" y="154"/>
                  <a:pt x="77" y="156"/>
                  <a:pt x="77" y="159"/>
                </a:cubicBezTo>
                <a:cubicBezTo>
                  <a:pt x="79" y="157"/>
                  <a:pt x="82" y="160"/>
                  <a:pt x="82" y="161"/>
                </a:cubicBezTo>
                <a:close/>
                <a:moveTo>
                  <a:pt x="191" y="147"/>
                </a:moveTo>
                <a:cubicBezTo>
                  <a:pt x="191" y="147"/>
                  <a:pt x="191" y="147"/>
                  <a:pt x="191" y="147"/>
                </a:cubicBezTo>
                <a:cubicBezTo>
                  <a:pt x="191" y="146"/>
                  <a:pt x="194" y="144"/>
                  <a:pt x="192" y="144"/>
                </a:cubicBezTo>
                <a:cubicBezTo>
                  <a:pt x="192" y="144"/>
                  <a:pt x="192" y="144"/>
                  <a:pt x="192" y="145"/>
                </a:cubicBezTo>
                <a:cubicBezTo>
                  <a:pt x="192" y="145"/>
                  <a:pt x="192" y="145"/>
                  <a:pt x="192" y="145"/>
                </a:cubicBezTo>
                <a:cubicBezTo>
                  <a:pt x="191" y="145"/>
                  <a:pt x="190" y="147"/>
                  <a:pt x="189" y="147"/>
                </a:cubicBezTo>
                <a:cubicBezTo>
                  <a:pt x="188" y="149"/>
                  <a:pt x="186" y="150"/>
                  <a:pt x="185" y="151"/>
                </a:cubicBezTo>
                <a:cubicBezTo>
                  <a:pt x="180" y="155"/>
                  <a:pt x="177" y="159"/>
                  <a:pt x="176" y="165"/>
                </a:cubicBezTo>
                <a:cubicBezTo>
                  <a:pt x="176" y="168"/>
                  <a:pt x="176" y="170"/>
                  <a:pt x="176" y="172"/>
                </a:cubicBezTo>
                <a:cubicBezTo>
                  <a:pt x="174" y="177"/>
                  <a:pt x="170" y="179"/>
                  <a:pt x="166" y="182"/>
                </a:cubicBezTo>
                <a:cubicBezTo>
                  <a:pt x="166" y="183"/>
                  <a:pt x="165" y="183"/>
                  <a:pt x="165" y="183"/>
                </a:cubicBezTo>
                <a:cubicBezTo>
                  <a:pt x="164" y="184"/>
                  <a:pt x="163" y="185"/>
                  <a:pt x="162" y="186"/>
                </a:cubicBezTo>
                <a:cubicBezTo>
                  <a:pt x="160" y="188"/>
                  <a:pt x="158" y="190"/>
                  <a:pt x="158" y="191"/>
                </a:cubicBezTo>
                <a:cubicBezTo>
                  <a:pt x="158" y="191"/>
                  <a:pt x="158" y="192"/>
                  <a:pt x="157" y="193"/>
                </a:cubicBezTo>
                <a:cubicBezTo>
                  <a:pt x="157" y="195"/>
                  <a:pt x="156" y="197"/>
                  <a:pt x="156" y="199"/>
                </a:cubicBezTo>
                <a:cubicBezTo>
                  <a:pt x="157" y="199"/>
                  <a:pt x="156" y="199"/>
                  <a:pt x="156" y="200"/>
                </a:cubicBezTo>
                <a:cubicBezTo>
                  <a:pt x="157" y="200"/>
                  <a:pt x="156" y="201"/>
                  <a:pt x="156" y="202"/>
                </a:cubicBezTo>
                <a:cubicBezTo>
                  <a:pt x="159" y="202"/>
                  <a:pt x="161" y="205"/>
                  <a:pt x="163" y="205"/>
                </a:cubicBezTo>
                <a:cubicBezTo>
                  <a:pt x="164" y="205"/>
                  <a:pt x="166" y="205"/>
                  <a:pt x="167" y="205"/>
                </a:cubicBezTo>
                <a:cubicBezTo>
                  <a:pt x="168" y="205"/>
                  <a:pt x="170" y="204"/>
                  <a:pt x="171" y="204"/>
                </a:cubicBezTo>
                <a:cubicBezTo>
                  <a:pt x="174" y="204"/>
                  <a:pt x="176" y="205"/>
                  <a:pt x="178" y="207"/>
                </a:cubicBezTo>
                <a:cubicBezTo>
                  <a:pt x="179" y="198"/>
                  <a:pt x="182" y="191"/>
                  <a:pt x="185" y="183"/>
                </a:cubicBezTo>
                <a:cubicBezTo>
                  <a:pt x="184" y="182"/>
                  <a:pt x="185" y="181"/>
                  <a:pt x="185" y="179"/>
                </a:cubicBezTo>
                <a:cubicBezTo>
                  <a:pt x="186" y="173"/>
                  <a:pt x="184" y="166"/>
                  <a:pt x="185" y="161"/>
                </a:cubicBezTo>
                <a:cubicBezTo>
                  <a:pt x="185" y="161"/>
                  <a:pt x="185" y="161"/>
                  <a:pt x="185" y="161"/>
                </a:cubicBezTo>
                <a:cubicBezTo>
                  <a:pt x="186" y="161"/>
                  <a:pt x="185" y="160"/>
                  <a:pt x="186" y="160"/>
                </a:cubicBezTo>
                <a:cubicBezTo>
                  <a:pt x="185" y="158"/>
                  <a:pt x="187" y="157"/>
                  <a:pt x="186" y="156"/>
                </a:cubicBezTo>
                <a:cubicBezTo>
                  <a:pt x="187" y="156"/>
                  <a:pt x="187" y="155"/>
                  <a:pt x="187" y="155"/>
                </a:cubicBezTo>
                <a:cubicBezTo>
                  <a:pt x="188" y="154"/>
                  <a:pt x="189" y="152"/>
                  <a:pt x="190" y="150"/>
                </a:cubicBezTo>
                <a:cubicBezTo>
                  <a:pt x="187" y="152"/>
                  <a:pt x="186" y="156"/>
                  <a:pt x="185" y="158"/>
                </a:cubicBezTo>
                <a:cubicBezTo>
                  <a:pt x="185" y="157"/>
                  <a:pt x="186" y="156"/>
                  <a:pt x="186" y="156"/>
                </a:cubicBezTo>
                <a:cubicBezTo>
                  <a:pt x="187" y="154"/>
                  <a:pt x="188" y="150"/>
                  <a:pt x="190" y="149"/>
                </a:cubicBezTo>
                <a:cubicBezTo>
                  <a:pt x="190" y="149"/>
                  <a:pt x="189" y="149"/>
                  <a:pt x="190" y="150"/>
                </a:cubicBezTo>
                <a:cubicBezTo>
                  <a:pt x="190" y="149"/>
                  <a:pt x="190" y="148"/>
                  <a:pt x="190" y="148"/>
                </a:cubicBezTo>
                <a:cubicBezTo>
                  <a:pt x="190" y="148"/>
                  <a:pt x="191" y="148"/>
                  <a:pt x="191" y="147"/>
                </a:cubicBezTo>
                <a:cubicBezTo>
                  <a:pt x="190" y="147"/>
                  <a:pt x="191" y="146"/>
                  <a:pt x="192" y="146"/>
                </a:cubicBezTo>
                <a:cubicBezTo>
                  <a:pt x="192" y="146"/>
                  <a:pt x="191" y="147"/>
                  <a:pt x="191" y="147"/>
                </a:cubicBezTo>
                <a:close/>
                <a:moveTo>
                  <a:pt x="126" y="150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7" y="148"/>
                  <a:pt x="128" y="146"/>
                  <a:pt x="127" y="145"/>
                </a:cubicBezTo>
                <a:cubicBezTo>
                  <a:pt x="127" y="147"/>
                  <a:pt x="126" y="149"/>
                  <a:pt x="126" y="150"/>
                </a:cubicBezTo>
                <a:close/>
                <a:moveTo>
                  <a:pt x="192" y="147"/>
                </a:moveTo>
                <a:cubicBezTo>
                  <a:pt x="192" y="147"/>
                  <a:pt x="192" y="147"/>
                  <a:pt x="192" y="147"/>
                </a:cubicBezTo>
                <a:cubicBezTo>
                  <a:pt x="193" y="146"/>
                  <a:pt x="193" y="146"/>
                  <a:pt x="193" y="145"/>
                </a:cubicBezTo>
                <a:cubicBezTo>
                  <a:pt x="193" y="145"/>
                  <a:pt x="192" y="146"/>
                  <a:pt x="192" y="147"/>
                </a:cubicBezTo>
                <a:close/>
                <a:moveTo>
                  <a:pt x="192" y="219"/>
                </a:moveTo>
                <a:cubicBezTo>
                  <a:pt x="192" y="219"/>
                  <a:pt x="192" y="219"/>
                  <a:pt x="192" y="219"/>
                </a:cubicBezTo>
                <a:cubicBezTo>
                  <a:pt x="193" y="217"/>
                  <a:pt x="192" y="212"/>
                  <a:pt x="192" y="208"/>
                </a:cubicBezTo>
                <a:cubicBezTo>
                  <a:pt x="193" y="207"/>
                  <a:pt x="192" y="206"/>
                  <a:pt x="192" y="206"/>
                </a:cubicBezTo>
                <a:cubicBezTo>
                  <a:pt x="194" y="203"/>
                  <a:pt x="194" y="200"/>
                  <a:pt x="195" y="197"/>
                </a:cubicBezTo>
                <a:cubicBezTo>
                  <a:pt x="195" y="197"/>
                  <a:pt x="195" y="197"/>
                  <a:pt x="195" y="196"/>
                </a:cubicBezTo>
                <a:cubicBezTo>
                  <a:pt x="196" y="195"/>
                  <a:pt x="196" y="194"/>
                  <a:pt x="196" y="193"/>
                </a:cubicBezTo>
                <a:cubicBezTo>
                  <a:pt x="197" y="186"/>
                  <a:pt x="199" y="178"/>
                  <a:pt x="198" y="172"/>
                </a:cubicBezTo>
                <a:cubicBezTo>
                  <a:pt x="198" y="171"/>
                  <a:pt x="198" y="170"/>
                  <a:pt x="198" y="169"/>
                </a:cubicBezTo>
                <a:cubicBezTo>
                  <a:pt x="197" y="165"/>
                  <a:pt x="195" y="160"/>
                  <a:pt x="195" y="156"/>
                </a:cubicBezTo>
                <a:cubicBezTo>
                  <a:pt x="195" y="153"/>
                  <a:pt x="196" y="149"/>
                  <a:pt x="196" y="147"/>
                </a:cubicBezTo>
                <a:cubicBezTo>
                  <a:pt x="196" y="148"/>
                  <a:pt x="195" y="149"/>
                  <a:pt x="194" y="149"/>
                </a:cubicBezTo>
                <a:cubicBezTo>
                  <a:pt x="191" y="153"/>
                  <a:pt x="190" y="159"/>
                  <a:pt x="190" y="163"/>
                </a:cubicBezTo>
                <a:cubicBezTo>
                  <a:pt x="191" y="166"/>
                  <a:pt x="192" y="168"/>
                  <a:pt x="193" y="171"/>
                </a:cubicBezTo>
                <a:cubicBezTo>
                  <a:pt x="193" y="174"/>
                  <a:pt x="191" y="177"/>
                  <a:pt x="190" y="179"/>
                </a:cubicBezTo>
                <a:cubicBezTo>
                  <a:pt x="190" y="181"/>
                  <a:pt x="189" y="183"/>
                  <a:pt x="189" y="184"/>
                </a:cubicBezTo>
                <a:cubicBezTo>
                  <a:pt x="189" y="186"/>
                  <a:pt x="188" y="187"/>
                  <a:pt x="188" y="189"/>
                </a:cubicBezTo>
                <a:cubicBezTo>
                  <a:pt x="188" y="195"/>
                  <a:pt x="190" y="202"/>
                  <a:pt x="188" y="208"/>
                </a:cubicBezTo>
                <a:cubicBezTo>
                  <a:pt x="188" y="208"/>
                  <a:pt x="188" y="208"/>
                  <a:pt x="188" y="209"/>
                </a:cubicBezTo>
                <a:cubicBezTo>
                  <a:pt x="188" y="209"/>
                  <a:pt x="188" y="209"/>
                  <a:pt x="187" y="210"/>
                </a:cubicBezTo>
                <a:cubicBezTo>
                  <a:pt x="187" y="212"/>
                  <a:pt x="184" y="214"/>
                  <a:pt x="183" y="216"/>
                </a:cubicBezTo>
                <a:cubicBezTo>
                  <a:pt x="185" y="218"/>
                  <a:pt x="187" y="220"/>
                  <a:pt x="188" y="223"/>
                </a:cubicBezTo>
                <a:cubicBezTo>
                  <a:pt x="189" y="221"/>
                  <a:pt x="190" y="220"/>
                  <a:pt x="192" y="219"/>
                </a:cubicBezTo>
                <a:close/>
                <a:moveTo>
                  <a:pt x="104" y="150"/>
                </a:moveTo>
                <a:cubicBezTo>
                  <a:pt x="104" y="150"/>
                  <a:pt x="104" y="150"/>
                  <a:pt x="104" y="150"/>
                </a:cubicBezTo>
                <a:cubicBezTo>
                  <a:pt x="104" y="151"/>
                  <a:pt x="104" y="152"/>
                  <a:pt x="104" y="152"/>
                </a:cubicBezTo>
                <a:cubicBezTo>
                  <a:pt x="104" y="156"/>
                  <a:pt x="102" y="160"/>
                  <a:pt x="100" y="162"/>
                </a:cubicBezTo>
                <a:cubicBezTo>
                  <a:pt x="102" y="163"/>
                  <a:pt x="103" y="164"/>
                  <a:pt x="104" y="166"/>
                </a:cubicBezTo>
                <a:cubicBezTo>
                  <a:pt x="106" y="163"/>
                  <a:pt x="107" y="160"/>
                  <a:pt x="107" y="156"/>
                </a:cubicBezTo>
                <a:cubicBezTo>
                  <a:pt x="108" y="156"/>
                  <a:pt x="108" y="155"/>
                  <a:pt x="108" y="155"/>
                </a:cubicBezTo>
                <a:cubicBezTo>
                  <a:pt x="108" y="159"/>
                  <a:pt x="106" y="163"/>
                  <a:pt x="105" y="168"/>
                </a:cubicBezTo>
                <a:cubicBezTo>
                  <a:pt x="106" y="168"/>
                  <a:pt x="106" y="168"/>
                  <a:pt x="107" y="169"/>
                </a:cubicBezTo>
                <a:cubicBezTo>
                  <a:pt x="108" y="166"/>
                  <a:pt x="111" y="162"/>
                  <a:pt x="111" y="158"/>
                </a:cubicBezTo>
                <a:cubicBezTo>
                  <a:pt x="111" y="156"/>
                  <a:pt x="110" y="154"/>
                  <a:pt x="110" y="152"/>
                </a:cubicBezTo>
                <a:cubicBezTo>
                  <a:pt x="110" y="150"/>
                  <a:pt x="111" y="149"/>
                  <a:pt x="110" y="148"/>
                </a:cubicBezTo>
                <a:cubicBezTo>
                  <a:pt x="108" y="147"/>
                  <a:pt x="105" y="148"/>
                  <a:pt x="104" y="150"/>
                </a:cubicBezTo>
                <a:close/>
                <a:moveTo>
                  <a:pt x="291" y="150"/>
                </a:moveTo>
                <a:cubicBezTo>
                  <a:pt x="291" y="150"/>
                  <a:pt x="291" y="150"/>
                  <a:pt x="291" y="150"/>
                </a:cubicBezTo>
                <a:cubicBezTo>
                  <a:pt x="292" y="150"/>
                  <a:pt x="293" y="150"/>
                  <a:pt x="293" y="150"/>
                </a:cubicBezTo>
                <a:cubicBezTo>
                  <a:pt x="294" y="146"/>
                  <a:pt x="290" y="147"/>
                  <a:pt x="291" y="150"/>
                </a:cubicBezTo>
                <a:close/>
                <a:moveTo>
                  <a:pt x="56" y="158"/>
                </a:moveTo>
                <a:cubicBezTo>
                  <a:pt x="56" y="158"/>
                  <a:pt x="56" y="158"/>
                  <a:pt x="56" y="158"/>
                </a:cubicBezTo>
                <a:cubicBezTo>
                  <a:pt x="57" y="161"/>
                  <a:pt x="60" y="163"/>
                  <a:pt x="61" y="165"/>
                </a:cubicBezTo>
                <a:cubicBezTo>
                  <a:pt x="62" y="165"/>
                  <a:pt x="63" y="166"/>
                  <a:pt x="64" y="166"/>
                </a:cubicBezTo>
                <a:cubicBezTo>
                  <a:pt x="64" y="162"/>
                  <a:pt x="62" y="161"/>
                  <a:pt x="61" y="158"/>
                </a:cubicBezTo>
                <a:cubicBezTo>
                  <a:pt x="63" y="160"/>
                  <a:pt x="64" y="161"/>
                  <a:pt x="65" y="163"/>
                </a:cubicBezTo>
                <a:cubicBezTo>
                  <a:pt x="66" y="162"/>
                  <a:pt x="67" y="161"/>
                  <a:pt x="68" y="160"/>
                </a:cubicBezTo>
                <a:cubicBezTo>
                  <a:pt x="65" y="158"/>
                  <a:pt x="66" y="154"/>
                  <a:pt x="65" y="151"/>
                </a:cubicBezTo>
                <a:cubicBezTo>
                  <a:pt x="63" y="149"/>
                  <a:pt x="62" y="151"/>
                  <a:pt x="60" y="150"/>
                </a:cubicBezTo>
                <a:cubicBezTo>
                  <a:pt x="58" y="150"/>
                  <a:pt x="59" y="149"/>
                  <a:pt x="57" y="149"/>
                </a:cubicBezTo>
                <a:cubicBezTo>
                  <a:pt x="56" y="152"/>
                  <a:pt x="55" y="155"/>
                  <a:pt x="56" y="158"/>
                </a:cubicBezTo>
                <a:close/>
                <a:moveTo>
                  <a:pt x="39" y="149"/>
                </a:moveTo>
                <a:cubicBezTo>
                  <a:pt x="39" y="149"/>
                  <a:pt x="39" y="149"/>
                  <a:pt x="39" y="149"/>
                </a:cubicBezTo>
                <a:cubicBezTo>
                  <a:pt x="37" y="150"/>
                  <a:pt x="38" y="154"/>
                  <a:pt x="37" y="156"/>
                </a:cubicBezTo>
                <a:cubicBezTo>
                  <a:pt x="37" y="156"/>
                  <a:pt x="36" y="156"/>
                  <a:pt x="36" y="157"/>
                </a:cubicBezTo>
                <a:cubicBezTo>
                  <a:pt x="36" y="161"/>
                  <a:pt x="37" y="164"/>
                  <a:pt x="39" y="165"/>
                </a:cubicBezTo>
                <a:cubicBezTo>
                  <a:pt x="39" y="164"/>
                  <a:pt x="39" y="164"/>
                  <a:pt x="39" y="163"/>
                </a:cubicBezTo>
                <a:cubicBezTo>
                  <a:pt x="40" y="162"/>
                  <a:pt x="41" y="161"/>
                  <a:pt x="43" y="161"/>
                </a:cubicBezTo>
                <a:cubicBezTo>
                  <a:pt x="43" y="158"/>
                  <a:pt x="40" y="157"/>
                  <a:pt x="40" y="155"/>
                </a:cubicBezTo>
                <a:cubicBezTo>
                  <a:pt x="41" y="156"/>
                  <a:pt x="42" y="158"/>
                  <a:pt x="43" y="158"/>
                </a:cubicBezTo>
                <a:cubicBezTo>
                  <a:pt x="44" y="155"/>
                  <a:pt x="49" y="156"/>
                  <a:pt x="51" y="157"/>
                </a:cubicBezTo>
                <a:cubicBezTo>
                  <a:pt x="48" y="154"/>
                  <a:pt x="45" y="149"/>
                  <a:pt x="39" y="149"/>
                </a:cubicBezTo>
                <a:close/>
                <a:moveTo>
                  <a:pt x="128" y="153"/>
                </a:moveTo>
                <a:cubicBezTo>
                  <a:pt x="128" y="153"/>
                  <a:pt x="128" y="153"/>
                  <a:pt x="128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28" y="152"/>
                  <a:pt x="130" y="150"/>
                  <a:pt x="129" y="150"/>
                </a:cubicBezTo>
                <a:cubicBezTo>
                  <a:pt x="128" y="151"/>
                  <a:pt x="129" y="152"/>
                  <a:pt x="128" y="153"/>
                </a:cubicBezTo>
                <a:close/>
                <a:moveTo>
                  <a:pt x="126" y="150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6" y="151"/>
                  <a:pt x="125" y="151"/>
                  <a:pt x="125" y="152"/>
                </a:cubicBezTo>
                <a:cubicBezTo>
                  <a:pt x="125" y="152"/>
                  <a:pt x="124" y="153"/>
                  <a:pt x="124" y="153"/>
                </a:cubicBezTo>
                <a:cubicBezTo>
                  <a:pt x="125" y="152"/>
                  <a:pt x="126" y="153"/>
                  <a:pt x="127" y="152"/>
                </a:cubicBezTo>
                <a:cubicBezTo>
                  <a:pt x="125" y="152"/>
                  <a:pt x="127" y="151"/>
                  <a:pt x="126" y="151"/>
                </a:cubicBezTo>
                <a:cubicBezTo>
                  <a:pt x="126" y="151"/>
                  <a:pt x="126" y="152"/>
                  <a:pt x="126" y="152"/>
                </a:cubicBezTo>
                <a:cubicBezTo>
                  <a:pt x="126" y="151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lose/>
                <a:moveTo>
                  <a:pt x="67" y="156"/>
                </a:moveTo>
                <a:cubicBezTo>
                  <a:pt x="67" y="156"/>
                  <a:pt x="67" y="156"/>
                  <a:pt x="67" y="156"/>
                </a:cubicBezTo>
                <a:cubicBezTo>
                  <a:pt x="67" y="155"/>
                  <a:pt x="67" y="152"/>
                  <a:pt x="66" y="152"/>
                </a:cubicBezTo>
                <a:cubicBezTo>
                  <a:pt x="67" y="153"/>
                  <a:pt x="66" y="155"/>
                  <a:pt x="67" y="156"/>
                </a:cubicBezTo>
                <a:close/>
                <a:moveTo>
                  <a:pt x="190" y="152"/>
                </a:moveTo>
                <a:cubicBezTo>
                  <a:pt x="190" y="152"/>
                  <a:pt x="190" y="152"/>
                  <a:pt x="190" y="152"/>
                </a:cubicBezTo>
                <a:cubicBezTo>
                  <a:pt x="188" y="156"/>
                  <a:pt x="186" y="162"/>
                  <a:pt x="186" y="166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6" y="166"/>
                  <a:pt x="186" y="167"/>
                  <a:pt x="187" y="166"/>
                </a:cubicBezTo>
                <a:cubicBezTo>
                  <a:pt x="186" y="167"/>
                  <a:pt x="187" y="167"/>
                  <a:pt x="187" y="168"/>
                </a:cubicBezTo>
                <a:cubicBezTo>
                  <a:pt x="187" y="168"/>
                  <a:pt x="186" y="169"/>
                  <a:pt x="186" y="170"/>
                </a:cubicBezTo>
                <a:cubicBezTo>
                  <a:pt x="186" y="172"/>
                  <a:pt x="187" y="173"/>
                  <a:pt x="187" y="175"/>
                </a:cubicBezTo>
                <a:cubicBezTo>
                  <a:pt x="186" y="176"/>
                  <a:pt x="187" y="177"/>
                  <a:pt x="187" y="178"/>
                </a:cubicBezTo>
                <a:cubicBezTo>
                  <a:pt x="187" y="179"/>
                  <a:pt x="186" y="179"/>
                  <a:pt x="186" y="180"/>
                </a:cubicBezTo>
                <a:cubicBezTo>
                  <a:pt x="186" y="183"/>
                  <a:pt x="186" y="185"/>
                  <a:pt x="185" y="187"/>
                </a:cubicBezTo>
                <a:cubicBezTo>
                  <a:pt x="185" y="189"/>
                  <a:pt x="184" y="191"/>
                  <a:pt x="183" y="194"/>
                </a:cubicBezTo>
                <a:cubicBezTo>
                  <a:pt x="183" y="197"/>
                  <a:pt x="181" y="199"/>
                  <a:pt x="181" y="202"/>
                </a:cubicBezTo>
                <a:cubicBezTo>
                  <a:pt x="180" y="206"/>
                  <a:pt x="180" y="211"/>
                  <a:pt x="182" y="215"/>
                </a:cubicBezTo>
                <a:cubicBezTo>
                  <a:pt x="183" y="213"/>
                  <a:pt x="185" y="211"/>
                  <a:pt x="187" y="208"/>
                </a:cubicBezTo>
                <a:cubicBezTo>
                  <a:pt x="187" y="208"/>
                  <a:pt x="187" y="207"/>
                  <a:pt x="187" y="207"/>
                </a:cubicBezTo>
                <a:cubicBezTo>
                  <a:pt x="187" y="206"/>
                  <a:pt x="188" y="202"/>
                  <a:pt x="187" y="202"/>
                </a:cubicBezTo>
                <a:cubicBezTo>
                  <a:pt x="188" y="200"/>
                  <a:pt x="187" y="197"/>
                  <a:pt x="187" y="195"/>
                </a:cubicBezTo>
                <a:cubicBezTo>
                  <a:pt x="186" y="195"/>
                  <a:pt x="187" y="196"/>
                  <a:pt x="186" y="196"/>
                </a:cubicBezTo>
                <a:cubicBezTo>
                  <a:pt x="187" y="193"/>
                  <a:pt x="186" y="189"/>
                  <a:pt x="187" y="187"/>
                </a:cubicBezTo>
                <a:cubicBezTo>
                  <a:pt x="187" y="187"/>
                  <a:pt x="186" y="187"/>
                  <a:pt x="186" y="188"/>
                </a:cubicBezTo>
                <a:cubicBezTo>
                  <a:pt x="187" y="189"/>
                  <a:pt x="186" y="189"/>
                  <a:pt x="185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6" y="191"/>
                  <a:pt x="185" y="191"/>
                  <a:pt x="186" y="191"/>
                </a:cubicBezTo>
                <a:cubicBezTo>
                  <a:pt x="185" y="191"/>
                  <a:pt x="185" y="191"/>
                  <a:pt x="185" y="191"/>
                </a:cubicBezTo>
                <a:cubicBezTo>
                  <a:pt x="186" y="191"/>
                  <a:pt x="185" y="190"/>
                  <a:pt x="185" y="190"/>
                </a:cubicBezTo>
                <a:cubicBezTo>
                  <a:pt x="186" y="190"/>
                  <a:pt x="186" y="190"/>
                  <a:pt x="186" y="189"/>
                </a:cubicBezTo>
                <a:cubicBezTo>
                  <a:pt x="185" y="189"/>
                  <a:pt x="186" y="189"/>
                  <a:pt x="186" y="188"/>
                </a:cubicBezTo>
                <a:cubicBezTo>
                  <a:pt x="185" y="188"/>
                  <a:pt x="186" y="187"/>
                  <a:pt x="186" y="186"/>
                </a:cubicBezTo>
                <a:cubicBezTo>
                  <a:pt x="186" y="187"/>
                  <a:pt x="187" y="187"/>
                  <a:pt x="187" y="187"/>
                </a:cubicBezTo>
                <a:cubicBezTo>
                  <a:pt x="187" y="187"/>
                  <a:pt x="186" y="185"/>
                  <a:pt x="187" y="186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87" y="185"/>
                  <a:pt x="187" y="186"/>
                  <a:pt x="187" y="185"/>
                </a:cubicBezTo>
                <a:cubicBezTo>
                  <a:pt x="188" y="184"/>
                  <a:pt x="188" y="179"/>
                  <a:pt x="189" y="177"/>
                </a:cubicBezTo>
                <a:cubicBezTo>
                  <a:pt x="190" y="176"/>
                  <a:pt x="190" y="176"/>
                  <a:pt x="190" y="175"/>
                </a:cubicBezTo>
                <a:cubicBezTo>
                  <a:pt x="191" y="175"/>
                  <a:pt x="192" y="170"/>
                  <a:pt x="190" y="170"/>
                </a:cubicBezTo>
                <a:cubicBezTo>
                  <a:pt x="191" y="167"/>
                  <a:pt x="189" y="165"/>
                  <a:pt x="189" y="163"/>
                </a:cubicBezTo>
                <a:cubicBezTo>
                  <a:pt x="188" y="163"/>
                  <a:pt x="189" y="164"/>
                  <a:pt x="188" y="164"/>
                </a:cubicBezTo>
                <a:cubicBezTo>
                  <a:pt x="188" y="164"/>
                  <a:pt x="189" y="163"/>
                  <a:pt x="188" y="163"/>
                </a:cubicBezTo>
                <a:cubicBezTo>
                  <a:pt x="188" y="166"/>
                  <a:pt x="189" y="170"/>
                  <a:pt x="188" y="173"/>
                </a:cubicBezTo>
                <a:cubicBezTo>
                  <a:pt x="188" y="168"/>
                  <a:pt x="188" y="166"/>
                  <a:pt x="188" y="162"/>
                </a:cubicBezTo>
                <a:cubicBezTo>
                  <a:pt x="187" y="159"/>
                  <a:pt x="189" y="155"/>
                  <a:pt x="190" y="152"/>
                </a:cubicBezTo>
                <a:close/>
                <a:moveTo>
                  <a:pt x="188" y="162"/>
                </a:moveTo>
                <a:cubicBezTo>
                  <a:pt x="188" y="162"/>
                  <a:pt x="188" y="162"/>
                  <a:pt x="188" y="162"/>
                </a:cubicBezTo>
                <a:cubicBezTo>
                  <a:pt x="189" y="161"/>
                  <a:pt x="188" y="158"/>
                  <a:pt x="189" y="157"/>
                </a:cubicBezTo>
                <a:cubicBezTo>
                  <a:pt x="188" y="157"/>
                  <a:pt x="189" y="160"/>
                  <a:pt x="188" y="159"/>
                </a:cubicBezTo>
                <a:cubicBezTo>
                  <a:pt x="188" y="160"/>
                  <a:pt x="188" y="162"/>
                  <a:pt x="188" y="162"/>
                </a:cubicBezTo>
                <a:close/>
                <a:moveTo>
                  <a:pt x="124" y="154"/>
                </a:move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2" y="154"/>
                  <a:pt x="121" y="156"/>
                  <a:pt x="121" y="157"/>
                </a:cubicBezTo>
                <a:cubicBezTo>
                  <a:pt x="123" y="157"/>
                  <a:pt x="124" y="159"/>
                  <a:pt x="124" y="161"/>
                </a:cubicBezTo>
                <a:cubicBezTo>
                  <a:pt x="126" y="160"/>
                  <a:pt x="127" y="158"/>
                  <a:pt x="129" y="158"/>
                </a:cubicBezTo>
                <a:cubicBezTo>
                  <a:pt x="128" y="159"/>
                  <a:pt x="126" y="160"/>
                  <a:pt x="124" y="162"/>
                </a:cubicBezTo>
                <a:cubicBezTo>
                  <a:pt x="126" y="163"/>
                  <a:pt x="128" y="163"/>
                  <a:pt x="128" y="165"/>
                </a:cubicBezTo>
                <a:cubicBezTo>
                  <a:pt x="131" y="165"/>
                  <a:pt x="133" y="164"/>
                  <a:pt x="135" y="163"/>
                </a:cubicBezTo>
                <a:cubicBezTo>
                  <a:pt x="135" y="162"/>
                  <a:pt x="136" y="162"/>
                  <a:pt x="135" y="161"/>
                </a:cubicBezTo>
                <a:cubicBezTo>
                  <a:pt x="135" y="161"/>
                  <a:pt x="135" y="160"/>
                  <a:pt x="134" y="159"/>
                </a:cubicBezTo>
                <a:cubicBezTo>
                  <a:pt x="131" y="159"/>
                  <a:pt x="129" y="157"/>
                  <a:pt x="128" y="154"/>
                </a:cubicBezTo>
                <a:cubicBezTo>
                  <a:pt x="127" y="153"/>
                  <a:pt x="126" y="153"/>
                  <a:pt x="124" y="154"/>
                </a:cubicBezTo>
                <a:close/>
                <a:moveTo>
                  <a:pt x="68" y="158"/>
                </a:moveTo>
                <a:cubicBezTo>
                  <a:pt x="68" y="158"/>
                  <a:pt x="68" y="158"/>
                  <a:pt x="68" y="158"/>
                </a:cubicBezTo>
                <a:cubicBezTo>
                  <a:pt x="67" y="158"/>
                  <a:pt x="68" y="157"/>
                  <a:pt x="67" y="156"/>
                </a:cubicBezTo>
                <a:cubicBezTo>
                  <a:pt x="67" y="157"/>
                  <a:pt x="67" y="158"/>
                  <a:pt x="68" y="158"/>
                </a:cubicBezTo>
                <a:close/>
                <a:moveTo>
                  <a:pt x="56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7" y="167"/>
                  <a:pt x="59" y="167"/>
                  <a:pt x="60" y="166"/>
                </a:cubicBezTo>
                <a:cubicBezTo>
                  <a:pt x="58" y="164"/>
                  <a:pt x="56" y="162"/>
                  <a:pt x="54" y="160"/>
                </a:cubicBezTo>
                <a:cubicBezTo>
                  <a:pt x="52" y="159"/>
                  <a:pt x="50" y="158"/>
                  <a:pt x="47" y="157"/>
                </a:cubicBezTo>
                <a:cubicBezTo>
                  <a:pt x="46" y="157"/>
                  <a:pt x="46" y="157"/>
                  <a:pt x="45" y="157"/>
                </a:cubicBezTo>
                <a:cubicBezTo>
                  <a:pt x="44" y="159"/>
                  <a:pt x="45" y="161"/>
                  <a:pt x="44" y="162"/>
                </a:cubicBezTo>
                <a:cubicBezTo>
                  <a:pt x="43" y="163"/>
                  <a:pt x="41" y="162"/>
                  <a:pt x="41" y="163"/>
                </a:cubicBezTo>
                <a:cubicBezTo>
                  <a:pt x="40" y="169"/>
                  <a:pt x="45" y="171"/>
                  <a:pt x="50" y="173"/>
                </a:cubicBezTo>
                <a:cubicBezTo>
                  <a:pt x="51" y="174"/>
                  <a:pt x="52" y="174"/>
                  <a:pt x="53" y="175"/>
                </a:cubicBezTo>
                <a:cubicBezTo>
                  <a:pt x="54" y="174"/>
                  <a:pt x="55" y="175"/>
                  <a:pt x="56" y="175"/>
                </a:cubicBezTo>
                <a:cubicBezTo>
                  <a:pt x="55" y="174"/>
                  <a:pt x="55" y="171"/>
                  <a:pt x="55" y="169"/>
                </a:cubicBezTo>
                <a:cubicBezTo>
                  <a:pt x="53" y="168"/>
                  <a:pt x="51" y="167"/>
                  <a:pt x="49" y="165"/>
                </a:cubicBezTo>
                <a:cubicBezTo>
                  <a:pt x="52" y="166"/>
                  <a:pt x="54" y="168"/>
                  <a:pt x="56" y="168"/>
                </a:cubicBezTo>
                <a:close/>
                <a:moveTo>
                  <a:pt x="84" y="158"/>
                </a:moveTo>
                <a:cubicBezTo>
                  <a:pt x="84" y="158"/>
                  <a:pt x="84" y="158"/>
                  <a:pt x="84" y="158"/>
                </a:cubicBezTo>
                <a:cubicBezTo>
                  <a:pt x="82" y="160"/>
                  <a:pt x="83" y="163"/>
                  <a:pt x="84" y="164"/>
                </a:cubicBezTo>
                <a:cubicBezTo>
                  <a:pt x="85" y="164"/>
                  <a:pt x="85" y="162"/>
                  <a:pt x="87" y="162"/>
                </a:cubicBezTo>
                <a:cubicBezTo>
                  <a:pt x="88" y="162"/>
                  <a:pt x="90" y="164"/>
                  <a:pt x="90" y="165"/>
                </a:cubicBezTo>
                <a:cubicBezTo>
                  <a:pt x="91" y="164"/>
                  <a:pt x="92" y="164"/>
                  <a:pt x="93" y="164"/>
                </a:cubicBezTo>
                <a:cubicBezTo>
                  <a:pt x="94" y="160"/>
                  <a:pt x="92" y="161"/>
                  <a:pt x="90" y="161"/>
                </a:cubicBezTo>
                <a:cubicBezTo>
                  <a:pt x="88" y="160"/>
                  <a:pt x="87" y="159"/>
                  <a:pt x="87" y="158"/>
                </a:cubicBezTo>
                <a:cubicBezTo>
                  <a:pt x="85" y="157"/>
                  <a:pt x="85" y="159"/>
                  <a:pt x="84" y="158"/>
                </a:cubicBezTo>
                <a:close/>
                <a:moveTo>
                  <a:pt x="126" y="164"/>
                </a:moveTo>
                <a:cubicBezTo>
                  <a:pt x="126" y="164"/>
                  <a:pt x="126" y="164"/>
                  <a:pt x="126" y="164"/>
                </a:cubicBezTo>
                <a:cubicBezTo>
                  <a:pt x="125" y="163"/>
                  <a:pt x="123" y="163"/>
                  <a:pt x="123" y="162"/>
                </a:cubicBezTo>
                <a:cubicBezTo>
                  <a:pt x="122" y="160"/>
                  <a:pt x="122" y="159"/>
                  <a:pt x="122" y="158"/>
                </a:cubicBezTo>
                <a:cubicBezTo>
                  <a:pt x="119" y="156"/>
                  <a:pt x="116" y="159"/>
                  <a:pt x="115" y="161"/>
                </a:cubicBezTo>
                <a:cubicBezTo>
                  <a:pt x="112" y="164"/>
                  <a:pt x="109" y="166"/>
                  <a:pt x="108" y="170"/>
                </a:cubicBezTo>
                <a:cubicBezTo>
                  <a:pt x="109" y="171"/>
                  <a:pt x="110" y="171"/>
                  <a:pt x="111" y="173"/>
                </a:cubicBezTo>
                <a:cubicBezTo>
                  <a:pt x="113" y="172"/>
                  <a:pt x="114" y="170"/>
                  <a:pt x="116" y="169"/>
                </a:cubicBezTo>
                <a:cubicBezTo>
                  <a:pt x="115" y="173"/>
                  <a:pt x="110" y="173"/>
                  <a:pt x="108" y="176"/>
                </a:cubicBezTo>
                <a:cubicBezTo>
                  <a:pt x="108" y="177"/>
                  <a:pt x="109" y="177"/>
                  <a:pt x="109" y="178"/>
                </a:cubicBezTo>
                <a:cubicBezTo>
                  <a:pt x="109" y="178"/>
                  <a:pt x="110" y="178"/>
                  <a:pt x="110" y="178"/>
                </a:cubicBezTo>
                <a:cubicBezTo>
                  <a:pt x="112" y="176"/>
                  <a:pt x="114" y="173"/>
                  <a:pt x="118" y="172"/>
                </a:cubicBezTo>
                <a:cubicBezTo>
                  <a:pt x="120" y="171"/>
                  <a:pt x="123" y="170"/>
                  <a:pt x="126" y="169"/>
                </a:cubicBezTo>
                <a:cubicBezTo>
                  <a:pt x="126" y="168"/>
                  <a:pt x="127" y="168"/>
                  <a:pt x="127" y="167"/>
                </a:cubicBezTo>
                <a:cubicBezTo>
                  <a:pt x="127" y="166"/>
                  <a:pt x="127" y="165"/>
                  <a:pt x="126" y="164"/>
                </a:cubicBezTo>
                <a:close/>
                <a:moveTo>
                  <a:pt x="151" y="183"/>
                </a:moveTo>
                <a:cubicBezTo>
                  <a:pt x="151" y="183"/>
                  <a:pt x="151" y="183"/>
                  <a:pt x="151" y="183"/>
                </a:cubicBezTo>
                <a:cubicBezTo>
                  <a:pt x="151" y="184"/>
                  <a:pt x="151" y="185"/>
                  <a:pt x="151" y="185"/>
                </a:cubicBezTo>
                <a:cubicBezTo>
                  <a:pt x="152" y="190"/>
                  <a:pt x="152" y="195"/>
                  <a:pt x="151" y="199"/>
                </a:cubicBezTo>
                <a:cubicBezTo>
                  <a:pt x="152" y="199"/>
                  <a:pt x="154" y="200"/>
                  <a:pt x="154" y="200"/>
                </a:cubicBezTo>
                <a:cubicBezTo>
                  <a:pt x="154" y="197"/>
                  <a:pt x="154" y="194"/>
                  <a:pt x="156" y="191"/>
                </a:cubicBezTo>
                <a:cubicBezTo>
                  <a:pt x="156" y="189"/>
                  <a:pt x="156" y="185"/>
                  <a:pt x="156" y="183"/>
                </a:cubicBezTo>
                <a:cubicBezTo>
                  <a:pt x="156" y="181"/>
                  <a:pt x="156" y="179"/>
                  <a:pt x="156" y="177"/>
                </a:cubicBezTo>
                <a:cubicBezTo>
                  <a:pt x="156" y="176"/>
                  <a:pt x="157" y="176"/>
                  <a:pt x="157" y="175"/>
                </a:cubicBezTo>
                <a:cubicBezTo>
                  <a:pt x="157" y="174"/>
                  <a:pt x="157" y="173"/>
                  <a:pt x="157" y="172"/>
                </a:cubicBezTo>
                <a:cubicBezTo>
                  <a:pt x="158" y="167"/>
                  <a:pt x="160" y="162"/>
                  <a:pt x="16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56" y="166"/>
                  <a:pt x="152" y="174"/>
                  <a:pt x="151" y="183"/>
                </a:cubicBezTo>
                <a:close/>
                <a:moveTo>
                  <a:pt x="76" y="166"/>
                </a:moveTo>
                <a:cubicBezTo>
                  <a:pt x="76" y="166"/>
                  <a:pt x="76" y="166"/>
                  <a:pt x="76" y="166"/>
                </a:cubicBezTo>
                <a:cubicBezTo>
                  <a:pt x="76" y="165"/>
                  <a:pt x="76" y="165"/>
                  <a:pt x="76" y="164"/>
                </a:cubicBezTo>
                <a:cubicBezTo>
                  <a:pt x="79" y="164"/>
                  <a:pt x="78" y="161"/>
                  <a:pt x="81" y="162"/>
                </a:cubicBezTo>
                <a:cubicBezTo>
                  <a:pt x="81" y="161"/>
                  <a:pt x="80" y="161"/>
                  <a:pt x="80" y="160"/>
                </a:cubicBezTo>
                <a:cubicBezTo>
                  <a:pt x="79" y="160"/>
                  <a:pt x="78" y="161"/>
                  <a:pt x="76" y="160"/>
                </a:cubicBezTo>
                <a:cubicBezTo>
                  <a:pt x="76" y="160"/>
                  <a:pt x="75" y="159"/>
                  <a:pt x="74" y="159"/>
                </a:cubicBezTo>
                <a:cubicBezTo>
                  <a:pt x="73" y="161"/>
                  <a:pt x="74" y="164"/>
                  <a:pt x="76" y="166"/>
                </a:cubicBezTo>
                <a:close/>
                <a:moveTo>
                  <a:pt x="99" y="163"/>
                </a:moveTo>
                <a:cubicBezTo>
                  <a:pt x="99" y="163"/>
                  <a:pt x="99" y="163"/>
                  <a:pt x="99" y="163"/>
                </a:cubicBezTo>
                <a:cubicBezTo>
                  <a:pt x="98" y="162"/>
                  <a:pt x="98" y="161"/>
                  <a:pt x="98" y="160"/>
                </a:cubicBezTo>
                <a:cubicBezTo>
                  <a:pt x="95" y="160"/>
                  <a:pt x="95" y="163"/>
                  <a:pt x="94" y="164"/>
                </a:cubicBezTo>
                <a:cubicBezTo>
                  <a:pt x="94" y="165"/>
                  <a:pt x="95" y="166"/>
                  <a:pt x="96" y="166"/>
                </a:cubicBezTo>
                <a:cubicBezTo>
                  <a:pt x="98" y="166"/>
                  <a:pt x="99" y="168"/>
                  <a:pt x="100" y="169"/>
                </a:cubicBezTo>
                <a:cubicBezTo>
                  <a:pt x="101" y="168"/>
                  <a:pt x="101" y="167"/>
                  <a:pt x="102" y="167"/>
                </a:cubicBezTo>
                <a:cubicBezTo>
                  <a:pt x="102" y="166"/>
                  <a:pt x="102" y="165"/>
                  <a:pt x="102" y="165"/>
                </a:cubicBezTo>
                <a:cubicBezTo>
                  <a:pt x="101" y="164"/>
                  <a:pt x="98" y="164"/>
                  <a:pt x="99" y="163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69" y="161"/>
                  <a:pt x="66" y="162"/>
                  <a:pt x="65" y="164"/>
                </a:cubicBezTo>
                <a:cubicBezTo>
                  <a:pt x="65" y="164"/>
                  <a:pt x="65" y="164"/>
                  <a:pt x="65" y="164"/>
                </a:cubicBezTo>
                <a:cubicBezTo>
                  <a:pt x="64" y="167"/>
                  <a:pt x="66" y="168"/>
                  <a:pt x="67" y="169"/>
                </a:cubicBezTo>
                <a:cubicBezTo>
                  <a:pt x="67" y="168"/>
                  <a:pt x="67" y="168"/>
                  <a:pt x="67" y="168"/>
                </a:cubicBezTo>
                <a:cubicBezTo>
                  <a:pt x="68" y="167"/>
                  <a:pt x="70" y="167"/>
                  <a:pt x="71" y="168"/>
                </a:cubicBezTo>
                <a:cubicBezTo>
                  <a:pt x="72" y="167"/>
                  <a:pt x="74" y="167"/>
                  <a:pt x="75" y="167"/>
                </a:cubicBezTo>
                <a:cubicBezTo>
                  <a:pt x="74" y="165"/>
                  <a:pt x="72" y="165"/>
                  <a:pt x="71" y="163"/>
                </a:cubicBezTo>
                <a:close/>
                <a:moveTo>
                  <a:pt x="81" y="163"/>
                </a:moveTo>
                <a:cubicBezTo>
                  <a:pt x="81" y="163"/>
                  <a:pt x="81" y="163"/>
                  <a:pt x="81" y="163"/>
                </a:cubicBezTo>
                <a:cubicBezTo>
                  <a:pt x="79" y="163"/>
                  <a:pt x="79" y="166"/>
                  <a:pt x="77" y="165"/>
                </a:cubicBezTo>
                <a:cubicBezTo>
                  <a:pt x="76" y="167"/>
                  <a:pt x="77" y="168"/>
                  <a:pt x="77" y="169"/>
                </a:cubicBezTo>
                <a:cubicBezTo>
                  <a:pt x="77" y="169"/>
                  <a:pt x="78" y="169"/>
                  <a:pt x="79" y="169"/>
                </a:cubicBezTo>
                <a:cubicBezTo>
                  <a:pt x="80" y="168"/>
                  <a:pt x="81" y="167"/>
                  <a:pt x="82" y="167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3" y="168"/>
                  <a:pt x="84" y="167"/>
                  <a:pt x="84" y="167"/>
                </a:cubicBezTo>
                <a:cubicBezTo>
                  <a:pt x="83" y="165"/>
                  <a:pt x="82" y="164"/>
                  <a:pt x="81" y="163"/>
                </a:cubicBezTo>
                <a:close/>
                <a:moveTo>
                  <a:pt x="89" y="166"/>
                </a:moveTo>
                <a:cubicBezTo>
                  <a:pt x="89" y="166"/>
                  <a:pt x="89" y="166"/>
                  <a:pt x="89" y="166"/>
                </a:cubicBezTo>
                <a:cubicBezTo>
                  <a:pt x="89" y="165"/>
                  <a:pt x="88" y="163"/>
                  <a:pt x="86" y="163"/>
                </a:cubicBezTo>
                <a:cubicBezTo>
                  <a:pt x="85" y="164"/>
                  <a:pt x="85" y="166"/>
                  <a:pt x="84" y="167"/>
                </a:cubicBezTo>
                <a:cubicBezTo>
                  <a:pt x="85" y="167"/>
                  <a:pt x="85" y="167"/>
                  <a:pt x="86" y="167"/>
                </a:cubicBezTo>
                <a:cubicBezTo>
                  <a:pt x="86" y="167"/>
                  <a:pt x="86" y="168"/>
                  <a:pt x="87" y="168"/>
                </a:cubicBezTo>
                <a:cubicBezTo>
                  <a:pt x="87" y="167"/>
                  <a:pt x="88" y="167"/>
                  <a:pt x="89" y="167"/>
                </a:cubicBezTo>
                <a:cubicBezTo>
                  <a:pt x="89" y="167"/>
                  <a:pt x="89" y="167"/>
                  <a:pt x="89" y="166"/>
                </a:cubicBezTo>
                <a:close/>
                <a:moveTo>
                  <a:pt x="94" y="167"/>
                </a:moveTo>
                <a:cubicBezTo>
                  <a:pt x="94" y="167"/>
                  <a:pt x="94" y="167"/>
                  <a:pt x="94" y="167"/>
                </a:cubicBezTo>
                <a:cubicBezTo>
                  <a:pt x="93" y="166"/>
                  <a:pt x="93" y="165"/>
                  <a:pt x="93" y="165"/>
                </a:cubicBezTo>
                <a:cubicBezTo>
                  <a:pt x="92" y="165"/>
                  <a:pt x="91" y="166"/>
                  <a:pt x="91" y="166"/>
                </a:cubicBezTo>
                <a:cubicBezTo>
                  <a:pt x="90" y="167"/>
                  <a:pt x="91" y="168"/>
                  <a:pt x="91" y="169"/>
                </a:cubicBezTo>
                <a:cubicBezTo>
                  <a:pt x="91" y="169"/>
                  <a:pt x="92" y="169"/>
                  <a:pt x="92" y="169"/>
                </a:cubicBezTo>
                <a:cubicBezTo>
                  <a:pt x="92" y="169"/>
                  <a:pt x="93" y="169"/>
                  <a:pt x="93" y="170"/>
                </a:cubicBezTo>
                <a:cubicBezTo>
                  <a:pt x="96" y="170"/>
                  <a:pt x="97" y="172"/>
                  <a:pt x="96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96" y="172"/>
                  <a:pt x="98" y="172"/>
                  <a:pt x="98" y="169"/>
                </a:cubicBezTo>
                <a:cubicBezTo>
                  <a:pt x="98" y="167"/>
                  <a:pt x="95" y="168"/>
                  <a:pt x="94" y="167"/>
                </a:cubicBezTo>
                <a:close/>
                <a:moveTo>
                  <a:pt x="29" y="166"/>
                </a:moveTo>
                <a:cubicBezTo>
                  <a:pt x="29" y="166"/>
                  <a:pt x="29" y="166"/>
                  <a:pt x="29" y="166"/>
                </a:cubicBezTo>
                <a:cubicBezTo>
                  <a:pt x="29" y="167"/>
                  <a:pt x="29" y="168"/>
                  <a:pt x="29" y="169"/>
                </a:cubicBezTo>
                <a:cubicBezTo>
                  <a:pt x="29" y="170"/>
                  <a:pt x="28" y="171"/>
                  <a:pt x="28" y="172"/>
                </a:cubicBezTo>
                <a:cubicBezTo>
                  <a:pt x="29" y="175"/>
                  <a:pt x="30" y="178"/>
                  <a:pt x="34" y="179"/>
                </a:cubicBezTo>
                <a:cubicBezTo>
                  <a:pt x="34" y="177"/>
                  <a:pt x="34" y="174"/>
                  <a:pt x="35" y="174"/>
                </a:cubicBezTo>
                <a:cubicBezTo>
                  <a:pt x="38" y="173"/>
                  <a:pt x="39" y="176"/>
                  <a:pt x="42" y="176"/>
                </a:cubicBezTo>
                <a:cubicBezTo>
                  <a:pt x="42" y="176"/>
                  <a:pt x="43" y="176"/>
                  <a:pt x="43" y="175"/>
                </a:cubicBezTo>
                <a:cubicBezTo>
                  <a:pt x="44" y="175"/>
                  <a:pt x="45" y="175"/>
                  <a:pt x="46" y="174"/>
                </a:cubicBezTo>
                <a:cubicBezTo>
                  <a:pt x="43" y="174"/>
                  <a:pt x="39" y="174"/>
                  <a:pt x="37" y="172"/>
                </a:cubicBezTo>
                <a:cubicBezTo>
                  <a:pt x="41" y="172"/>
                  <a:pt x="45" y="173"/>
                  <a:pt x="48" y="173"/>
                </a:cubicBezTo>
                <a:cubicBezTo>
                  <a:pt x="45" y="172"/>
                  <a:pt x="41" y="172"/>
                  <a:pt x="40" y="168"/>
                </a:cubicBezTo>
                <a:cubicBezTo>
                  <a:pt x="37" y="168"/>
                  <a:pt x="32" y="164"/>
                  <a:pt x="29" y="166"/>
                </a:cubicBezTo>
                <a:close/>
                <a:moveTo>
                  <a:pt x="138" y="170"/>
                </a:moveTo>
                <a:cubicBezTo>
                  <a:pt x="138" y="170"/>
                  <a:pt x="138" y="170"/>
                  <a:pt x="138" y="170"/>
                </a:cubicBezTo>
                <a:cubicBezTo>
                  <a:pt x="138" y="168"/>
                  <a:pt x="138" y="167"/>
                  <a:pt x="136" y="166"/>
                </a:cubicBezTo>
                <a:cubicBezTo>
                  <a:pt x="134" y="165"/>
                  <a:pt x="131" y="166"/>
                  <a:pt x="129" y="167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9"/>
                  <a:pt x="127" y="170"/>
                  <a:pt x="125" y="170"/>
                </a:cubicBezTo>
                <a:cubicBezTo>
                  <a:pt x="124" y="171"/>
                  <a:pt x="123" y="171"/>
                  <a:pt x="122" y="172"/>
                </a:cubicBezTo>
                <a:cubicBezTo>
                  <a:pt x="124" y="173"/>
                  <a:pt x="129" y="172"/>
                  <a:pt x="131" y="174"/>
                </a:cubicBezTo>
                <a:cubicBezTo>
                  <a:pt x="128" y="173"/>
                  <a:pt x="125" y="174"/>
                  <a:pt x="123" y="173"/>
                </a:cubicBezTo>
                <a:cubicBezTo>
                  <a:pt x="125" y="174"/>
                  <a:pt x="126" y="175"/>
                  <a:pt x="128" y="175"/>
                </a:cubicBezTo>
                <a:cubicBezTo>
                  <a:pt x="130" y="175"/>
                  <a:pt x="132" y="175"/>
                  <a:pt x="133" y="176"/>
                </a:cubicBezTo>
                <a:cubicBezTo>
                  <a:pt x="136" y="176"/>
                  <a:pt x="138" y="179"/>
                  <a:pt x="141" y="177"/>
                </a:cubicBezTo>
                <a:cubicBezTo>
                  <a:pt x="140" y="175"/>
                  <a:pt x="138" y="173"/>
                  <a:pt x="138" y="170"/>
                </a:cubicBezTo>
                <a:close/>
                <a:moveTo>
                  <a:pt x="57" y="169"/>
                </a:moveTo>
                <a:cubicBezTo>
                  <a:pt x="57" y="169"/>
                  <a:pt x="57" y="169"/>
                  <a:pt x="57" y="169"/>
                </a:cubicBezTo>
                <a:cubicBezTo>
                  <a:pt x="55" y="172"/>
                  <a:pt x="58" y="177"/>
                  <a:pt x="60" y="177"/>
                </a:cubicBezTo>
                <a:cubicBezTo>
                  <a:pt x="60" y="175"/>
                  <a:pt x="59" y="171"/>
                  <a:pt x="63" y="172"/>
                </a:cubicBezTo>
                <a:cubicBezTo>
                  <a:pt x="64" y="171"/>
                  <a:pt x="64" y="170"/>
                  <a:pt x="65" y="169"/>
                </a:cubicBezTo>
                <a:cubicBezTo>
                  <a:pt x="64" y="169"/>
                  <a:pt x="63" y="168"/>
                  <a:pt x="63" y="167"/>
                </a:cubicBezTo>
                <a:cubicBezTo>
                  <a:pt x="60" y="167"/>
                  <a:pt x="59" y="169"/>
                  <a:pt x="57" y="169"/>
                </a:cubicBezTo>
                <a:close/>
                <a:moveTo>
                  <a:pt x="70" y="169"/>
                </a:moveTo>
                <a:cubicBezTo>
                  <a:pt x="70" y="169"/>
                  <a:pt x="70" y="169"/>
                  <a:pt x="70" y="169"/>
                </a:cubicBezTo>
                <a:cubicBezTo>
                  <a:pt x="70" y="169"/>
                  <a:pt x="69" y="168"/>
                  <a:pt x="69" y="168"/>
                </a:cubicBezTo>
                <a:cubicBezTo>
                  <a:pt x="67" y="169"/>
                  <a:pt x="69" y="171"/>
                  <a:pt x="69" y="173"/>
                </a:cubicBezTo>
                <a:cubicBezTo>
                  <a:pt x="70" y="172"/>
                  <a:pt x="70" y="171"/>
                  <a:pt x="71" y="171"/>
                </a:cubicBezTo>
                <a:cubicBezTo>
                  <a:pt x="72" y="171"/>
                  <a:pt x="72" y="172"/>
                  <a:pt x="73" y="172"/>
                </a:cubicBezTo>
                <a:cubicBezTo>
                  <a:pt x="73" y="171"/>
                  <a:pt x="74" y="170"/>
                  <a:pt x="75" y="171"/>
                </a:cubicBezTo>
                <a:cubicBezTo>
                  <a:pt x="75" y="170"/>
                  <a:pt x="75" y="169"/>
                  <a:pt x="74" y="168"/>
                </a:cubicBezTo>
                <a:cubicBezTo>
                  <a:pt x="73" y="168"/>
                  <a:pt x="71" y="169"/>
                  <a:pt x="70" y="169"/>
                </a:cubicBezTo>
                <a:close/>
                <a:moveTo>
                  <a:pt x="83" y="171"/>
                </a:moveTo>
                <a:cubicBezTo>
                  <a:pt x="83" y="171"/>
                  <a:pt x="83" y="171"/>
                  <a:pt x="83" y="171"/>
                </a:cubicBezTo>
                <a:cubicBezTo>
                  <a:pt x="84" y="171"/>
                  <a:pt x="85" y="170"/>
                  <a:pt x="85" y="171"/>
                </a:cubicBezTo>
                <a:cubicBezTo>
                  <a:pt x="85" y="170"/>
                  <a:pt x="85" y="170"/>
                  <a:pt x="85" y="169"/>
                </a:cubicBezTo>
                <a:cubicBezTo>
                  <a:pt x="84" y="168"/>
                  <a:pt x="84" y="170"/>
                  <a:pt x="83" y="171"/>
                </a:cubicBezTo>
                <a:close/>
                <a:moveTo>
                  <a:pt x="102" y="169"/>
                </a:moveTo>
                <a:cubicBezTo>
                  <a:pt x="102" y="169"/>
                  <a:pt x="102" y="169"/>
                  <a:pt x="102" y="169"/>
                </a:cubicBezTo>
                <a:cubicBezTo>
                  <a:pt x="102" y="169"/>
                  <a:pt x="103" y="169"/>
                  <a:pt x="103" y="168"/>
                </a:cubicBezTo>
                <a:cubicBezTo>
                  <a:pt x="102" y="169"/>
                  <a:pt x="102" y="169"/>
                  <a:pt x="102" y="169"/>
                </a:cubicBezTo>
                <a:close/>
                <a:moveTo>
                  <a:pt x="80" y="169"/>
                </a:moveTo>
                <a:cubicBezTo>
                  <a:pt x="80" y="169"/>
                  <a:pt x="80" y="169"/>
                  <a:pt x="80" y="169"/>
                </a:cubicBezTo>
                <a:cubicBezTo>
                  <a:pt x="80" y="170"/>
                  <a:pt x="80" y="171"/>
                  <a:pt x="80" y="173"/>
                </a:cubicBezTo>
                <a:cubicBezTo>
                  <a:pt x="81" y="172"/>
                  <a:pt x="82" y="172"/>
                  <a:pt x="83" y="172"/>
                </a:cubicBezTo>
                <a:cubicBezTo>
                  <a:pt x="82" y="171"/>
                  <a:pt x="82" y="170"/>
                  <a:pt x="81" y="169"/>
                </a:cubicBezTo>
                <a:cubicBezTo>
                  <a:pt x="81" y="168"/>
                  <a:pt x="81" y="169"/>
                  <a:pt x="80" y="169"/>
                </a:cubicBezTo>
                <a:close/>
                <a:moveTo>
                  <a:pt x="90" y="170"/>
                </a:moveTo>
                <a:cubicBezTo>
                  <a:pt x="90" y="170"/>
                  <a:pt x="90" y="170"/>
                  <a:pt x="90" y="170"/>
                </a:cubicBezTo>
                <a:cubicBezTo>
                  <a:pt x="89" y="168"/>
                  <a:pt x="88" y="169"/>
                  <a:pt x="87" y="169"/>
                </a:cubicBezTo>
                <a:cubicBezTo>
                  <a:pt x="87" y="171"/>
                  <a:pt x="87" y="172"/>
                  <a:pt x="88" y="173"/>
                </a:cubicBezTo>
                <a:cubicBezTo>
                  <a:pt x="88" y="172"/>
                  <a:pt x="89" y="172"/>
                  <a:pt x="90" y="172"/>
                </a:cubicBezTo>
                <a:cubicBezTo>
                  <a:pt x="89" y="171"/>
                  <a:pt x="90" y="171"/>
                  <a:pt x="90" y="170"/>
                </a:cubicBezTo>
                <a:close/>
                <a:moveTo>
                  <a:pt x="109" y="172"/>
                </a:moveTo>
                <a:cubicBezTo>
                  <a:pt x="109" y="172"/>
                  <a:pt x="109" y="172"/>
                  <a:pt x="109" y="172"/>
                </a:cubicBezTo>
                <a:cubicBezTo>
                  <a:pt x="108" y="172"/>
                  <a:pt x="107" y="171"/>
                  <a:pt x="106" y="171"/>
                </a:cubicBezTo>
                <a:cubicBezTo>
                  <a:pt x="105" y="170"/>
                  <a:pt x="105" y="169"/>
                  <a:pt x="104" y="169"/>
                </a:cubicBezTo>
                <a:cubicBezTo>
                  <a:pt x="103" y="169"/>
                  <a:pt x="101" y="172"/>
                  <a:pt x="101" y="172"/>
                </a:cubicBezTo>
                <a:cubicBezTo>
                  <a:pt x="101" y="172"/>
                  <a:pt x="101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5" y="174"/>
                  <a:pt x="107" y="173"/>
                  <a:pt x="109" y="173"/>
                </a:cubicBezTo>
                <a:cubicBezTo>
                  <a:pt x="109" y="173"/>
                  <a:pt x="109" y="173"/>
                  <a:pt x="109" y="172"/>
                </a:cubicBezTo>
                <a:close/>
                <a:moveTo>
                  <a:pt x="76" y="173"/>
                </a:moveTo>
                <a:cubicBezTo>
                  <a:pt x="76" y="173"/>
                  <a:pt x="76" y="173"/>
                  <a:pt x="76" y="173"/>
                </a:cubicBezTo>
                <a:cubicBezTo>
                  <a:pt x="77" y="173"/>
                  <a:pt x="78" y="172"/>
                  <a:pt x="79" y="172"/>
                </a:cubicBezTo>
                <a:cubicBezTo>
                  <a:pt x="79" y="172"/>
                  <a:pt x="79" y="171"/>
                  <a:pt x="79" y="170"/>
                </a:cubicBezTo>
                <a:cubicBezTo>
                  <a:pt x="77" y="170"/>
                  <a:pt x="77" y="172"/>
                  <a:pt x="76" y="173"/>
                </a:cubicBezTo>
                <a:close/>
                <a:moveTo>
                  <a:pt x="66" y="171"/>
                </a:moveTo>
                <a:cubicBezTo>
                  <a:pt x="66" y="171"/>
                  <a:pt x="66" y="171"/>
                  <a:pt x="66" y="171"/>
                </a:cubicBezTo>
                <a:cubicBezTo>
                  <a:pt x="64" y="171"/>
                  <a:pt x="64" y="174"/>
                  <a:pt x="62" y="173"/>
                </a:cubicBezTo>
                <a:cubicBezTo>
                  <a:pt x="61" y="174"/>
                  <a:pt x="62" y="176"/>
                  <a:pt x="62" y="177"/>
                </a:cubicBezTo>
                <a:cubicBezTo>
                  <a:pt x="63" y="177"/>
                  <a:pt x="64" y="176"/>
                  <a:pt x="65" y="176"/>
                </a:cubicBezTo>
                <a:cubicBezTo>
                  <a:pt x="65" y="175"/>
                  <a:pt x="65" y="175"/>
                  <a:pt x="65" y="174"/>
                </a:cubicBezTo>
                <a:cubicBezTo>
                  <a:pt x="66" y="174"/>
                  <a:pt x="67" y="173"/>
                  <a:pt x="68" y="173"/>
                </a:cubicBezTo>
                <a:cubicBezTo>
                  <a:pt x="68" y="172"/>
                  <a:pt x="67" y="172"/>
                  <a:pt x="66" y="171"/>
                </a:cubicBezTo>
                <a:close/>
                <a:moveTo>
                  <a:pt x="91" y="171"/>
                </a:moveTo>
                <a:cubicBezTo>
                  <a:pt x="91" y="171"/>
                  <a:pt x="91" y="171"/>
                  <a:pt x="91" y="171"/>
                </a:cubicBezTo>
                <a:cubicBezTo>
                  <a:pt x="90" y="172"/>
                  <a:pt x="91" y="173"/>
                  <a:pt x="91" y="174"/>
                </a:cubicBezTo>
                <a:cubicBezTo>
                  <a:pt x="91" y="174"/>
                  <a:pt x="91" y="174"/>
                  <a:pt x="92" y="174"/>
                </a:cubicBezTo>
                <a:cubicBezTo>
                  <a:pt x="92" y="172"/>
                  <a:pt x="92" y="171"/>
                  <a:pt x="91" y="171"/>
                </a:cubicBezTo>
                <a:close/>
                <a:moveTo>
                  <a:pt x="93" y="172"/>
                </a:moveTo>
                <a:cubicBezTo>
                  <a:pt x="93" y="172"/>
                  <a:pt x="93" y="172"/>
                  <a:pt x="93" y="172"/>
                </a:cubicBezTo>
                <a:cubicBezTo>
                  <a:pt x="93" y="174"/>
                  <a:pt x="93" y="175"/>
                  <a:pt x="94" y="176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95" y="174"/>
                  <a:pt x="95" y="174"/>
                  <a:pt x="95" y="172"/>
                </a:cubicBezTo>
                <a:cubicBezTo>
                  <a:pt x="95" y="172"/>
                  <a:pt x="94" y="171"/>
                  <a:pt x="93" y="172"/>
                </a:cubicBezTo>
                <a:close/>
                <a:moveTo>
                  <a:pt x="74" y="175"/>
                </a:moveTo>
                <a:cubicBezTo>
                  <a:pt x="74" y="175"/>
                  <a:pt x="74" y="175"/>
                  <a:pt x="74" y="175"/>
                </a:cubicBezTo>
                <a:cubicBezTo>
                  <a:pt x="74" y="174"/>
                  <a:pt x="74" y="174"/>
                  <a:pt x="75" y="174"/>
                </a:cubicBezTo>
                <a:cubicBezTo>
                  <a:pt x="75" y="173"/>
                  <a:pt x="75" y="172"/>
                  <a:pt x="74" y="172"/>
                </a:cubicBezTo>
                <a:cubicBezTo>
                  <a:pt x="74" y="172"/>
                  <a:pt x="74" y="174"/>
                  <a:pt x="74" y="175"/>
                </a:cubicBezTo>
                <a:close/>
                <a:moveTo>
                  <a:pt x="83" y="176"/>
                </a:moveTo>
                <a:cubicBezTo>
                  <a:pt x="83" y="176"/>
                  <a:pt x="83" y="176"/>
                  <a:pt x="83" y="176"/>
                </a:cubicBezTo>
                <a:cubicBezTo>
                  <a:pt x="83" y="175"/>
                  <a:pt x="83" y="173"/>
                  <a:pt x="81" y="173"/>
                </a:cubicBezTo>
                <a:cubicBezTo>
                  <a:pt x="82" y="174"/>
                  <a:pt x="81" y="175"/>
                  <a:pt x="81" y="175"/>
                </a:cubicBezTo>
                <a:cubicBezTo>
                  <a:pt x="81" y="175"/>
                  <a:pt x="81" y="176"/>
                  <a:pt x="81" y="177"/>
                </a:cubicBezTo>
                <a:cubicBezTo>
                  <a:pt x="82" y="176"/>
                  <a:pt x="83" y="177"/>
                  <a:pt x="84" y="177"/>
                </a:cubicBezTo>
                <a:cubicBezTo>
                  <a:pt x="84" y="176"/>
                  <a:pt x="87" y="176"/>
                  <a:pt x="87" y="177"/>
                </a:cubicBezTo>
                <a:cubicBezTo>
                  <a:pt x="88" y="176"/>
                  <a:pt x="89" y="176"/>
                  <a:pt x="90" y="176"/>
                </a:cubicBezTo>
                <a:cubicBezTo>
                  <a:pt x="90" y="175"/>
                  <a:pt x="89" y="174"/>
                  <a:pt x="89" y="174"/>
                </a:cubicBezTo>
                <a:cubicBezTo>
                  <a:pt x="88" y="175"/>
                  <a:pt x="87" y="175"/>
                  <a:pt x="87" y="176"/>
                </a:cubicBezTo>
                <a:cubicBezTo>
                  <a:pt x="86" y="175"/>
                  <a:pt x="87" y="173"/>
                  <a:pt x="86" y="172"/>
                </a:cubicBezTo>
                <a:cubicBezTo>
                  <a:pt x="83" y="171"/>
                  <a:pt x="85" y="175"/>
                  <a:pt x="83" y="176"/>
                </a:cubicBezTo>
                <a:close/>
                <a:moveTo>
                  <a:pt x="98" y="176"/>
                </a:moveTo>
                <a:cubicBezTo>
                  <a:pt x="98" y="176"/>
                  <a:pt x="98" y="176"/>
                  <a:pt x="98" y="176"/>
                </a:cubicBezTo>
                <a:cubicBezTo>
                  <a:pt x="98" y="177"/>
                  <a:pt x="98" y="176"/>
                  <a:pt x="98" y="176"/>
                </a:cubicBezTo>
                <a:cubicBezTo>
                  <a:pt x="98" y="177"/>
                  <a:pt x="98" y="177"/>
                  <a:pt x="98" y="178"/>
                </a:cubicBezTo>
                <a:cubicBezTo>
                  <a:pt x="99" y="177"/>
                  <a:pt x="101" y="177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102" y="176"/>
                  <a:pt x="100" y="175"/>
                  <a:pt x="101" y="173"/>
                </a:cubicBezTo>
                <a:cubicBezTo>
                  <a:pt x="99" y="171"/>
                  <a:pt x="99" y="174"/>
                  <a:pt x="98" y="176"/>
                </a:cubicBezTo>
                <a:close/>
                <a:moveTo>
                  <a:pt x="71" y="177"/>
                </a:moveTo>
                <a:cubicBezTo>
                  <a:pt x="71" y="177"/>
                  <a:pt x="71" y="177"/>
                  <a:pt x="71" y="177"/>
                </a:cubicBezTo>
                <a:cubicBezTo>
                  <a:pt x="71" y="176"/>
                  <a:pt x="71" y="175"/>
                  <a:pt x="72" y="175"/>
                </a:cubicBezTo>
                <a:cubicBezTo>
                  <a:pt x="72" y="175"/>
                  <a:pt x="72" y="175"/>
                  <a:pt x="72" y="174"/>
                </a:cubicBezTo>
                <a:cubicBezTo>
                  <a:pt x="71" y="174"/>
                  <a:pt x="72" y="173"/>
                  <a:pt x="71" y="173"/>
                </a:cubicBezTo>
                <a:cubicBezTo>
                  <a:pt x="70" y="174"/>
                  <a:pt x="70" y="176"/>
                  <a:pt x="71" y="177"/>
                </a:cubicBezTo>
                <a:close/>
                <a:moveTo>
                  <a:pt x="130" y="180"/>
                </a:moveTo>
                <a:cubicBezTo>
                  <a:pt x="130" y="180"/>
                  <a:pt x="130" y="180"/>
                  <a:pt x="130" y="180"/>
                </a:cubicBezTo>
                <a:cubicBezTo>
                  <a:pt x="131" y="179"/>
                  <a:pt x="132" y="179"/>
                  <a:pt x="132" y="178"/>
                </a:cubicBezTo>
                <a:cubicBezTo>
                  <a:pt x="132" y="177"/>
                  <a:pt x="131" y="177"/>
                  <a:pt x="131" y="176"/>
                </a:cubicBezTo>
                <a:cubicBezTo>
                  <a:pt x="128" y="175"/>
                  <a:pt x="124" y="176"/>
                  <a:pt x="122" y="174"/>
                </a:cubicBezTo>
                <a:cubicBezTo>
                  <a:pt x="122" y="174"/>
                  <a:pt x="121" y="174"/>
                  <a:pt x="121" y="173"/>
                </a:cubicBezTo>
                <a:cubicBezTo>
                  <a:pt x="117" y="173"/>
                  <a:pt x="114" y="175"/>
                  <a:pt x="113" y="177"/>
                </a:cubicBezTo>
                <a:cubicBezTo>
                  <a:pt x="115" y="178"/>
                  <a:pt x="117" y="178"/>
                  <a:pt x="120" y="179"/>
                </a:cubicBezTo>
                <a:cubicBezTo>
                  <a:pt x="121" y="180"/>
                  <a:pt x="124" y="180"/>
                  <a:pt x="124" y="181"/>
                </a:cubicBezTo>
                <a:cubicBezTo>
                  <a:pt x="121" y="179"/>
                  <a:pt x="116" y="179"/>
                  <a:pt x="112" y="178"/>
                </a:cubicBezTo>
                <a:cubicBezTo>
                  <a:pt x="114" y="179"/>
                  <a:pt x="116" y="182"/>
                  <a:pt x="114" y="183"/>
                </a:cubicBezTo>
                <a:cubicBezTo>
                  <a:pt x="115" y="184"/>
                  <a:pt x="116" y="184"/>
                  <a:pt x="117" y="185"/>
                </a:cubicBezTo>
                <a:cubicBezTo>
                  <a:pt x="118" y="185"/>
                  <a:pt x="119" y="186"/>
                  <a:pt x="120" y="186"/>
                </a:cubicBezTo>
                <a:cubicBezTo>
                  <a:pt x="120" y="186"/>
                  <a:pt x="121" y="186"/>
                  <a:pt x="121" y="186"/>
                </a:cubicBezTo>
                <a:cubicBezTo>
                  <a:pt x="124" y="187"/>
                  <a:pt x="127" y="189"/>
                  <a:pt x="129" y="187"/>
                </a:cubicBezTo>
                <a:cubicBezTo>
                  <a:pt x="127" y="184"/>
                  <a:pt x="128" y="181"/>
                  <a:pt x="130" y="180"/>
                </a:cubicBezTo>
                <a:close/>
                <a:moveTo>
                  <a:pt x="77" y="177"/>
                </a:moveTo>
                <a:cubicBezTo>
                  <a:pt x="77" y="177"/>
                  <a:pt x="77" y="177"/>
                  <a:pt x="77" y="177"/>
                </a:cubicBezTo>
                <a:cubicBezTo>
                  <a:pt x="78" y="177"/>
                  <a:pt x="79" y="177"/>
                  <a:pt x="80" y="177"/>
                </a:cubicBezTo>
                <a:cubicBezTo>
                  <a:pt x="80" y="176"/>
                  <a:pt x="79" y="175"/>
                  <a:pt x="79" y="174"/>
                </a:cubicBezTo>
                <a:cubicBezTo>
                  <a:pt x="77" y="173"/>
                  <a:pt x="77" y="175"/>
                  <a:pt x="77" y="177"/>
                </a:cubicBezTo>
                <a:close/>
                <a:moveTo>
                  <a:pt x="67" y="174"/>
                </a:moveTo>
                <a:cubicBezTo>
                  <a:pt x="67" y="174"/>
                  <a:pt x="67" y="174"/>
                  <a:pt x="67" y="174"/>
                </a:cubicBezTo>
                <a:cubicBezTo>
                  <a:pt x="66" y="176"/>
                  <a:pt x="66" y="177"/>
                  <a:pt x="67" y="178"/>
                </a:cubicBezTo>
                <a:cubicBezTo>
                  <a:pt x="68" y="178"/>
                  <a:pt x="69" y="177"/>
                  <a:pt x="70" y="177"/>
                </a:cubicBezTo>
                <a:cubicBezTo>
                  <a:pt x="69" y="176"/>
                  <a:pt x="69" y="174"/>
                  <a:pt x="67" y="174"/>
                </a:cubicBezTo>
                <a:close/>
                <a:moveTo>
                  <a:pt x="49" y="176"/>
                </a:moveTo>
                <a:cubicBezTo>
                  <a:pt x="49" y="176"/>
                  <a:pt x="49" y="176"/>
                  <a:pt x="49" y="176"/>
                </a:cubicBezTo>
                <a:cubicBezTo>
                  <a:pt x="48" y="176"/>
                  <a:pt x="47" y="176"/>
                  <a:pt x="46" y="176"/>
                </a:cubicBezTo>
                <a:cubicBezTo>
                  <a:pt x="44" y="176"/>
                  <a:pt x="43" y="177"/>
                  <a:pt x="41" y="177"/>
                </a:cubicBezTo>
                <a:cubicBezTo>
                  <a:pt x="39" y="177"/>
                  <a:pt x="38" y="175"/>
                  <a:pt x="36" y="175"/>
                </a:cubicBezTo>
                <a:cubicBezTo>
                  <a:pt x="35" y="179"/>
                  <a:pt x="34" y="188"/>
                  <a:pt x="38" y="189"/>
                </a:cubicBezTo>
                <a:cubicBezTo>
                  <a:pt x="40" y="189"/>
                  <a:pt x="43" y="188"/>
                  <a:pt x="44" y="187"/>
                </a:cubicBezTo>
                <a:cubicBezTo>
                  <a:pt x="45" y="185"/>
                  <a:pt x="47" y="184"/>
                  <a:pt x="48" y="183"/>
                </a:cubicBezTo>
                <a:cubicBezTo>
                  <a:pt x="50" y="183"/>
                  <a:pt x="51" y="182"/>
                  <a:pt x="52" y="182"/>
                </a:cubicBezTo>
                <a:cubicBezTo>
                  <a:pt x="52" y="182"/>
                  <a:pt x="52" y="180"/>
                  <a:pt x="51" y="181"/>
                </a:cubicBezTo>
                <a:cubicBezTo>
                  <a:pt x="48" y="180"/>
                  <a:pt x="45" y="184"/>
                  <a:pt x="42" y="184"/>
                </a:cubicBezTo>
                <a:cubicBezTo>
                  <a:pt x="40" y="184"/>
                  <a:pt x="39" y="183"/>
                  <a:pt x="38" y="181"/>
                </a:cubicBezTo>
                <a:cubicBezTo>
                  <a:pt x="39" y="181"/>
                  <a:pt x="40" y="183"/>
                  <a:pt x="42" y="183"/>
                </a:cubicBezTo>
                <a:cubicBezTo>
                  <a:pt x="45" y="182"/>
                  <a:pt x="47" y="180"/>
                  <a:pt x="50" y="180"/>
                </a:cubicBezTo>
                <a:cubicBezTo>
                  <a:pt x="51" y="178"/>
                  <a:pt x="51" y="178"/>
                  <a:pt x="52" y="177"/>
                </a:cubicBezTo>
                <a:cubicBezTo>
                  <a:pt x="51" y="176"/>
                  <a:pt x="50" y="176"/>
                  <a:pt x="49" y="176"/>
                </a:cubicBezTo>
                <a:close/>
                <a:moveTo>
                  <a:pt x="91" y="175"/>
                </a:moveTo>
                <a:cubicBezTo>
                  <a:pt x="91" y="175"/>
                  <a:pt x="91" y="175"/>
                  <a:pt x="91" y="175"/>
                </a:cubicBezTo>
                <a:cubicBezTo>
                  <a:pt x="91" y="176"/>
                  <a:pt x="91" y="177"/>
                  <a:pt x="91" y="178"/>
                </a:cubicBezTo>
                <a:cubicBezTo>
                  <a:pt x="91" y="178"/>
                  <a:pt x="92" y="177"/>
                  <a:pt x="93" y="177"/>
                </a:cubicBezTo>
                <a:cubicBezTo>
                  <a:pt x="92" y="177"/>
                  <a:pt x="93" y="176"/>
                  <a:pt x="92" y="175"/>
                </a:cubicBezTo>
                <a:cubicBezTo>
                  <a:pt x="92" y="175"/>
                  <a:pt x="91" y="175"/>
                  <a:pt x="91" y="175"/>
                </a:cubicBezTo>
                <a:close/>
                <a:moveTo>
                  <a:pt x="74" y="177"/>
                </a:moveTo>
                <a:cubicBezTo>
                  <a:pt x="74" y="177"/>
                  <a:pt x="74" y="177"/>
                  <a:pt x="74" y="177"/>
                </a:cubicBezTo>
                <a:cubicBezTo>
                  <a:pt x="74" y="178"/>
                  <a:pt x="75" y="178"/>
                  <a:pt x="76" y="178"/>
                </a:cubicBezTo>
                <a:cubicBezTo>
                  <a:pt x="78" y="176"/>
                  <a:pt x="74" y="174"/>
                  <a:pt x="74" y="177"/>
                </a:cubicBezTo>
                <a:close/>
                <a:moveTo>
                  <a:pt x="95" y="180"/>
                </a:moveTo>
                <a:cubicBezTo>
                  <a:pt x="95" y="180"/>
                  <a:pt x="95" y="180"/>
                  <a:pt x="95" y="180"/>
                </a:cubicBezTo>
                <a:cubicBezTo>
                  <a:pt x="96" y="179"/>
                  <a:pt x="96" y="179"/>
                  <a:pt x="97" y="178"/>
                </a:cubicBezTo>
                <a:cubicBezTo>
                  <a:pt x="96" y="177"/>
                  <a:pt x="97" y="176"/>
                  <a:pt x="96" y="176"/>
                </a:cubicBezTo>
                <a:cubicBezTo>
                  <a:pt x="95" y="177"/>
                  <a:pt x="95" y="178"/>
                  <a:pt x="95" y="180"/>
                </a:cubicBezTo>
                <a:close/>
                <a:moveTo>
                  <a:pt x="52" y="178"/>
                </a:moveTo>
                <a:cubicBezTo>
                  <a:pt x="52" y="178"/>
                  <a:pt x="52" y="178"/>
                  <a:pt x="52" y="178"/>
                </a:cubicBezTo>
                <a:cubicBezTo>
                  <a:pt x="53" y="180"/>
                  <a:pt x="54" y="182"/>
                  <a:pt x="55" y="183"/>
                </a:cubicBezTo>
                <a:cubicBezTo>
                  <a:pt x="56" y="184"/>
                  <a:pt x="57" y="183"/>
                  <a:pt x="59" y="183"/>
                </a:cubicBezTo>
                <a:cubicBezTo>
                  <a:pt x="57" y="181"/>
                  <a:pt x="58" y="179"/>
                  <a:pt x="60" y="178"/>
                </a:cubicBezTo>
                <a:cubicBezTo>
                  <a:pt x="57" y="177"/>
                  <a:pt x="53" y="175"/>
                  <a:pt x="52" y="178"/>
                </a:cubicBezTo>
                <a:close/>
                <a:moveTo>
                  <a:pt x="72" y="179"/>
                </a:moveTo>
                <a:cubicBezTo>
                  <a:pt x="72" y="179"/>
                  <a:pt x="72" y="179"/>
                  <a:pt x="72" y="179"/>
                </a:cubicBezTo>
                <a:cubicBezTo>
                  <a:pt x="73" y="179"/>
                  <a:pt x="73" y="180"/>
                  <a:pt x="74" y="181"/>
                </a:cubicBezTo>
                <a:cubicBezTo>
                  <a:pt x="74" y="180"/>
                  <a:pt x="74" y="179"/>
                  <a:pt x="74" y="179"/>
                </a:cubicBezTo>
                <a:cubicBezTo>
                  <a:pt x="73" y="178"/>
                  <a:pt x="73" y="177"/>
                  <a:pt x="72" y="177"/>
                </a:cubicBezTo>
                <a:cubicBezTo>
                  <a:pt x="72" y="178"/>
                  <a:pt x="72" y="178"/>
                  <a:pt x="72" y="179"/>
                </a:cubicBezTo>
                <a:close/>
                <a:moveTo>
                  <a:pt x="104" y="179"/>
                </a:moveTo>
                <a:cubicBezTo>
                  <a:pt x="104" y="179"/>
                  <a:pt x="104" y="179"/>
                  <a:pt x="104" y="179"/>
                </a:cubicBezTo>
                <a:cubicBezTo>
                  <a:pt x="104" y="180"/>
                  <a:pt x="105" y="182"/>
                  <a:pt x="104" y="183"/>
                </a:cubicBezTo>
                <a:cubicBezTo>
                  <a:pt x="106" y="182"/>
                  <a:pt x="111" y="183"/>
                  <a:pt x="113" y="182"/>
                </a:cubicBezTo>
                <a:cubicBezTo>
                  <a:pt x="112" y="181"/>
                  <a:pt x="112" y="181"/>
                  <a:pt x="112" y="180"/>
                </a:cubicBezTo>
                <a:cubicBezTo>
                  <a:pt x="110" y="180"/>
                  <a:pt x="108" y="179"/>
                  <a:pt x="107" y="177"/>
                </a:cubicBezTo>
                <a:cubicBezTo>
                  <a:pt x="105" y="177"/>
                  <a:pt x="105" y="178"/>
                  <a:pt x="104" y="179"/>
                </a:cubicBezTo>
                <a:close/>
                <a:moveTo>
                  <a:pt x="88" y="181"/>
                </a:moveTo>
                <a:cubicBezTo>
                  <a:pt x="88" y="181"/>
                  <a:pt x="88" y="181"/>
                  <a:pt x="88" y="181"/>
                </a:cubicBezTo>
                <a:cubicBezTo>
                  <a:pt x="89" y="181"/>
                  <a:pt x="89" y="180"/>
                  <a:pt x="90" y="180"/>
                </a:cubicBezTo>
                <a:cubicBezTo>
                  <a:pt x="89" y="179"/>
                  <a:pt x="91" y="177"/>
                  <a:pt x="89" y="177"/>
                </a:cubicBezTo>
                <a:cubicBezTo>
                  <a:pt x="89" y="179"/>
                  <a:pt x="87" y="179"/>
                  <a:pt x="88" y="181"/>
                </a:cubicBezTo>
                <a:close/>
                <a:moveTo>
                  <a:pt x="93" y="178"/>
                </a:moveTo>
                <a:cubicBezTo>
                  <a:pt x="93" y="178"/>
                  <a:pt x="93" y="178"/>
                  <a:pt x="93" y="178"/>
                </a:cubicBezTo>
                <a:cubicBezTo>
                  <a:pt x="94" y="178"/>
                  <a:pt x="93" y="179"/>
                  <a:pt x="94" y="179"/>
                </a:cubicBezTo>
                <a:cubicBezTo>
                  <a:pt x="94" y="178"/>
                  <a:pt x="94" y="178"/>
                  <a:pt x="94" y="177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4" y="178"/>
                  <a:pt x="93" y="178"/>
                  <a:pt x="93" y="178"/>
                </a:cubicBezTo>
                <a:close/>
                <a:moveTo>
                  <a:pt x="65" y="181"/>
                </a:moveTo>
                <a:cubicBezTo>
                  <a:pt x="65" y="181"/>
                  <a:pt x="65" y="181"/>
                  <a:pt x="65" y="181"/>
                </a:cubicBezTo>
                <a:cubicBezTo>
                  <a:pt x="65" y="180"/>
                  <a:pt x="66" y="181"/>
                  <a:pt x="67" y="180"/>
                </a:cubicBezTo>
                <a:cubicBezTo>
                  <a:pt x="66" y="179"/>
                  <a:pt x="66" y="177"/>
                  <a:pt x="64" y="177"/>
                </a:cubicBezTo>
                <a:cubicBezTo>
                  <a:pt x="64" y="179"/>
                  <a:pt x="64" y="180"/>
                  <a:pt x="65" y="181"/>
                </a:cubicBezTo>
                <a:close/>
                <a:moveTo>
                  <a:pt x="83" y="180"/>
                </a:moveTo>
                <a:cubicBezTo>
                  <a:pt x="83" y="180"/>
                  <a:pt x="83" y="180"/>
                  <a:pt x="83" y="180"/>
                </a:cubicBezTo>
                <a:cubicBezTo>
                  <a:pt x="83" y="179"/>
                  <a:pt x="83" y="179"/>
                  <a:pt x="83" y="178"/>
                </a:cubicBezTo>
                <a:cubicBezTo>
                  <a:pt x="83" y="178"/>
                  <a:pt x="82" y="178"/>
                  <a:pt x="82" y="178"/>
                </a:cubicBezTo>
                <a:cubicBezTo>
                  <a:pt x="82" y="178"/>
                  <a:pt x="81" y="179"/>
                  <a:pt x="81" y="179"/>
                </a:cubicBezTo>
                <a:cubicBezTo>
                  <a:pt x="81" y="180"/>
                  <a:pt x="81" y="180"/>
                  <a:pt x="81" y="181"/>
                </a:cubicBezTo>
                <a:cubicBezTo>
                  <a:pt x="82" y="181"/>
                  <a:pt x="84" y="180"/>
                  <a:pt x="85" y="181"/>
                </a:cubicBezTo>
                <a:cubicBezTo>
                  <a:pt x="85" y="180"/>
                  <a:pt x="86" y="180"/>
                  <a:pt x="87" y="180"/>
                </a:cubicBezTo>
                <a:cubicBezTo>
                  <a:pt x="87" y="179"/>
                  <a:pt x="87" y="179"/>
                  <a:pt x="87" y="178"/>
                </a:cubicBezTo>
                <a:cubicBezTo>
                  <a:pt x="85" y="176"/>
                  <a:pt x="85" y="179"/>
                  <a:pt x="83" y="180"/>
                </a:cubicBezTo>
                <a:close/>
                <a:moveTo>
                  <a:pt x="78" y="181"/>
                </a:moveTo>
                <a:cubicBezTo>
                  <a:pt x="78" y="181"/>
                  <a:pt x="78" y="181"/>
                  <a:pt x="78" y="181"/>
                </a:cubicBezTo>
                <a:cubicBezTo>
                  <a:pt x="79" y="181"/>
                  <a:pt x="80" y="180"/>
                  <a:pt x="79" y="179"/>
                </a:cubicBezTo>
                <a:cubicBezTo>
                  <a:pt x="79" y="178"/>
                  <a:pt x="78" y="179"/>
                  <a:pt x="77" y="178"/>
                </a:cubicBezTo>
                <a:cubicBezTo>
                  <a:pt x="78" y="179"/>
                  <a:pt x="77" y="181"/>
                  <a:pt x="78" y="181"/>
                </a:cubicBezTo>
                <a:close/>
                <a:moveTo>
                  <a:pt x="102" y="183"/>
                </a:moveTo>
                <a:cubicBezTo>
                  <a:pt x="102" y="183"/>
                  <a:pt x="102" y="183"/>
                  <a:pt x="102" y="183"/>
                </a:cubicBezTo>
                <a:cubicBezTo>
                  <a:pt x="103" y="182"/>
                  <a:pt x="103" y="182"/>
                  <a:pt x="103" y="181"/>
                </a:cubicBezTo>
                <a:cubicBezTo>
                  <a:pt x="102" y="178"/>
                  <a:pt x="99" y="178"/>
                  <a:pt x="98" y="180"/>
                </a:cubicBezTo>
                <a:cubicBezTo>
                  <a:pt x="96" y="179"/>
                  <a:pt x="95" y="181"/>
                  <a:pt x="95" y="182"/>
                </a:cubicBezTo>
                <a:cubicBezTo>
                  <a:pt x="97" y="181"/>
                  <a:pt x="98" y="182"/>
                  <a:pt x="99" y="183"/>
                </a:cubicBezTo>
                <a:cubicBezTo>
                  <a:pt x="99" y="185"/>
                  <a:pt x="98" y="186"/>
                  <a:pt x="97" y="188"/>
                </a:cubicBezTo>
                <a:cubicBezTo>
                  <a:pt x="99" y="186"/>
                  <a:pt x="100" y="184"/>
                  <a:pt x="102" y="183"/>
                </a:cubicBezTo>
                <a:close/>
                <a:moveTo>
                  <a:pt x="60" y="186"/>
                </a:moveTo>
                <a:cubicBezTo>
                  <a:pt x="60" y="186"/>
                  <a:pt x="60" y="186"/>
                  <a:pt x="60" y="186"/>
                </a:cubicBezTo>
                <a:cubicBezTo>
                  <a:pt x="63" y="186"/>
                  <a:pt x="64" y="188"/>
                  <a:pt x="65" y="188"/>
                </a:cubicBezTo>
                <a:cubicBezTo>
                  <a:pt x="65" y="185"/>
                  <a:pt x="62" y="185"/>
                  <a:pt x="62" y="183"/>
                </a:cubicBezTo>
                <a:cubicBezTo>
                  <a:pt x="62" y="182"/>
                  <a:pt x="63" y="180"/>
                  <a:pt x="62" y="179"/>
                </a:cubicBezTo>
                <a:cubicBezTo>
                  <a:pt x="58" y="179"/>
                  <a:pt x="61" y="183"/>
                  <a:pt x="60" y="186"/>
                </a:cubicBezTo>
                <a:close/>
                <a:moveTo>
                  <a:pt x="130" y="189"/>
                </a:moveTo>
                <a:cubicBezTo>
                  <a:pt x="130" y="189"/>
                  <a:pt x="130" y="189"/>
                  <a:pt x="130" y="189"/>
                </a:cubicBezTo>
                <a:cubicBezTo>
                  <a:pt x="133" y="190"/>
                  <a:pt x="137" y="192"/>
                  <a:pt x="141" y="192"/>
                </a:cubicBezTo>
                <a:cubicBezTo>
                  <a:pt x="141" y="191"/>
                  <a:pt x="141" y="191"/>
                  <a:pt x="142" y="191"/>
                </a:cubicBezTo>
                <a:cubicBezTo>
                  <a:pt x="144" y="187"/>
                  <a:pt x="140" y="186"/>
                  <a:pt x="138" y="185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3"/>
                  <a:pt x="137" y="182"/>
                  <a:pt x="137" y="181"/>
                </a:cubicBezTo>
                <a:cubicBezTo>
                  <a:pt x="137" y="180"/>
                  <a:pt x="136" y="179"/>
                  <a:pt x="135" y="179"/>
                </a:cubicBezTo>
                <a:cubicBezTo>
                  <a:pt x="133" y="178"/>
                  <a:pt x="133" y="180"/>
                  <a:pt x="132" y="180"/>
                </a:cubicBezTo>
                <a:cubicBezTo>
                  <a:pt x="131" y="181"/>
                  <a:pt x="130" y="181"/>
                  <a:pt x="130" y="182"/>
                </a:cubicBezTo>
                <a:cubicBezTo>
                  <a:pt x="131" y="183"/>
                  <a:pt x="133" y="184"/>
                  <a:pt x="134" y="185"/>
                </a:cubicBezTo>
                <a:cubicBezTo>
                  <a:pt x="132" y="185"/>
                  <a:pt x="131" y="183"/>
                  <a:pt x="129" y="183"/>
                </a:cubicBezTo>
                <a:cubicBezTo>
                  <a:pt x="129" y="185"/>
                  <a:pt x="131" y="188"/>
                  <a:pt x="129" y="189"/>
                </a:cubicBezTo>
                <a:cubicBezTo>
                  <a:pt x="129" y="189"/>
                  <a:pt x="130" y="189"/>
                  <a:pt x="130" y="189"/>
                </a:cubicBezTo>
                <a:close/>
                <a:moveTo>
                  <a:pt x="72" y="182"/>
                </a:moveTo>
                <a:cubicBezTo>
                  <a:pt x="72" y="182"/>
                  <a:pt x="72" y="182"/>
                  <a:pt x="72" y="182"/>
                </a:cubicBezTo>
                <a:cubicBezTo>
                  <a:pt x="71" y="182"/>
                  <a:pt x="70" y="180"/>
                  <a:pt x="70" y="179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69" y="180"/>
                  <a:pt x="69" y="182"/>
                  <a:pt x="71" y="183"/>
                </a:cubicBezTo>
                <a:cubicBezTo>
                  <a:pt x="71" y="183"/>
                  <a:pt x="72" y="181"/>
                  <a:pt x="72" y="182"/>
                </a:cubicBezTo>
                <a:close/>
                <a:moveTo>
                  <a:pt x="91" y="179"/>
                </a:moveTo>
                <a:cubicBezTo>
                  <a:pt x="91" y="179"/>
                  <a:pt x="91" y="179"/>
                  <a:pt x="91" y="179"/>
                </a:cubicBezTo>
                <a:cubicBezTo>
                  <a:pt x="91" y="180"/>
                  <a:pt x="92" y="180"/>
                  <a:pt x="92" y="181"/>
                </a:cubicBezTo>
                <a:cubicBezTo>
                  <a:pt x="92" y="183"/>
                  <a:pt x="91" y="184"/>
                  <a:pt x="91" y="186"/>
                </a:cubicBezTo>
                <a:cubicBezTo>
                  <a:pt x="93" y="185"/>
                  <a:pt x="93" y="184"/>
                  <a:pt x="93" y="183"/>
                </a:cubicBezTo>
                <a:cubicBezTo>
                  <a:pt x="93" y="182"/>
                  <a:pt x="93" y="183"/>
                  <a:pt x="93" y="183"/>
                </a:cubicBezTo>
                <a:cubicBezTo>
                  <a:pt x="92" y="183"/>
                  <a:pt x="92" y="183"/>
                  <a:pt x="92" y="182"/>
                </a:cubicBezTo>
                <a:cubicBezTo>
                  <a:pt x="93" y="182"/>
                  <a:pt x="93" y="181"/>
                  <a:pt x="93" y="179"/>
                </a:cubicBezTo>
                <a:cubicBezTo>
                  <a:pt x="93" y="179"/>
                  <a:pt x="93" y="179"/>
                  <a:pt x="92" y="179"/>
                </a:cubicBezTo>
                <a:cubicBezTo>
                  <a:pt x="92" y="180"/>
                  <a:pt x="92" y="180"/>
                  <a:pt x="91" y="179"/>
                </a:cubicBezTo>
                <a:close/>
                <a:moveTo>
                  <a:pt x="75" y="181"/>
                </a:moveTo>
                <a:cubicBezTo>
                  <a:pt x="75" y="181"/>
                  <a:pt x="75" y="181"/>
                  <a:pt x="75" y="181"/>
                </a:cubicBezTo>
                <a:cubicBezTo>
                  <a:pt x="76" y="181"/>
                  <a:pt x="76" y="181"/>
                  <a:pt x="77" y="181"/>
                </a:cubicBezTo>
                <a:cubicBezTo>
                  <a:pt x="76" y="180"/>
                  <a:pt x="76" y="179"/>
                  <a:pt x="75" y="179"/>
                </a:cubicBezTo>
                <a:cubicBezTo>
                  <a:pt x="75" y="180"/>
                  <a:pt x="75" y="180"/>
                  <a:pt x="75" y="181"/>
                </a:cubicBezTo>
                <a:close/>
                <a:moveTo>
                  <a:pt x="94" y="181"/>
                </a:moveTo>
                <a:cubicBezTo>
                  <a:pt x="94" y="181"/>
                  <a:pt x="94" y="181"/>
                  <a:pt x="94" y="181"/>
                </a:cubicBezTo>
                <a:cubicBezTo>
                  <a:pt x="94" y="182"/>
                  <a:pt x="94" y="180"/>
                  <a:pt x="94" y="180"/>
                </a:cubicBezTo>
                <a:cubicBezTo>
                  <a:pt x="94" y="180"/>
                  <a:pt x="94" y="181"/>
                  <a:pt x="94" y="181"/>
                </a:cubicBezTo>
                <a:close/>
                <a:moveTo>
                  <a:pt x="26" y="181"/>
                </a:moveTo>
                <a:cubicBezTo>
                  <a:pt x="26" y="181"/>
                  <a:pt x="26" y="181"/>
                  <a:pt x="26" y="181"/>
                </a:cubicBezTo>
                <a:cubicBezTo>
                  <a:pt x="25" y="182"/>
                  <a:pt x="26" y="183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26" y="186"/>
                  <a:pt x="26" y="186"/>
                  <a:pt x="26" y="188"/>
                </a:cubicBezTo>
                <a:cubicBezTo>
                  <a:pt x="29" y="192"/>
                  <a:pt x="34" y="193"/>
                  <a:pt x="39" y="193"/>
                </a:cubicBezTo>
                <a:cubicBezTo>
                  <a:pt x="39" y="193"/>
                  <a:pt x="39" y="193"/>
                  <a:pt x="40" y="193"/>
                </a:cubicBezTo>
                <a:cubicBezTo>
                  <a:pt x="41" y="193"/>
                  <a:pt x="43" y="191"/>
                  <a:pt x="43" y="189"/>
                </a:cubicBezTo>
                <a:cubicBezTo>
                  <a:pt x="41" y="190"/>
                  <a:pt x="40" y="190"/>
                  <a:pt x="38" y="191"/>
                </a:cubicBezTo>
                <a:cubicBezTo>
                  <a:pt x="35" y="190"/>
                  <a:pt x="32" y="189"/>
                  <a:pt x="30" y="187"/>
                </a:cubicBezTo>
                <a:cubicBezTo>
                  <a:pt x="32" y="187"/>
                  <a:pt x="33" y="189"/>
                  <a:pt x="35" y="189"/>
                </a:cubicBezTo>
                <a:cubicBezTo>
                  <a:pt x="34" y="188"/>
                  <a:pt x="34" y="186"/>
                  <a:pt x="34" y="185"/>
                </a:cubicBezTo>
                <a:cubicBezTo>
                  <a:pt x="31" y="184"/>
                  <a:pt x="29" y="179"/>
                  <a:pt x="26" y="181"/>
                </a:cubicBezTo>
                <a:close/>
                <a:moveTo>
                  <a:pt x="73" y="182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182"/>
                  <a:pt x="73" y="182"/>
                  <a:pt x="74" y="182"/>
                </a:cubicBezTo>
                <a:cubicBezTo>
                  <a:pt x="73" y="181"/>
                  <a:pt x="74" y="181"/>
                  <a:pt x="73" y="181"/>
                </a:cubicBezTo>
                <a:cubicBezTo>
                  <a:pt x="73" y="181"/>
                  <a:pt x="73" y="181"/>
                  <a:pt x="73" y="182"/>
                </a:cubicBezTo>
                <a:close/>
                <a:moveTo>
                  <a:pt x="85" y="182"/>
                </a:moveTo>
                <a:cubicBezTo>
                  <a:pt x="85" y="182"/>
                  <a:pt x="85" y="182"/>
                  <a:pt x="85" y="182"/>
                </a:cubicBezTo>
                <a:cubicBezTo>
                  <a:pt x="86" y="183"/>
                  <a:pt x="85" y="184"/>
                  <a:pt x="86" y="185"/>
                </a:cubicBezTo>
                <a:cubicBezTo>
                  <a:pt x="86" y="184"/>
                  <a:pt x="87" y="184"/>
                  <a:pt x="87" y="183"/>
                </a:cubicBezTo>
                <a:cubicBezTo>
                  <a:pt x="87" y="182"/>
                  <a:pt x="88" y="182"/>
                  <a:pt x="87" y="181"/>
                </a:cubicBezTo>
                <a:cubicBezTo>
                  <a:pt x="86" y="181"/>
                  <a:pt x="86" y="181"/>
                  <a:pt x="85" y="182"/>
                </a:cubicBezTo>
                <a:close/>
                <a:moveTo>
                  <a:pt x="88" y="183"/>
                </a:moveTo>
                <a:cubicBezTo>
                  <a:pt x="88" y="183"/>
                  <a:pt x="88" y="183"/>
                  <a:pt x="88" y="183"/>
                </a:cubicBezTo>
                <a:cubicBezTo>
                  <a:pt x="89" y="183"/>
                  <a:pt x="90" y="183"/>
                  <a:pt x="90" y="184"/>
                </a:cubicBezTo>
                <a:cubicBezTo>
                  <a:pt x="90" y="183"/>
                  <a:pt x="91" y="182"/>
                  <a:pt x="90" y="181"/>
                </a:cubicBezTo>
                <a:cubicBezTo>
                  <a:pt x="90" y="182"/>
                  <a:pt x="89" y="182"/>
                  <a:pt x="88" y="183"/>
                </a:cubicBezTo>
                <a:close/>
                <a:moveTo>
                  <a:pt x="68" y="184"/>
                </a:moveTo>
                <a:cubicBezTo>
                  <a:pt x="68" y="184"/>
                  <a:pt x="68" y="184"/>
                  <a:pt x="68" y="184"/>
                </a:cubicBezTo>
                <a:cubicBezTo>
                  <a:pt x="68" y="183"/>
                  <a:pt x="67" y="182"/>
                  <a:pt x="66" y="182"/>
                </a:cubicBezTo>
                <a:cubicBezTo>
                  <a:pt x="65" y="183"/>
                  <a:pt x="67" y="183"/>
                  <a:pt x="68" y="184"/>
                </a:cubicBezTo>
                <a:close/>
                <a:moveTo>
                  <a:pt x="79" y="185"/>
                </a:moveTo>
                <a:cubicBezTo>
                  <a:pt x="79" y="185"/>
                  <a:pt x="79" y="185"/>
                  <a:pt x="79" y="185"/>
                </a:cubicBezTo>
                <a:cubicBezTo>
                  <a:pt x="78" y="185"/>
                  <a:pt x="78" y="184"/>
                  <a:pt x="78" y="183"/>
                </a:cubicBezTo>
                <a:cubicBezTo>
                  <a:pt x="77" y="182"/>
                  <a:pt x="74" y="182"/>
                  <a:pt x="75" y="184"/>
                </a:cubicBezTo>
                <a:cubicBezTo>
                  <a:pt x="77" y="184"/>
                  <a:pt x="77" y="185"/>
                  <a:pt x="77" y="186"/>
                </a:cubicBezTo>
                <a:cubicBezTo>
                  <a:pt x="78" y="185"/>
                  <a:pt x="79" y="186"/>
                  <a:pt x="79" y="186"/>
                </a:cubicBezTo>
                <a:cubicBezTo>
                  <a:pt x="79" y="185"/>
                  <a:pt x="80" y="184"/>
                  <a:pt x="81" y="183"/>
                </a:cubicBezTo>
                <a:cubicBezTo>
                  <a:pt x="81" y="183"/>
                  <a:pt x="81" y="183"/>
                  <a:pt x="81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79" y="183"/>
                  <a:pt x="79" y="184"/>
                  <a:pt x="79" y="185"/>
                </a:cubicBezTo>
                <a:close/>
                <a:moveTo>
                  <a:pt x="82" y="182"/>
                </a:moveTo>
                <a:cubicBezTo>
                  <a:pt x="82" y="182"/>
                  <a:pt x="82" y="182"/>
                  <a:pt x="82" y="182"/>
                </a:cubicBezTo>
                <a:cubicBezTo>
                  <a:pt x="83" y="182"/>
                  <a:pt x="82" y="183"/>
                  <a:pt x="82" y="183"/>
                </a:cubicBezTo>
                <a:cubicBezTo>
                  <a:pt x="84" y="183"/>
                  <a:pt x="84" y="184"/>
                  <a:pt x="84" y="184"/>
                </a:cubicBezTo>
                <a:cubicBezTo>
                  <a:pt x="85" y="183"/>
                  <a:pt x="84" y="181"/>
                  <a:pt x="82" y="182"/>
                </a:cubicBezTo>
                <a:close/>
                <a:moveTo>
                  <a:pt x="65" y="185"/>
                </a:moveTo>
                <a:cubicBezTo>
                  <a:pt x="65" y="185"/>
                  <a:pt x="65" y="185"/>
                  <a:pt x="65" y="185"/>
                </a:cubicBezTo>
                <a:cubicBezTo>
                  <a:pt x="64" y="184"/>
                  <a:pt x="64" y="182"/>
                  <a:pt x="63" y="182"/>
                </a:cubicBezTo>
                <a:cubicBezTo>
                  <a:pt x="63" y="183"/>
                  <a:pt x="64" y="184"/>
                  <a:pt x="65" y="185"/>
                </a:cubicBezTo>
                <a:close/>
                <a:moveTo>
                  <a:pt x="73" y="186"/>
                </a:move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3" y="185"/>
                  <a:pt x="74" y="184"/>
                </a:cubicBezTo>
                <a:cubicBezTo>
                  <a:pt x="73" y="184"/>
                  <a:pt x="73" y="184"/>
                  <a:pt x="73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72" y="184"/>
                  <a:pt x="72" y="186"/>
                  <a:pt x="73" y="186"/>
                </a:cubicBezTo>
                <a:close/>
                <a:moveTo>
                  <a:pt x="46" y="186"/>
                </a:moveTo>
                <a:cubicBezTo>
                  <a:pt x="46" y="186"/>
                  <a:pt x="46" y="186"/>
                  <a:pt x="46" y="186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5" y="188"/>
                  <a:pt x="45" y="189"/>
                  <a:pt x="44" y="191"/>
                </a:cubicBezTo>
                <a:cubicBezTo>
                  <a:pt x="44" y="192"/>
                  <a:pt x="43" y="192"/>
                  <a:pt x="43" y="193"/>
                </a:cubicBezTo>
                <a:cubicBezTo>
                  <a:pt x="43" y="193"/>
                  <a:pt x="43" y="194"/>
                  <a:pt x="42" y="194"/>
                </a:cubicBezTo>
                <a:cubicBezTo>
                  <a:pt x="40" y="195"/>
                  <a:pt x="38" y="195"/>
                  <a:pt x="37" y="197"/>
                </a:cubicBezTo>
                <a:cubicBezTo>
                  <a:pt x="36" y="199"/>
                  <a:pt x="39" y="203"/>
                  <a:pt x="41" y="204"/>
                </a:cubicBezTo>
                <a:cubicBezTo>
                  <a:pt x="42" y="204"/>
                  <a:pt x="43" y="203"/>
                  <a:pt x="45" y="203"/>
                </a:cubicBezTo>
                <a:cubicBezTo>
                  <a:pt x="45" y="204"/>
                  <a:pt x="45" y="204"/>
                  <a:pt x="46" y="204"/>
                </a:cubicBezTo>
                <a:cubicBezTo>
                  <a:pt x="49" y="202"/>
                  <a:pt x="49" y="198"/>
                  <a:pt x="52" y="196"/>
                </a:cubicBezTo>
                <a:cubicBezTo>
                  <a:pt x="52" y="195"/>
                  <a:pt x="53" y="195"/>
                  <a:pt x="53" y="194"/>
                </a:cubicBezTo>
                <a:cubicBezTo>
                  <a:pt x="51" y="193"/>
                  <a:pt x="53" y="190"/>
                  <a:pt x="53" y="189"/>
                </a:cubicBezTo>
                <a:cubicBezTo>
                  <a:pt x="51" y="188"/>
                  <a:pt x="50" y="191"/>
                  <a:pt x="49" y="192"/>
                </a:cubicBezTo>
                <a:cubicBezTo>
                  <a:pt x="49" y="193"/>
                  <a:pt x="47" y="194"/>
                  <a:pt x="47" y="195"/>
                </a:cubicBezTo>
                <a:cubicBezTo>
                  <a:pt x="46" y="196"/>
                  <a:pt x="45" y="199"/>
                  <a:pt x="44" y="199"/>
                </a:cubicBezTo>
                <a:cubicBezTo>
                  <a:pt x="45" y="197"/>
                  <a:pt x="47" y="194"/>
                  <a:pt x="48" y="192"/>
                </a:cubicBezTo>
                <a:cubicBezTo>
                  <a:pt x="50" y="190"/>
                  <a:pt x="50" y="187"/>
                  <a:pt x="53" y="186"/>
                </a:cubicBezTo>
                <a:cubicBezTo>
                  <a:pt x="53" y="185"/>
                  <a:pt x="54" y="184"/>
                  <a:pt x="53" y="183"/>
                </a:cubicBezTo>
                <a:cubicBezTo>
                  <a:pt x="51" y="183"/>
                  <a:pt x="48" y="184"/>
                  <a:pt x="46" y="186"/>
                </a:cubicBezTo>
                <a:close/>
                <a:moveTo>
                  <a:pt x="92" y="188"/>
                </a:moveTo>
                <a:cubicBezTo>
                  <a:pt x="92" y="188"/>
                  <a:pt x="92" y="188"/>
                  <a:pt x="92" y="188"/>
                </a:cubicBezTo>
                <a:cubicBezTo>
                  <a:pt x="93" y="190"/>
                  <a:pt x="92" y="191"/>
                  <a:pt x="92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4" y="190"/>
                  <a:pt x="96" y="187"/>
                  <a:pt x="97" y="184"/>
                </a:cubicBezTo>
                <a:cubicBezTo>
                  <a:pt x="97" y="184"/>
                  <a:pt x="97" y="183"/>
                  <a:pt x="96" y="183"/>
                </a:cubicBezTo>
                <a:cubicBezTo>
                  <a:pt x="94" y="184"/>
                  <a:pt x="93" y="186"/>
                  <a:pt x="92" y="188"/>
                </a:cubicBezTo>
                <a:close/>
                <a:moveTo>
                  <a:pt x="125" y="193"/>
                </a:moveTo>
                <a:cubicBezTo>
                  <a:pt x="125" y="193"/>
                  <a:pt x="125" y="193"/>
                  <a:pt x="125" y="193"/>
                </a:cubicBezTo>
                <a:cubicBezTo>
                  <a:pt x="124" y="192"/>
                  <a:pt x="122" y="192"/>
                  <a:pt x="120" y="191"/>
                </a:cubicBezTo>
                <a:cubicBezTo>
                  <a:pt x="118" y="190"/>
                  <a:pt x="117" y="187"/>
                  <a:pt x="115" y="185"/>
                </a:cubicBezTo>
                <a:cubicBezTo>
                  <a:pt x="113" y="183"/>
                  <a:pt x="110" y="184"/>
                  <a:pt x="107" y="184"/>
                </a:cubicBezTo>
                <a:cubicBezTo>
                  <a:pt x="110" y="186"/>
                  <a:pt x="114" y="187"/>
                  <a:pt x="117" y="190"/>
                </a:cubicBezTo>
                <a:cubicBezTo>
                  <a:pt x="118" y="190"/>
                  <a:pt x="119" y="192"/>
                  <a:pt x="119" y="194"/>
                </a:cubicBezTo>
                <a:cubicBezTo>
                  <a:pt x="118" y="190"/>
                  <a:pt x="114" y="189"/>
                  <a:pt x="111" y="187"/>
                </a:cubicBezTo>
                <a:cubicBezTo>
                  <a:pt x="109" y="187"/>
                  <a:pt x="107" y="185"/>
                  <a:pt x="106" y="185"/>
                </a:cubicBezTo>
                <a:cubicBezTo>
                  <a:pt x="109" y="185"/>
                  <a:pt x="113" y="191"/>
                  <a:pt x="109" y="194"/>
                </a:cubicBezTo>
                <a:cubicBezTo>
                  <a:pt x="112" y="194"/>
                  <a:pt x="113" y="196"/>
                  <a:pt x="116" y="197"/>
                </a:cubicBezTo>
                <a:cubicBezTo>
                  <a:pt x="119" y="197"/>
                  <a:pt x="121" y="195"/>
                  <a:pt x="124" y="196"/>
                </a:cubicBezTo>
                <a:cubicBezTo>
                  <a:pt x="125" y="195"/>
                  <a:pt x="125" y="194"/>
                  <a:pt x="125" y="193"/>
                </a:cubicBezTo>
                <a:close/>
                <a:moveTo>
                  <a:pt x="81" y="185"/>
                </a:moveTo>
                <a:cubicBezTo>
                  <a:pt x="81" y="185"/>
                  <a:pt x="81" y="185"/>
                  <a:pt x="81" y="185"/>
                </a:cubicBezTo>
                <a:cubicBezTo>
                  <a:pt x="79" y="187"/>
                  <a:pt x="81" y="189"/>
                  <a:pt x="81" y="192"/>
                </a:cubicBezTo>
                <a:cubicBezTo>
                  <a:pt x="82" y="191"/>
                  <a:pt x="84" y="191"/>
                  <a:pt x="85" y="191"/>
                </a:cubicBezTo>
                <a:cubicBezTo>
                  <a:pt x="85" y="190"/>
                  <a:pt x="86" y="188"/>
                  <a:pt x="85" y="187"/>
                </a:cubicBezTo>
                <a:cubicBezTo>
                  <a:pt x="85" y="185"/>
                  <a:pt x="84" y="186"/>
                  <a:pt x="83" y="184"/>
                </a:cubicBezTo>
                <a:cubicBezTo>
                  <a:pt x="83" y="184"/>
                  <a:pt x="82" y="185"/>
                  <a:pt x="82" y="184"/>
                </a:cubicBezTo>
                <a:cubicBezTo>
                  <a:pt x="82" y="184"/>
                  <a:pt x="82" y="185"/>
                  <a:pt x="81" y="185"/>
                </a:cubicBezTo>
                <a:close/>
                <a:moveTo>
                  <a:pt x="70" y="185"/>
                </a:move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70" y="186"/>
                </a:cubicBezTo>
                <a:cubicBezTo>
                  <a:pt x="70" y="186"/>
                  <a:pt x="71" y="186"/>
                  <a:pt x="72" y="185"/>
                </a:cubicBezTo>
                <a:cubicBezTo>
                  <a:pt x="71" y="185"/>
                  <a:pt x="71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lose/>
                <a:moveTo>
                  <a:pt x="86" y="185"/>
                </a:moveTo>
                <a:cubicBezTo>
                  <a:pt x="86" y="185"/>
                  <a:pt x="86" y="185"/>
                  <a:pt x="86" y="185"/>
                </a:cubicBezTo>
                <a:cubicBezTo>
                  <a:pt x="87" y="187"/>
                  <a:pt x="86" y="190"/>
                  <a:pt x="86" y="192"/>
                </a:cubicBezTo>
                <a:cubicBezTo>
                  <a:pt x="88" y="190"/>
                  <a:pt x="90" y="191"/>
                  <a:pt x="91" y="191"/>
                </a:cubicBezTo>
                <a:cubicBezTo>
                  <a:pt x="91" y="191"/>
                  <a:pt x="91" y="190"/>
                  <a:pt x="91" y="189"/>
                </a:cubicBezTo>
                <a:cubicBezTo>
                  <a:pt x="89" y="188"/>
                  <a:pt x="89" y="186"/>
                  <a:pt x="89" y="185"/>
                </a:cubicBezTo>
                <a:cubicBezTo>
                  <a:pt x="88" y="184"/>
                  <a:pt x="87" y="185"/>
                  <a:pt x="86" y="185"/>
                </a:cubicBezTo>
                <a:close/>
                <a:moveTo>
                  <a:pt x="55" y="185"/>
                </a:moveTo>
                <a:cubicBezTo>
                  <a:pt x="55" y="185"/>
                  <a:pt x="55" y="185"/>
                  <a:pt x="55" y="185"/>
                </a:cubicBezTo>
                <a:cubicBezTo>
                  <a:pt x="55" y="186"/>
                  <a:pt x="55" y="187"/>
                  <a:pt x="54" y="188"/>
                </a:cubicBezTo>
                <a:cubicBezTo>
                  <a:pt x="54" y="188"/>
                  <a:pt x="55" y="188"/>
                  <a:pt x="55" y="189"/>
                </a:cubicBezTo>
                <a:cubicBezTo>
                  <a:pt x="54" y="190"/>
                  <a:pt x="53" y="191"/>
                  <a:pt x="54" y="193"/>
                </a:cubicBezTo>
                <a:cubicBezTo>
                  <a:pt x="55" y="194"/>
                  <a:pt x="58" y="192"/>
                  <a:pt x="59" y="193"/>
                </a:cubicBezTo>
                <a:cubicBezTo>
                  <a:pt x="59" y="193"/>
                  <a:pt x="61" y="192"/>
                  <a:pt x="61" y="192"/>
                </a:cubicBezTo>
                <a:cubicBezTo>
                  <a:pt x="60" y="191"/>
                  <a:pt x="59" y="190"/>
                  <a:pt x="59" y="190"/>
                </a:cubicBezTo>
                <a:cubicBezTo>
                  <a:pt x="59" y="188"/>
                  <a:pt x="59" y="187"/>
                  <a:pt x="60" y="187"/>
                </a:cubicBezTo>
                <a:cubicBezTo>
                  <a:pt x="59" y="186"/>
                  <a:pt x="58" y="186"/>
                  <a:pt x="58" y="185"/>
                </a:cubicBezTo>
                <a:cubicBezTo>
                  <a:pt x="57" y="185"/>
                  <a:pt x="56" y="185"/>
                  <a:pt x="55" y="185"/>
                </a:cubicBezTo>
                <a:close/>
                <a:moveTo>
                  <a:pt x="66" y="185"/>
                </a:moveTo>
                <a:cubicBezTo>
                  <a:pt x="66" y="185"/>
                  <a:pt x="66" y="185"/>
                  <a:pt x="66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8" y="186"/>
                  <a:pt x="67" y="185"/>
                  <a:pt x="67" y="185"/>
                </a:cubicBezTo>
                <a:cubicBezTo>
                  <a:pt x="67" y="185"/>
                  <a:pt x="66" y="185"/>
                  <a:pt x="66" y="185"/>
                </a:cubicBezTo>
                <a:close/>
                <a:moveTo>
                  <a:pt x="76" y="192"/>
                </a:moveTo>
                <a:cubicBezTo>
                  <a:pt x="76" y="192"/>
                  <a:pt x="76" y="192"/>
                  <a:pt x="76" y="192"/>
                </a:cubicBezTo>
                <a:cubicBezTo>
                  <a:pt x="77" y="191"/>
                  <a:pt x="79" y="192"/>
                  <a:pt x="80" y="192"/>
                </a:cubicBezTo>
                <a:cubicBezTo>
                  <a:pt x="79" y="190"/>
                  <a:pt x="79" y="189"/>
                  <a:pt x="78" y="187"/>
                </a:cubicBezTo>
                <a:cubicBezTo>
                  <a:pt x="76" y="188"/>
                  <a:pt x="76" y="186"/>
                  <a:pt x="75" y="186"/>
                </a:cubicBezTo>
                <a:cubicBezTo>
                  <a:pt x="74" y="188"/>
                  <a:pt x="75" y="190"/>
                  <a:pt x="76" y="192"/>
                </a:cubicBezTo>
                <a:close/>
                <a:moveTo>
                  <a:pt x="99" y="190"/>
                </a:moveTo>
                <a:cubicBezTo>
                  <a:pt x="99" y="190"/>
                  <a:pt x="99" y="190"/>
                  <a:pt x="99" y="190"/>
                </a:cubicBezTo>
                <a:cubicBezTo>
                  <a:pt x="99" y="190"/>
                  <a:pt x="99" y="190"/>
                  <a:pt x="99" y="190"/>
                </a:cubicBezTo>
                <a:cubicBezTo>
                  <a:pt x="101" y="191"/>
                  <a:pt x="101" y="192"/>
                  <a:pt x="103" y="193"/>
                </a:cubicBezTo>
                <a:cubicBezTo>
                  <a:pt x="104" y="190"/>
                  <a:pt x="108" y="193"/>
                  <a:pt x="109" y="191"/>
                </a:cubicBezTo>
                <a:cubicBezTo>
                  <a:pt x="109" y="186"/>
                  <a:pt x="99" y="185"/>
                  <a:pt x="99" y="190"/>
                </a:cubicBezTo>
                <a:close/>
                <a:moveTo>
                  <a:pt x="73" y="188"/>
                </a:moveTo>
                <a:cubicBezTo>
                  <a:pt x="73" y="188"/>
                  <a:pt x="73" y="188"/>
                  <a:pt x="73" y="188"/>
                </a:cubicBezTo>
                <a:cubicBezTo>
                  <a:pt x="71" y="187"/>
                  <a:pt x="70" y="188"/>
                  <a:pt x="68" y="188"/>
                </a:cubicBezTo>
                <a:cubicBezTo>
                  <a:pt x="69" y="188"/>
                  <a:pt x="67" y="189"/>
                  <a:pt x="67" y="189"/>
                </a:cubicBezTo>
                <a:cubicBezTo>
                  <a:pt x="67" y="190"/>
                  <a:pt x="68" y="191"/>
                  <a:pt x="68" y="192"/>
                </a:cubicBezTo>
                <a:cubicBezTo>
                  <a:pt x="70" y="191"/>
                  <a:pt x="72" y="192"/>
                  <a:pt x="74" y="191"/>
                </a:cubicBezTo>
                <a:cubicBezTo>
                  <a:pt x="74" y="190"/>
                  <a:pt x="73" y="189"/>
                  <a:pt x="73" y="188"/>
                </a:cubicBezTo>
                <a:close/>
                <a:moveTo>
                  <a:pt x="126" y="195"/>
                </a:moveTo>
                <a:cubicBezTo>
                  <a:pt x="126" y="195"/>
                  <a:pt x="126" y="195"/>
                  <a:pt x="126" y="195"/>
                </a:cubicBezTo>
                <a:cubicBezTo>
                  <a:pt x="127" y="197"/>
                  <a:pt x="130" y="200"/>
                  <a:pt x="129" y="201"/>
                </a:cubicBezTo>
                <a:cubicBezTo>
                  <a:pt x="128" y="200"/>
                  <a:pt x="127" y="198"/>
                  <a:pt x="125" y="197"/>
                </a:cubicBezTo>
                <a:cubicBezTo>
                  <a:pt x="124" y="198"/>
                  <a:pt x="123" y="197"/>
                  <a:pt x="122" y="197"/>
                </a:cubicBezTo>
                <a:cubicBezTo>
                  <a:pt x="121" y="198"/>
                  <a:pt x="119" y="198"/>
                  <a:pt x="118" y="198"/>
                </a:cubicBezTo>
                <a:cubicBezTo>
                  <a:pt x="122" y="200"/>
                  <a:pt x="122" y="206"/>
                  <a:pt x="128" y="207"/>
                </a:cubicBezTo>
                <a:cubicBezTo>
                  <a:pt x="129" y="206"/>
                  <a:pt x="131" y="206"/>
                  <a:pt x="133" y="207"/>
                </a:cubicBezTo>
                <a:cubicBezTo>
                  <a:pt x="135" y="205"/>
                  <a:pt x="136" y="200"/>
                  <a:pt x="134" y="197"/>
                </a:cubicBezTo>
                <a:cubicBezTo>
                  <a:pt x="133" y="195"/>
                  <a:pt x="132" y="194"/>
                  <a:pt x="130" y="193"/>
                </a:cubicBezTo>
                <a:cubicBezTo>
                  <a:pt x="128" y="189"/>
                  <a:pt x="122" y="188"/>
                  <a:pt x="119" y="187"/>
                </a:cubicBezTo>
                <a:cubicBezTo>
                  <a:pt x="121" y="190"/>
                  <a:pt x="127" y="190"/>
                  <a:pt x="126" y="195"/>
                </a:cubicBezTo>
                <a:close/>
                <a:moveTo>
                  <a:pt x="60" y="188"/>
                </a:moveTo>
                <a:cubicBezTo>
                  <a:pt x="60" y="188"/>
                  <a:pt x="60" y="188"/>
                  <a:pt x="60" y="188"/>
                </a:cubicBezTo>
                <a:cubicBezTo>
                  <a:pt x="60" y="190"/>
                  <a:pt x="63" y="191"/>
                  <a:pt x="64" y="192"/>
                </a:cubicBezTo>
                <a:cubicBezTo>
                  <a:pt x="64" y="192"/>
                  <a:pt x="64" y="193"/>
                  <a:pt x="64" y="193"/>
                </a:cubicBezTo>
                <a:cubicBezTo>
                  <a:pt x="64" y="193"/>
                  <a:pt x="65" y="194"/>
                  <a:pt x="66" y="194"/>
                </a:cubicBezTo>
                <a:cubicBezTo>
                  <a:pt x="66" y="193"/>
                  <a:pt x="67" y="193"/>
                  <a:pt x="67" y="192"/>
                </a:cubicBezTo>
                <a:cubicBezTo>
                  <a:pt x="66" y="191"/>
                  <a:pt x="65" y="191"/>
                  <a:pt x="65" y="189"/>
                </a:cubicBezTo>
                <a:cubicBezTo>
                  <a:pt x="63" y="190"/>
                  <a:pt x="63" y="187"/>
                  <a:pt x="60" y="188"/>
                </a:cubicBezTo>
                <a:close/>
                <a:moveTo>
                  <a:pt x="100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8" y="191"/>
                  <a:pt x="94" y="191"/>
                  <a:pt x="94" y="194"/>
                </a:cubicBezTo>
                <a:cubicBezTo>
                  <a:pt x="95" y="195"/>
                  <a:pt x="97" y="195"/>
                  <a:pt x="97" y="197"/>
                </a:cubicBezTo>
                <a:cubicBezTo>
                  <a:pt x="98" y="197"/>
                  <a:pt x="99" y="196"/>
                  <a:pt x="100" y="196"/>
                </a:cubicBezTo>
                <a:cubicBezTo>
                  <a:pt x="101" y="196"/>
                  <a:pt x="102" y="198"/>
                  <a:pt x="103" y="197"/>
                </a:cubicBezTo>
                <a:cubicBezTo>
                  <a:pt x="105" y="194"/>
                  <a:pt x="100" y="195"/>
                  <a:pt x="100" y="192"/>
                </a:cubicBezTo>
                <a:close/>
                <a:moveTo>
                  <a:pt x="139" y="206"/>
                </a:moveTo>
                <a:cubicBezTo>
                  <a:pt x="139" y="206"/>
                  <a:pt x="139" y="206"/>
                  <a:pt x="139" y="206"/>
                </a:cubicBezTo>
                <a:cubicBezTo>
                  <a:pt x="138" y="205"/>
                  <a:pt x="138" y="204"/>
                  <a:pt x="138" y="204"/>
                </a:cubicBezTo>
                <a:cubicBezTo>
                  <a:pt x="136" y="200"/>
                  <a:pt x="135" y="195"/>
                  <a:pt x="132" y="193"/>
                </a:cubicBezTo>
                <a:cubicBezTo>
                  <a:pt x="133" y="195"/>
                  <a:pt x="136" y="198"/>
                  <a:pt x="136" y="202"/>
                </a:cubicBezTo>
                <a:cubicBezTo>
                  <a:pt x="136" y="204"/>
                  <a:pt x="135" y="208"/>
                  <a:pt x="133" y="208"/>
                </a:cubicBezTo>
                <a:cubicBezTo>
                  <a:pt x="132" y="209"/>
                  <a:pt x="132" y="208"/>
                  <a:pt x="131" y="208"/>
                </a:cubicBezTo>
                <a:cubicBezTo>
                  <a:pt x="132" y="210"/>
                  <a:pt x="133" y="211"/>
                  <a:pt x="135" y="212"/>
                </a:cubicBezTo>
                <a:cubicBezTo>
                  <a:pt x="136" y="211"/>
                  <a:pt x="137" y="210"/>
                  <a:pt x="140" y="211"/>
                </a:cubicBezTo>
                <a:cubicBezTo>
                  <a:pt x="140" y="209"/>
                  <a:pt x="141" y="208"/>
                  <a:pt x="142" y="206"/>
                </a:cubicBezTo>
                <a:cubicBezTo>
                  <a:pt x="143" y="201"/>
                  <a:pt x="139" y="196"/>
                  <a:pt x="136" y="193"/>
                </a:cubicBezTo>
                <a:cubicBezTo>
                  <a:pt x="135" y="193"/>
                  <a:pt x="134" y="192"/>
                  <a:pt x="133" y="192"/>
                </a:cubicBezTo>
                <a:cubicBezTo>
                  <a:pt x="136" y="195"/>
                  <a:pt x="139" y="200"/>
                  <a:pt x="139" y="206"/>
                </a:cubicBezTo>
                <a:close/>
                <a:moveTo>
                  <a:pt x="96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6" y="197"/>
                  <a:pt x="96" y="196"/>
                </a:cubicBezTo>
                <a:cubicBezTo>
                  <a:pt x="93" y="195"/>
                  <a:pt x="92" y="193"/>
                  <a:pt x="90" y="192"/>
                </a:cubicBezTo>
                <a:cubicBezTo>
                  <a:pt x="89" y="192"/>
                  <a:pt x="88" y="192"/>
                  <a:pt x="88" y="192"/>
                </a:cubicBezTo>
                <a:cubicBezTo>
                  <a:pt x="89" y="194"/>
                  <a:pt x="90" y="196"/>
                  <a:pt x="90" y="197"/>
                </a:cubicBezTo>
                <a:cubicBezTo>
                  <a:pt x="92" y="198"/>
                  <a:pt x="94" y="197"/>
                  <a:pt x="96" y="199"/>
                </a:cubicBezTo>
                <a:cubicBezTo>
                  <a:pt x="96" y="198"/>
                  <a:pt x="96" y="198"/>
                  <a:pt x="96" y="197"/>
                </a:cubicBezTo>
                <a:close/>
                <a:moveTo>
                  <a:pt x="27" y="193"/>
                </a:moveTo>
                <a:cubicBezTo>
                  <a:pt x="27" y="193"/>
                  <a:pt x="27" y="193"/>
                  <a:pt x="27" y="193"/>
                </a:cubicBezTo>
                <a:cubicBezTo>
                  <a:pt x="25" y="195"/>
                  <a:pt x="25" y="198"/>
                  <a:pt x="23" y="199"/>
                </a:cubicBezTo>
                <a:cubicBezTo>
                  <a:pt x="22" y="200"/>
                  <a:pt x="21" y="200"/>
                  <a:pt x="21" y="200"/>
                </a:cubicBezTo>
                <a:cubicBezTo>
                  <a:pt x="22" y="208"/>
                  <a:pt x="27" y="206"/>
                  <a:pt x="31" y="205"/>
                </a:cubicBezTo>
                <a:cubicBezTo>
                  <a:pt x="31" y="203"/>
                  <a:pt x="28" y="203"/>
                  <a:pt x="29" y="200"/>
                </a:cubicBezTo>
                <a:cubicBezTo>
                  <a:pt x="28" y="200"/>
                  <a:pt x="26" y="201"/>
                  <a:pt x="25" y="201"/>
                </a:cubicBezTo>
                <a:cubicBezTo>
                  <a:pt x="25" y="199"/>
                  <a:pt x="26" y="200"/>
                  <a:pt x="27" y="199"/>
                </a:cubicBezTo>
                <a:cubicBezTo>
                  <a:pt x="29" y="198"/>
                  <a:pt x="30" y="197"/>
                  <a:pt x="31" y="195"/>
                </a:cubicBezTo>
                <a:cubicBezTo>
                  <a:pt x="33" y="195"/>
                  <a:pt x="35" y="195"/>
                  <a:pt x="37" y="194"/>
                </a:cubicBezTo>
                <a:cubicBezTo>
                  <a:pt x="33" y="194"/>
                  <a:pt x="30" y="191"/>
                  <a:pt x="27" y="193"/>
                </a:cubicBezTo>
                <a:close/>
                <a:moveTo>
                  <a:pt x="83" y="192"/>
                </a:moveTo>
                <a:cubicBezTo>
                  <a:pt x="83" y="192"/>
                  <a:pt x="83" y="192"/>
                  <a:pt x="83" y="192"/>
                </a:cubicBezTo>
                <a:cubicBezTo>
                  <a:pt x="80" y="195"/>
                  <a:pt x="85" y="197"/>
                  <a:pt x="86" y="200"/>
                </a:cubicBezTo>
                <a:cubicBezTo>
                  <a:pt x="86" y="201"/>
                  <a:pt x="85" y="202"/>
                  <a:pt x="85" y="203"/>
                </a:cubicBezTo>
                <a:cubicBezTo>
                  <a:pt x="86" y="201"/>
                  <a:pt x="88" y="199"/>
                  <a:pt x="89" y="198"/>
                </a:cubicBezTo>
                <a:cubicBezTo>
                  <a:pt x="89" y="196"/>
                  <a:pt x="88" y="195"/>
                  <a:pt x="87" y="194"/>
                </a:cubicBezTo>
                <a:cubicBezTo>
                  <a:pt x="86" y="193"/>
                  <a:pt x="85" y="192"/>
                  <a:pt x="83" y="192"/>
                </a:cubicBezTo>
                <a:close/>
                <a:moveTo>
                  <a:pt x="68" y="194"/>
                </a:moveTo>
                <a:cubicBezTo>
                  <a:pt x="68" y="194"/>
                  <a:pt x="68" y="194"/>
                  <a:pt x="68" y="194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67" y="196"/>
                  <a:pt x="66" y="197"/>
                  <a:pt x="66" y="199"/>
                </a:cubicBezTo>
                <a:cubicBezTo>
                  <a:pt x="66" y="199"/>
                  <a:pt x="67" y="199"/>
                  <a:pt x="68" y="199"/>
                </a:cubicBezTo>
                <a:cubicBezTo>
                  <a:pt x="69" y="197"/>
                  <a:pt x="70" y="197"/>
                  <a:pt x="71" y="196"/>
                </a:cubicBezTo>
                <a:cubicBezTo>
                  <a:pt x="73" y="195"/>
                  <a:pt x="74" y="196"/>
                  <a:pt x="75" y="195"/>
                </a:cubicBezTo>
                <a:cubicBezTo>
                  <a:pt x="76" y="192"/>
                  <a:pt x="70" y="192"/>
                  <a:pt x="68" y="194"/>
                </a:cubicBezTo>
                <a:close/>
                <a:moveTo>
                  <a:pt x="77" y="196"/>
                </a:moveTo>
                <a:cubicBezTo>
                  <a:pt x="77" y="196"/>
                  <a:pt x="77" y="196"/>
                  <a:pt x="77" y="196"/>
                </a:cubicBezTo>
                <a:cubicBezTo>
                  <a:pt x="77" y="197"/>
                  <a:pt x="76" y="197"/>
                  <a:pt x="75" y="197"/>
                </a:cubicBezTo>
                <a:cubicBezTo>
                  <a:pt x="76" y="198"/>
                  <a:pt x="74" y="199"/>
                  <a:pt x="75" y="201"/>
                </a:cubicBezTo>
                <a:cubicBezTo>
                  <a:pt x="77" y="201"/>
                  <a:pt x="78" y="199"/>
                  <a:pt x="80" y="200"/>
                </a:cubicBezTo>
                <a:cubicBezTo>
                  <a:pt x="81" y="198"/>
                  <a:pt x="80" y="195"/>
                  <a:pt x="80" y="193"/>
                </a:cubicBezTo>
                <a:cubicBezTo>
                  <a:pt x="79" y="193"/>
                  <a:pt x="78" y="193"/>
                  <a:pt x="76" y="193"/>
                </a:cubicBezTo>
                <a:cubicBezTo>
                  <a:pt x="77" y="194"/>
                  <a:pt x="77" y="195"/>
                  <a:pt x="77" y="196"/>
                </a:cubicBezTo>
                <a:close/>
                <a:moveTo>
                  <a:pt x="61" y="193"/>
                </a:moveTo>
                <a:cubicBezTo>
                  <a:pt x="61" y="193"/>
                  <a:pt x="61" y="193"/>
                  <a:pt x="61" y="193"/>
                </a:cubicBezTo>
                <a:cubicBezTo>
                  <a:pt x="59" y="194"/>
                  <a:pt x="58" y="197"/>
                  <a:pt x="58" y="199"/>
                </a:cubicBezTo>
                <a:cubicBezTo>
                  <a:pt x="60" y="198"/>
                  <a:pt x="63" y="197"/>
                  <a:pt x="65" y="195"/>
                </a:cubicBezTo>
                <a:cubicBezTo>
                  <a:pt x="64" y="194"/>
                  <a:pt x="63" y="193"/>
                  <a:pt x="61" y="193"/>
                </a:cubicBezTo>
                <a:close/>
                <a:moveTo>
                  <a:pt x="105" y="196"/>
                </a:moveTo>
                <a:cubicBezTo>
                  <a:pt x="105" y="196"/>
                  <a:pt x="105" y="196"/>
                  <a:pt x="105" y="196"/>
                </a:cubicBezTo>
                <a:cubicBezTo>
                  <a:pt x="108" y="200"/>
                  <a:pt x="111" y="204"/>
                  <a:pt x="113" y="209"/>
                </a:cubicBezTo>
                <a:cubicBezTo>
                  <a:pt x="111" y="207"/>
                  <a:pt x="111" y="205"/>
                  <a:pt x="110" y="203"/>
                </a:cubicBezTo>
                <a:cubicBezTo>
                  <a:pt x="109" y="202"/>
                  <a:pt x="107" y="201"/>
                  <a:pt x="106" y="199"/>
                </a:cubicBezTo>
                <a:cubicBezTo>
                  <a:pt x="106" y="199"/>
                  <a:pt x="106" y="199"/>
                  <a:pt x="106" y="199"/>
                </a:cubicBezTo>
                <a:cubicBezTo>
                  <a:pt x="106" y="198"/>
                  <a:pt x="105" y="198"/>
                  <a:pt x="104" y="198"/>
                </a:cubicBezTo>
                <a:cubicBezTo>
                  <a:pt x="104" y="198"/>
                  <a:pt x="104" y="199"/>
                  <a:pt x="103" y="199"/>
                </a:cubicBezTo>
                <a:cubicBezTo>
                  <a:pt x="102" y="199"/>
                  <a:pt x="101" y="198"/>
                  <a:pt x="100" y="198"/>
                </a:cubicBezTo>
                <a:cubicBezTo>
                  <a:pt x="103" y="200"/>
                  <a:pt x="105" y="202"/>
                  <a:pt x="106" y="205"/>
                </a:cubicBezTo>
                <a:cubicBezTo>
                  <a:pt x="106" y="205"/>
                  <a:pt x="107" y="205"/>
                  <a:pt x="107" y="206"/>
                </a:cubicBezTo>
                <a:cubicBezTo>
                  <a:pt x="108" y="208"/>
                  <a:pt x="108" y="211"/>
                  <a:pt x="110" y="213"/>
                </a:cubicBezTo>
                <a:cubicBezTo>
                  <a:pt x="110" y="213"/>
                  <a:pt x="110" y="214"/>
                  <a:pt x="110" y="214"/>
                </a:cubicBezTo>
                <a:cubicBezTo>
                  <a:pt x="111" y="214"/>
                  <a:pt x="111" y="214"/>
                  <a:pt x="112" y="215"/>
                </a:cubicBezTo>
                <a:cubicBezTo>
                  <a:pt x="113" y="214"/>
                  <a:pt x="113" y="213"/>
                  <a:pt x="114" y="212"/>
                </a:cubicBezTo>
                <a:cubicBezTo>
                  <a:pt x="116" y="212"/>
                  <a:pt x="116" y="213"/>
                  <a:pt x="117" y="213"/>
                </a:cubicBezTo>
                <a:cubicBezTo>
                  <a:pt x="117" y="212"/>
                  <a:pt x="117" y="212"/>
                  <a:pt x="118" y="211"/>
                </a:cubicBezTo>
                <a:cubicBezTo>
                  <a:pt x="118" y="209"/>
                  <a:pt x="118" y="207"/>
                  <a:pt x="117" y="205"/>
                </a:cubicBezTo>
                <a:cubicBezTo>
                  <a:pt x="115" y="203"/>
                  <a:pt x="112" y="201"/>
                  <a:pt x="110" y="198"/>
                </a:cubicBezTo>
                <a:cubicBezTo>
                  <a:pt x="110" y="198"/>
                  <a:pt x="110" y="196"/>
                  <a:pt x="109" y="196"/>
                </a:cubicBezTo>
                <a:cubicBezTo>
                  <a:pt x="109" y="195"/>
                  <a:pt x="107" y="195"/>
                  <a:pt x="106" y="194"/>
                </a:cubicBezTo>
                <a:cubicBezTo>
                  <a:pt x="106" y="194"/>
                  <a:pt x="105" y="194"/>
                  <a:pt x="105" y="194"/>
                </a:cubicBezTo>
                <a:cubicBezTo>
                  <a:pt x="105" y="194"/>
                  <a:pt x="105" y="195"/>
                  <a:pt x="105" y="196"/>
                </a:cubicBezTo>
                <a:close/>
                <a:moveTo>
                  <a:pt x="53" y="195"/>
                </a:moveTo>
                <a:cubicBezTo>
                  <a:pt x="53" y="195"/>
                  <a:pt x="53" y="195"/>
                  <a:pt x="53" y="195"/>
                </a:cubicBezTo>
                <a:cubicBezTo>
                  <a:pt x="52" y="197"/>
                  <a:pt x="50" y="199"/>
                  <a:pt x="50" y="201"/>
                </a:cubicBezTo>
                <a:cubicBezTo>
                  <a:pt x="50" y="204"/>
                  <a:pt x="50" y="208"/>
                  <a:pt x="49" y="210"/>
                </a:cubicBezTo>
                <a:cubicBezTo>
                  <a:pt x="47" y="211"/>
                  <a:pt x="45" y="215"/>
                  <a:pt x="48" y="216"/>
                </a:cubicBezTo>
                <a:cubicBezTo>
                  <a:pt x="49" y="217"/>
                  <a:pt x="50" y="216"/>
                  <a:pt x="51" y="217"/>
                </a:cubicBezTo>
                <a:cubicBezTo>
                  <a:pt x="53" y="216"/>
                  <a:pt x="54" y="214"/>
                  <a:pt x="56" y="214"/>
                </a:cubicBezTo>
                <a:cubicBezTo>
                  <a:pt x="57" y="212"/>
                  <a:pt x="58" y="211"/>
                  <a:pt x="58" y="209"/>
                </a:cubicBezTo>
                <a:cubicBezTo>
                  <a:pt x="58" y="208"/>
                  <a:pt x="57" y="206"/>
                  <a:pt x="58" y="205"/>
                </a:cubicBezTo>
                <a:cubicBezTo>
                  <a:pt x="58" y="204"/>
                  <a:pt x="58" y="204"/>
                  <a:pt x="58" y="204"/>
                </a:cubicBezTo>
                <a:cubicBezTo>
                  <a:pt x="59" y="202"/>
                  <a:pt x="58" y="201"/>
                  <a:pt x="59" y="200"/>
                </a:cubicBezTo>
                <a:cubicBezTo>
                  <a:pt x="58" y="200"/>
                  <a:pt x="57" y="200"/>
                  <a:pt x="56" y="199"/>
                </a:cubicBezTo>
                <a:cubicBezTo>
                  <a:pt x="53" y="204"/>
                  <a:pt x="52" y="209"/>
                  <a:pt x="50" y="215"/>
                </a:cubicBezTo>
                <a:cubicBezTo>
                  <a:pt x="50" y="209"/>
                  <a:pt x="53" y="202"/>
                  <a:pt x="56" y="197"/>
                </a:cubicBezTo>
                <a:cubicBezTo>
                  <a:pt x="56" y="196"/>
                  <a:pt x="57" y="195"/>
                  <a:pt x="57" y="194"/>
                </a:cubicBezTo>
                <a:cubicBezTo>
                  <a:pt x="56" y="195"/>
                  <a:pt x="54" y="195"/>
                  <a:pt x="53" y="195"/>
                </a:cubicBezTo>
                <a:close/>
                <a:moveTo>
                  <a:pt x="113" y="201"/>
                </a:moveTo>
                <a:cubicBezTo>
                  <a:pt x="113" y="201"/>
                  <a:pt x="113" y="201"/>
                  <a:pt x="113" y="201"/>
                </a:cubicBezTo>
                <a:cubicBezTo>
                  <a:pt x="114" y="201"/>
                  <a:pt x="114" y="201"/>
                  <a:pt x="115" y="201"/>
                </a:cubicBezTo>
                <a:cubicBezTo>
                  <a:pt x="118" y="204"/>
                  <a:pt x="121" y="210"/>
                  <a:pt x="118" y="214"/>
                </a:cubicBezTo>
                <a:cubicBezTo>
                  <a:pt x="117" y="214"/>
                  <a:pt x="117" y="214"/>
                  <a:pt x="116" y="215"/>
                </a:cubicBezTo>
                <a:cubicBezTo>
                  <a:pt x="116" y="216"/>
                  <a:pt x="117" y="218"/>
                  <a:pt x="116" y="218"/>
                </a:cubicBezTo>
                <a:cubicBezTo>
                  <a:pt x="115" y="217"/>
                  <a:pt x="116" y="215"/>
                  <a:pt x="115" y="214"/>
                </a:cubicBezTo>
                <a:cubicBezTo>
                  <a:pt x="114" y="215"/>
                  <a:pt x="113" y="216"/>
                  <a:pt x="111" y="216"/>
                </a:cubicBezTo>
                <a:cubicBezTo>
                  <a:pt x="112" y="217"/>
                  <a:pt x="112" y="218"/>
                  <a:pt x="112" y="220"/>
                </a:cubicBezTo>
                <a:cubicBezTo>
                  <a:pt x="114" y="221"/>
                  <a:pt x="116" y="221"/>
                  <a:pt x="117" y="223"/>
                </a:cubicBezTo>
                <a:cubicBezTo>
                  <a:pt x="119" y="222"/>
                  <a:pt x="119" y="219"/>
                  <a:pt x="120" y="218"/>
                </a:cubicBezTo>
                <a:cubicBezTo>
                  <a:pt x="121" y="214"/>
                  <a:pt x="122" y="208"/>
                  <a:pt x="119" y="204"/>
                </a:cubicBezTo>
                <a:cubicBezTo>
                  <a:pt x="118" y="202"/>
                  <a:pt x="115" y="200"/>
                  <a:pt x="114" y="198"/>
                </a:cubicBezTo>
                <a:cubicBezTo>
                  <a:pt x="113" y="197"/>
                  <a:pt x="112" y="196"/>
                  <a:pt x="110" y="195"/>
                </a:cubicBezTo>
                <a:cubicBezTo>
                  <a:pt x="111" y="197"/>
                  <a:pt x="112" y="199"/>
                  <a:pt x="113" y="201"/>
                </a:cubicBezTo>
                <a:close/>
                <a:moveTo>
                  <a:pt x="32" y="204"/>
                </a:moveTo>
                <a:cubicBezTo>
                  <a:pt x="32" y="204"/>
                  <a:pt x="32" y="204"/>
                  <a:pt x="32" y="204"/>
                </a:cubicBezTo>
                <a:cubicBezTo>
                  <a:pt x="32" y="206"/>
                  <a:pt x="33" y="210"/>
                  <a:pt x="35" y="210"/>
                </a:cubicBezTo>
                <a:cubicBezTo>
                  <a:pt x="38" y="210"/>
                  <a:pt x="40" y="206"/>
                  <a:pt x="42" y="205"/>
                </a:cubicBezTo>
                <a:cubicBezTo>
                  <a:pt x="40" y="205"/>
                  <a:pt x="39" y="204"/>
                  <a:pt x="38" y="203"/>
                </a:cubicBezTo>
                <a:cubicBezTo>
                  <a:pt x="37" y="203"/>
                  <a:pt x="35" y="204"/>
                  <a:pt x="34" y="204"/>
                </a:cubicBezTo>
                <a:cubicBezTo>
                  <a:pt x="34" y="203"/>
                  <a:pt x="36" y="202"/>
                  <a:pt x="37" y="202"/>
                </a:cubicBezTo>
                <a:cubicBezTo>
                  <a:pt x="36" y="200"/>
                  <a:pt x="36" y="199"/>
                  <a:pt x="35" y="197"/>
                </a:cubicBezTo>
                <a:cubicBezTo>
                  <a:pt x="35" y="196"/>
                  <a:pt x="36" y="196"/>
                  <a:pt x="36" y="196"/>
                </a:cubicBezTo>
                <a:cubicBezTo>
                  <a:pt x="31" y="196"/>
                  <a:pt x="28" y="201"/>
                  <a:pt x="32" y="204"/>
                </a:cubicBezTo>
                <a:close/>
                <a:moveTo>
                  <a:pt x="75" y="202"/>
                </a:moveTo>
                <a:cubicBezTo>
                  <a:pt x="75" y="202"/>
                  <a:pt x="75" y="202"/>
                  <a:pt x="75" y="202"/>
                </a:cubicBezTo>
                <a:cubicBezTo>
                  <a:pt x="73" y="201"/>
                  <a:pt x="73" y="198"/>
                  <a:pt x="74" y="197"/>
                </a:cubicBezTo>
                <a:cubicBezTo>
                  <a:pt x="74" y="197"/>
                  <a:pt x="73" y="197"/>
                  <a:pt x="72" y="197"/>
                </a:cubicBezTo>
                <a:cubicBezTo>
                  <a:pt x="71" y="197"/>
                  <a:pt x="71" y="198"/>
                  <a:pt x="70" y="199"/>
                </a:cubicBezTo>
                <a:cubicBezTo>
                  <a:pt x="70" y="201"/>
                  <a:pt x="69" y="203"/>
                  <a:pt x="69" y="205"/>
                </a:cubicBezTo>
                <a:cubicBezTo>
                  <a:pt x="68" y="210"/>
                  <a:pt x="70" y="215"/>
                  <a:pt x="73" y="219"/>
                </a:cubicBezTo>
                <a:cubicBezTo>
                  <a:pt x="73" y="221"/>
                  <a:pt x="74" y="223"/>
                  <a:pt x="76" y="225"/>
                </a:cubicBezTo>
                <a:cubicBezTo>
                  <a:pt x="76" y="224"/>
                  <a:pt x="76" y="224"/>
                  <a:pt x="77" y="224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77" y="222"/>
                  <a:pt x="77" y="221"/>
                  <a:pt x="77" y="219"/>
                </a:cubicBezTo>
                <a:cubicBezTo>
                  <a:pt x="75" y="215"/>
                  <a:pt x="77" y="208"/>
                  <a:pt x="77" y="202"/>
                </a:cubicBezTo>
                <a:cubicBezTo>
                  <a:pt x="77" y="202"/>
                  <a:pt x="76" y="202"/>
                  <a:pt x="76" y="202"/>
                </a:cubicBezTo>
                <a:cubicBezTo>
                  <a:pt x="75" y="205"/>
                  <a:pt x="75" y="209"/>
                  <a:pt x="74" y="212"/>
                </a:cubicBezTo>
                <a:cubicBezTo>
                  <a:pt x="74" y="213"/>
                  <a:pt x="75" y="214"/>
                  <a:pt x="74" y="214"/>
                </a:cubicBezTo>
                <a:cubicBezTo>
                  <a:pt x="74" y="211"/>
                  <a:pt x="74" y="206"/>
                  <a:pt x="75" y="202"/>
                </a:cubicBezTo>
                <a:close/>
                <a:moveTo>
                  <a:pt x="81" y="201"/>
                </a:moveTo>
                <a:cubicBezTo>
                  <a:pt x="81" y="201"/>
                  <a:pt x="81" y="201"/>
                  <a:pt x="81" y="201"/>
                </a:cubicBezTo>
                <a:cubicBezTo>
                  <a:pt x="80" y="201"/>
                  <a:pt x="80" y="201"/>
                  <a:pt x="79" y="201"/>
                </a:cubicBezTo>
                <a:cubicBezTo>
                  <a:pt x="79" y="204"/>
                  <a:pt x="77" y="209"/>
                  <a:pt x="77" y="213"/>
                </a:cubicBezTo>
                <a:cubicBezTo>
                  <a:pt x="77" y="215"/>
                  <a:pt x="78" y="218"/>
                  <a:pt x="79" y="219"/>
                </a:cubicBezTo>
                <a:cubicBezTo>
                  <a:pt x="79" y="221"/>
                  <a:pt x="80" y="224"/>
                  <a:pt x="80" y="226"/>
                </a:cubicBezTo>
                <a:cubicBezTo>
                  <a:pt x="81" y="226"/>
                  <a:pt x="82" y="227"/>
                  <a:pt x="83" y="226"/>
                </a:cubicBezTo>
                <a:cubicBezTo>
                  <a:pt x="84" y="224"/>
                  <a:pt x="85" y="223"/>
                  <a:pt x="87" y="223"/>
                </a:cubicBezTo>
                <a:cubicBezTo>
                  <a:pt x="87" y="221"/>
                  <a:pt x="88" y="220"/>
                  <a:pt x="88" y="217"/>
                </a:cubicBezTo>
                <a:cubicBezTo>
                  <a:pt x="89" y="212"/>
                  <a:pt x="92" y="207"/>
                  <a:pt x="89" y="201"/>
                </a:cubicBezTo>
                <a:cubicBezTo>
                  <a:pt x="87" y="202"/>
                  <a:pt x="87" y="206"/>
                  <a:pt x="84" y="205"/>
                </a:cubicBezTo>
                <a:cubicBezTo>
                  <a:pt x="84" y="209"/>
                  <a:pt x="83" y="213"/>
                  <a:pt x="82" y="217"/>
                </a:cubicBezTo>
                <a:cubicBezTo>
                  <a:pt x="82" y="216"/>
                  <a:pt x="81" y="217"/>
                  <a:pt x="81" y="216"/>
                </a:cubicBezTo>
                <a:cubicBezTo>
                  <a:pt x="82" y="215"/>
                  <a:pt x="82" y="212"/>
                  <a:pt x="83" y="210"/>
                </a:cubicBezTo>
                <a:cubicBezTo>
                  <a:pt x="83" y="207"/>
                  <a:pt x="84" y="202"/>
                  <a:pt x="83" y="199"/>
                </a:cubicBezTo>
                <a:cubicBezTo>
                  <a:pt x="83" y="198"/>
                  <a:pt x="82" y="197"/>
                  <a:pt x="81" y="197"/>
                </a:cubicBezTo>
                <a:cubicBezTo>
                  <a:pt x="82" y="198"/>
                  <a:pt x="81" y="199"/>
                  <a:pt x="81" y="201"/>
                </a:cubicBezTo>
                <a:close/>
                <a:moveTo>
                  <a:pt x="61" y="199"/>
                </a:moveTo>
                <a:cubicBezTo>
                  <a:pt x="61" y="199"/>
                  <a:pt x="61" y="199"/>
                  <a:pt x="61" y="199"/>
                </a:cubicBezTo>
                <a:cubicBezTo>
                  <a:pt x="59" y="203"/>
                  <a:pt x="58" y="208"/>
                  <a:pt x="60" y="212"/>
                </a:cubicBezTo>
                <a:cubicBezTo>
                  <a:pt x="60" y="215"/>
                  <a:pt x="62" y="217"/>
                  <a:pt x="61" y="219"/>
                </a:cubicBezTo>
                <a:cubicBezTo>
                  <a:pt x="61" y="221"/>
                  <a:pt x="59" y="222"/>
                  <a:pt x="59" y="224"/>
                </a:cubicBezTo>
                <a:cubicBezTo>
                  <a:pt x="60" y="226"/>
                  <a:pt x="63" y="227"/>
                  <a:pt x="65" y="225"/>
                </a:cubicBezTo>
                <a:cubicBezTo>
                  <a:pt x="65" y="224"/>
                  <a:pt x="65" y="222"/>
                  <a:pt x="66" y="221"/>
                </a:cubicBezTo>
                <a:cubicBezTo>
                  <a:pt x="67" y="220"/>
                  <a:pt x="68" y="220"/>
                  <a:pt x="69" y="220"/>
                </a:cubicBezTo>
                <a:cubicBezTo>
                  <a:pt x="69" y="219"/>
                  <a:pt x="69" y="218"/>
                  <a:pt x="70" y="217"/>
                </a:cubicBezTo>
                <a:cubicBezTo>
                  <a:pt x="70" y="215"/>
                  <a:pt x="68" y="213"/>
                  <a:pt x="68" y="210"/>
                </a:cubicBezTo>
                <a:cubicBezTo>
                  <a:pt x="67" y="207"/>
                  <a:pt x="68" y="204"/>
                  <a:pt x="69" y="200"/>
                </a:cubicBezTo>
                <a:cubicBezTo>
                  <a:pt x="64" y="201"/>
                  <a:pt x="65" y="206"/>
                  <a:pt x="65" y="210"/>
                </a:cubicBezTo>
                <a:cubicBezTo>
                  <a:pt x="63" y="207"/>
                  <a:pt x="64" y="203"/>
                  <a:pt x="65" y="201"/>
                </a:cubicBezTo>
                <a:cubicBezTo>
                  <a:pt x="63" y="200"/>
                  <a:pt x="65" y="198"/>
                  <a:pt x="64" y="197"/>
                </a:cubicBezTo>
                <a:cubicBezTo>
                  <a:pt x="63" y="198"/>
                  <a:pt x="62" y="199"/>
                  <a:pt x="61" y="199"/>
                </a:cubicBezTo>
                <a:close/>
                <a:moveTo>
                  <a:pt x="96" y="201"/>
                </a:moveTo>
                <a:cubicBezTo>
                  <a:pt x="96" y="201"/>
                  <a:pt x="96" y="201"/>
                  <a:pt x="96" y="201"/>
                </a:cubicBezTo>
                <a:cubicBezTo>
                  <a:pt x="98" y="204"/>
                  <a:pt x="99" y="209"/>
                  <a:pt x="99" y="213"/>
                </a:cubicBezTo>
                <a:cubicBezTo>
                  <a:pt x="97" y="207"/>
                  <a:pt x="97" y="198"/>
                  <a:pt x="90" y="199"/>
                </a:cubicBezTo>
                <a:cubicBezTo>
                  <a:pt x="90" y="200"/>
                  <a:pt x="91" y="200"/>
                  <a:pt x="91" y="201"/>
                </a:cubicBezTo>
                <a:cubicBezTo>
                  <a:pt x="92" y="202"/>
                  <a:pt x="92" y="203"/>
                  <a:pt x="93" y="204"/>
                </a:cubicBezTo>
                <a:cubicBezTo>
                  <a:pt x="93" y="207"/>
                  <a:pt x="93" y="212"/>
                  <a:pt x="94" y="216"/>
                </a:cubicBezTo>
                <a:cubicBezTo>
                  <a:pt x="94" y="218"/>
                  <a:pt x="95" y="220"/>
                  <a:pt x="97" y="220"/>
                </a:cubicBezTo>
                <a:cubicBezTo>
                  <a:pt x="99" y="220"/>
                  <a:pt x="100" y="217"/>
                  <a:pt x="102" y="217"/>
                </a:cubicBezTo>
                <a:cubicBezTo>
                  <a:pt x="103" y="217"/>
                  <a:pt x="104" y="218"/>
                  <a:pt x="105" y="218"/>
                </a:cubicBezTo>
                <a:cubicBezTo>
                  <a:pt x="107" y="216"/>
                  <a:pt x="104" y="214"/>
                  <a:pt x="103" y="212"/>
                </a:cubicBezTo>
                <a:cubicBezTo>
                  <a:pt x="103" y="210"/>
                  <a:pt x="103" y="208"/>
                  <a:pt x="102" y="206"/>
                </a:cubicBezTo>
                <a:cubicBezTo>
                  <a:pt x="101" y="204"/>
                  <a:pt x="100" y="201"/>
                  <a:pt x="98" y="198"/>
                </a:cubicBezTo>
                <a:cubicBezTo>
                  <a:pt x="97" y="199"/>
                  <a:pt x="97" y="200"/>
                  <a:pt x="96" y="201"/>
                </a:cubicBezTo>
                <a:close/>
                <a:moveTo>
                  <a:pt x="162" y="266"/>
                </a:moveTo>
                <a:cubicBezTo>
                  <a:pt x="162" y="266"/>
                  <a:pt x="162" y="266"/>
                  <a:pt x="162" y="266"/>
                </a:cubicBezTo>
                <a:cubicBezTo>
                  <a:pt x="162" y="266"/>
                  <a:pt x="162" y="266"/>
                  <a:pt x="162" y="265"/>
                </a:cubicBezTo>
                <a:cubicBezTo>
                  <a:pt x="163" y="263"/>
                  <a:pt x="165" y="261"/>
                  <a:pt x="167" y="259"/>
                </a:cubicBezTo>
                <a:cubicBezTo>
                  <a:pt x="167" y="259"/>
                  <a:pt x="167" y="259"/>
                  <a:pt x="168" y="259"/>
                </a:cubicBezTo>
                <a:cubicBezTo>
                  <a:pt x="171" y="257"/>
                  <a:pt x="173" y="254"/>
                  <a:pt x="176" y="252"/>
                </a:cubicBezTo>
                <a:cubicBezTo>
                  <a:pt x="178" y="250"/>
                  <a:pt x="179" y="249"/>
                  <a:pt x="181" y="247"/>
                </a:cubicBezTo>
                <a:cubicBezTo>
                  <a:pt x="183" y="245"/>
                  <a:pt x="184" y="242"/>
                  <a:pt x="184" y="238"/>
                </a:cubicBezTo>
                <a:cubicBezTo>
                  <a:pt x="185" y="235"/>
                  <a:pt x="188" y="234"/>
                  <a:pt x="189" y="231"/>
                </a:cubicBezTo>
                <a:cubicBezTo>
                  <a:pt x="189" y="229"/>
                  <a:pt x="188" y="227"/>
                  <a:pt x="188" y="225"/>
                </a:cubicBezTo>
                <a:cubicBezTo>
                  <a:pt x="187" y="223"/>
                  <a:pt x="186" y="222"/>
                  <a:pt x="185" y="220"/>
                </a:cubicBezTo>
                <a:cubicBezTo>
                  <a:pt x="184" y="219"/>
                  <a:pt x="182" y="218"/>
                  <a:pt x="181" y="217"/>
                </a:cubicBezTo>
                <a:cubicBezTo>
                  <a:pt x="181" y="216"/>
                  <a:pt x="180" y="213"/>
                  <a:pt x="179" y="212"/>
                </a:cubicBezTo>
                <a:cubicBezTo>
                  <a:pt x="179" y="211"/>
                  <a:pt x="178" y="211"/>
                  <a:pt x="178" y="210"/>
                </a:cubicBezTo>
                <a:cubicBezTo>
                  <a:pt x="177" y="210"/>
                  <a:pt x="177" y="210"/>
                  <a:pt x="177" y="209"/>
                </a:cubicBezTo>
                <a:cubicBezTo>
                  <a:pt x="178" y="207"/>
                  <a:pt x="175" y="206"/>
                  <a:pt x="173" y="205"/>
                </a:cubicBezTo>
                <a:cubicBezTo>
                  <a:pt x="171" y="205"/>
                  <a:pt x="169" y="205"/>
                  <a:pt x="167" y="206"/>
                </a:cubicBezTo>
                <a:cubicBezTo>
                  <a:pt x="164" y="206"/>
                  <a:pt x="160" y="206"/>
                  <a:pt x="158" y="203"/>
                </a:cubicBezTo>
                <a:cubicBezTo>
                  <a:pt x="154" y="202"/>
                  <a:pt x="149" y="197"/>
                  <a:pt x="145" y="202"/>
                </a:cubicBezTo>
                <a:cubicBezTo>
                  <a:pt x="144" y="204"/>
                  <a:pt x="144" y="205"/>
                  <a:pt x="143" y="206"/>
                </a:cubicBezTo>
                <a:cubicBezTo>
                  <a:pt x="143" y="209"/>
                  <a:pt x="141" y="210"/>
                  <a:pt x="140" y="212"/>
                </a:cubicBezTo>
                <a:cubicBezTo>
                  <a:pt x="137" y="212"/>
                  <a:pt x="136" y="213"/>
                  <a:pt x="135" y="214"/>
                </a:cubicBezTo>
                <a:cubicBezTo>
                  <a:pt x="134" y="214"/>
                  <a:pt x="134" y="213"/>
                  <a:pt x="133" y="213"/>
                </a:cubicBezTo>
                <a:cubicBezTo>
                  <a:pt x="132" y="214"/>
                  <a:pt x="132" y="215"/>
                  <a:pt x="131" y="216"/>
                </a:cubicBezTo>
                <a:cubicBezTo>
                  <a:pt x="131" y="217"/>
                  <a:pt x="130" y="219"/>
                  <a:pt x="131" y="220"/>
                </a:cubicBezTo>
                <a:cubicBezTo>
                  <a:pt x="130" y="222"/>
                  <a:pt x="128" y="225"/>
                  <a:pt x="126" y="222"/>
                </a:cubicBezTo>
                <a:cubicBezTo>
                  <a:pt x="125" y="222"/>
                  <a:pt x="124" y="224"/>
                  <a:pt x="123" y="225"/>
                </a:cubicBezTo>
                <a:cubicBezTo>
                  <a:pt x="123" y="229"/>
                  <a:pt x="122" y="230"/>
                  <a:pt x="121" y="233"/>
                </a:cubicBezTo>
                <a:cubicBezTo>
                  <a:pt x="121" y="234"/>
                  <a:pt x="122" y="234"/>
                  <a:pt x="122" y="234"/>
                </a:cubicBezTo>
                <a:cubicBezTo>
                  <a:pt x="121" y="237"/>
                  <a:pt x="122" y="241"/>
                  <a:pt x="124" y="244"/>
                </a:cubicBezTo>
                <a:cubicBezTo>
                  <a:pt x="124" y="245"/>
                  <a:pt x="125" y="244"/>
                  <a:pt x="125" y="245"/>
                </a:cubicBezTo>
                <a:cubicBezTo>
                  <a:pt x="125" y="247"/>
                  <a:pt x="127" y="250"/>
                  <a:pt x="127" y="253"/>
                </a:cubicBezTo>
                <a:cubicBezTo>
                  <a:pt x="126" y="253"/>
                  <a:pt x="127" y="253"/>
                  <a:pt x="126" y="253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6" y="253"/>
                  <a:pt x="126" y="254"/>
                  <a:pt x="126" y="254"/>
                </a:cubicBezTo>
                <a:cubicBezTo>
                  <a:pt x="125" y="252"/>
                  <a:pt x="123" y="251"/>
                  <a:pt x="123" y="249"/>
                </a:cubicBezTo>
                <a:cubicBezTo>
                  <a:pt x="122" y="248"/>
                  <a:pt x="123" y="247"/>
                  <a:pt x="123" y="245"/>
                </a:cubicBezTo>
                <a:cubicBezTo>
                  <a:pt x="122" y="242"/>
                  <a:pt x="120" y="239"/>
                  <a:pt x="120" y="236"/>
                </a:cubicBezTo>
                <a:cubicBezTo>
                  <a:pt x="120" y="236"/>
                  <a:pt x="120" y="235"/>
                  <a:pt x="120" y="235"/>
                </a:cubicBezTo>
                <a:cubicBezTo>
                  <a:pt x="121" y="232"/>
                  <a:pt x="121" y="229"/>
                  <a:pt x="121" y="224"/>
                </a:cubicBezTo>
                <a:cubicBezTo>
                  <a:pt x="121" y="224"/>
                  <a:pt x="121" y="223"/>
                  <a:pt x="120" y="223"/>
                </a:cubicBezTo>
                <a:cubicBezTo>
                  <a:pt x="120" y="224"/>
                  <a:pt x="120" y="225"/>
                  <a:pt x="120" y="226"/>
                </a:cubicBezTo>
                <a:cubicBezTo>
                  <a:pt x="121" y="230"/>
                  <a:pt x="118" y="235"/>
                  <a:pt x="114" y="232"/>
                </a:cubicBezTo>
                <a:cubicBezTo>
                  <a:pt x="111" y="231"/>
                  <a:pt x="111" y="234"/>
                  <a:pt x="109" y="233"/>
                </a:cubicBezTo>
                <a:cubicBezTo>
                  <a:pt x="108" y="231"/>
                  <a:pt x="106" y="226"/>
                  <a:pt x="103" y="227"/>
                </a:cubicBezTo>
                <a:cubicBezTo>
                  <a:pt x="104" y="229"/>
                  <a:pt x="105" y="231"/>
                  <a:pt x="104" y="233"/>
                </a:cubicBezTo>
                <a:cubicBezTo>
                  <a:pt x="104" y="235"/>
                  <a:pt x="102" y="238"/>
                  <a:pt x="100" y="238"/>
                </a:cubicBezTo>
                <a:cubicBezTo>
                  <a:pt x="98" y="238"/>
                  <a:pt x="97" y="236"/>
                  <a:pt x="96" y="236"/>
                </a:cubicBezTo>
                <a:cubicBezTo>
                  <a:pt x="95" y="236"/>
                  <a:pt x="94" y="238"/>
                  <a:pt x="93" y="238"/>
                </a:cubicBezTo>
                <a:cubicBezTo>
                  <a:pt x="91" y="237"/>
                  <a:pt x="91" y="235"/>
                  <a:pt x="91" y="233"/>
                </a:cubicBezTo>
                <a:cubicBezTo>
                  <a:pt x="91" y="233"/>
                  <a:pt x="91" y="232"/>
                  <a:pt x="90" y="231"/>
                </a:cubicBezTo>
                <a:cubicBezTo>
                  <a:pt x="89" y="232"/>
                  <a:pt x="89" y="232"/>
                  <a:pt x="88" y="232"/>
                </a:cubicBezTo>
                <a:cubicBezTo>
                  <a:pt x="89" y="236"/>
                  <a:pt x="85" y="242"/>
                  <a:pt x="80" y="240"/>
                </a:cubicBezTo>
                <a:cubicBezTo>
                  <a:pt x="79" y="239"/>
                  <a:pt x="79" y="239"/>
                  <a:pt x="78" y="238"/>
                </a:cubicBezTo>
                <a:cubicBezTo>
                  <a:pt x="77" y="238"/>
                  <a:pt x="76" y="239"/>
                  <a:pt x="75" y="239"/>
                </a:cubicBezTo>
                <a:cubicBezTo>
                  <a:pt x="73" y="238"/>
                  <a:pt x="73" y="236"/>
                  <a:pt x="73" y="234"/>
                </a:cubicBezTo>
                <a:cubicBezTo>
                  <a:pt x="74" y="232"/>
                  <a:pt x="71" y="232"/>
                  <a:pt x="70" y="231"/>
                </a:cubicBezTo>
                <a:cubicBezTo>
                  <a:pt x="71" y="234"/>
                  <a:pt x="71" y="239"/>
                  <a:pt x="67" y="239"/>
                </a:cubicBezTo>
                <a:cubicBezTo>
                  <a:pt x="65" y="241"/>
                  <a:pt x="67" y="243"/>
                  <a:pt x="68" y="244"/>
                </a:cubicBezTo>
                <a:cubicBezTo>
                  <a:pt x="69" y="246"/>
                  <a:pt x="70" y="248"/>
                  <a:pt x="70" y="250"/>
                </a:cubicBezTo>
                <a:cubicBezTo>
                  <a:pt x="71" y="252"/>
                  <a:pt x="70" y="253"/>
                  <a:pt x="71" y="255"/>
                </a:cubicBezTo>
                <a:cubicBezTo>
                  <a:pt x="71" y="257"/>
                  <a:pt x="74" y="260"/>
                  <a:pt x="75" y="260"/>
                </a:cubicBezTo>
                <a:cubicBezTo>
                  <a:pt x="78" y="263"/>
                  <a:pt x="84" y="262"/>
                  <a:pt x="88" y="265"/>
                </a:cubicBezTo>
                <a:cubicBezTo>
                  <a:pt x="88" y="265"/>
                  <a:pt x="88" y="265"/>
                  <a:pt x="89" y="265"/>
                </a:cubicBezTo>
                <a:cubicBezTo>
                  <a:pt x="89" y="266"/>
                  <a:pt x="91" y="266"/>
                  <a:pt x="91" y="267"/>
                </a:cubicBezTo>
                <a:cubicBezTo>
                  <a:pt x="91" y="267"/>
                  <a:pt x="92" y="267"/>
                  <a:pt x="92" y="267"/>
                </a:cubicBezTo>
                <a:cubicBezTo>
                  <a:pt x="96" y="271"/>
                  <a:pt x="103" y="269"/>
                  <a:pt x="109" y="270"/>
                </a:cubicBezTo>
                <a:cubicBezTo>
                  <a:pt x="111" y="271"/>
                  <a:pt x="115" y="271"/>
                  <a:pt x="117" y="273"/>
                </a:cubicBezTo>
                <a:cubicBezTo>
                  <a:pt x="117" y="274"/>
                  <a:pt x="118" y="275"/>
                  <a:pt x="118" y="275"/>
                </a:cubicBezTo>
                <a:cubicBezTo>
                  <a:pt x="120" y="276"/>
                  <a:pt x="120" y="276"/>
                  <a:pt x="121" y="276"/>
                </a:cubicBezTo>
                <a:cubicBezTo>
                  <a:pt x="122" y="276"/>
                  <a:pt x="121" y="276"/>
                  <a:pt x="121" y="275"/>
                </a:cubicBezTo>
                <a:cubicBezTo>
                  <a:pt x="121" y="275"/>
                  <a:pt x="122" y="275"/>
                  <a:pt x="122" y="275"/>
                </a:cubicBezTo>
                <a:cubicBezTo>
                  <a:pt x="121" y="275"/>
                  <a:pt x="121" y="275"/>
                  <a:pt x="121" y="274"/>
                </a:cubicBezTo>
                <a:cubicBezTo>
                  <a:pt x="121" y="274"/>
                  <a:pt x="121" y="275"/>
                  <a:pt x="122" y="275"/>
                </a:cubicBezTo>
                <a:cubicBezTo>
                  <a:pt x="122" y="274"/>
                  <a:pt x="123" y="274"/>
                  <a:pt x="123" y="274"/>
                </a:cubicBezTo>
                <a:cubicBezTo>
                  <a:pt x="123" y="274"/>
                  <a:pt x="122" y="274"/>
                  <a:pt x="122" y="273"/>
                </a:cubicBezTo>
                <a:cubicBezTo>
                  <a:pt x="123" y="273"/>
                  <a:pt x="123" y="272"/>
                  <a:pt x="123" y="271"/>
                </a:cubicBezTo>
                <a:cubicBezTo>
                  <a:pt x="122" y="271"/>
                  <a:pt x="122" y="270"/>
                  <a:pt x="121" y="269"/>
                </a:cubicBezTo>
                <a:cubicBezTo>
                  <a:pt x="120" y="270"/>
                  <a:pt x="120" y="268"/>
                  <a:pt x="119" y="269"/>
                </a:cubicBezTo>
                <a:cubicBezTo>
                  <a:pt x="120" y="269"/>
                  <a:pt x="120" y="269"/>
                  <a:pt x="121" y="270"/>
                </a:cubicBezTo>
                <a:cubicBezTo>
                  <a:pt x="120" y="270"/>
                  <a:pt x="119" y="269"/>
                  <a:pt x="118" y="268"/>
                </a:cubicBezTo>
                <a:cubicBezTo>
                  <a:pt x="118" y="267"/>
                  <a:pt x="118" y="267"/>
                  <a:pt x="118" y="266"/>
                </a:cubicBezTo>
                <a:cubicBezTo>
                  <a:pt x="118" y="265"/>
                  <a:pt x="119" y="265"/>
                  <a:pt x="119" y="265"/>
                </a:cubicBezTo>
                <a:cubicBezTo>
                  <a:pt x="118" y="264"/>
                  <a:pt x="117" y="263"/>
                  <a:pt x="116" y="263"/>
                </a:cubicBezTo>
                <a:cubicBezTo>
                  <a:pt x="118" y="264"/>
                  <a:pt x="122" y="265"/>
                  <a:pt x="123" y="268"/>
                </a:cubicBezTo>
                <a:cubicBezTo>
                  <a:pt x="123" y="268"/>
                  <a:pt x="123" y="267"/>
                  <a:pt x="123" y="267"/>
                </a:cubicBezTo>
                <a:cubicBezTo>
                  <a:pt x="123" y="267"/>
                  <a:pt x="123" y="267"/>
                  <a:pt x="124" y="267"/>
                </a:cubicBezTo>
                <a:cubicBezTo>
                  <a:pt x="124" y="267"/>
                  <a:pt x="124" y="267"/>
                  <a:pt x="124" y="267"/>
                </a:cubicBezTo>
                <a:cubicBezTo>
                  <a:pt x="121" y="265"/>
                  <a:pt x="118" y="262"/>
                  <a:pt x="115" y="260"/>
                </a:cubicBezTo>
                <a:cubicBezTo>
                  <a:pt x="118" y="262"/>
                  <a:pt x="121" y="264"/>
                  <a:pt x="124" y="266"/>
                </a:cubicBezTo>
                <a:cubicBezTo>
                  <a:pt x="125" y="266"/>
                  <a:pt x="125" y="266"/>
                  <a:pt x="125" y="266"/>
                </a:cubicBezTo>
                <a:cubicBezTo>
                  <a:pt x="124" y="266"/>
                  <a:pt x="124" y="265"/>
                  <a:pt x="123" y="264"/>
                </a:cubicBezTo>
                <a:cubicBezTo>
                  <a:pt x="123" y="265"/>
                  <a:pt x="124" y="265"/>
                  <a:pt x="124" y="266"/>
                </a:cubicBezTo>
                <a:cubicBezTo>
                  <a:pt x="122" y="264"/>
                  <a:pt x="120" y="261"/>
                  <a:pt x="117" y="260"/>
                </a:cubicBezTo>
                <a:cubicBezTo>
                  <a:pt x="119" y="260"/>
                  <a:pt x="120" y="263"/>
                  <a:pt x="122" y="263"/>
                </a:cubicBezTo>
                <a:cubicBezTo>
                  <a:pt x="122" y="263"/>
                  <a:pt x="122" y="263"/>
                  <a:pt x="122" y="262"/>
                </a:cubicBezTo>
                <a:cubicBezTo>
                  <a:pt x="122" y="263"/>
                  <a:pt x="123" y="263"/>
                  <a:pt x="123" y="263"/>
                </a:cubicBezTo>
                <a:cubicBezTo>
                  <a:pt x="122" y="263"/>
                  <a:pt x="122" y="263"/>
                  <a:pt x="122" y="263"/>
                </a:cubicBezTo>
                <a:cubicBezTo>
                  <a:pt x="122" y="263"/>
                  <a:pt x="122" y="264"/>
                  <a:pt x="123" y="264"/>
                </a:cubicBezTo>
                <a:cubicBezTo>
                  <a:pt x="123" y="264"/>
                  <a:pt x="122" y="264"/>
                  <a:pt x="123" y="264"/>
                </a:cubicBezTo>
                <a:cubicBezTo>
                  <a:pt x="123" y="264"/>
                  <a:pt x="124" y="264"/>
                  <a:pt x="124" y="264"/>
                </a:cubicBezTo>
                <a:cubicBezTo>
                  <a:pt x="123" y="263"/>
                  <a:pt x="122" y="261"/>
                  <a:pt x="121" y="260"/>
                </a:cubicBezTo>
                <a:cubicBezTo>
                  <a:pt x="119" y="261"/>
                  <a:pt x="118" y="259"/>
                  <a:pt x="118" y="258"/>
                </a:cubicBezTo>
                <a:cubicBezTo>
                  <a:pt x="118" y="257"/>
                  <a:pt x="119" y="257"/>
                  <a:pt x="119" y="257"/>
                </a:cubicBezTo>
                <a:cubicBezTo>
                  <a:pt x="121" y="256"/>
                  <a:pt x="122" y="258"/>
                  <a:pt x="123" y="259"/>
                </a:cubicBezTo>
                <a:cubicBezTo>
                  <a:pt x="124" y="259"/>
                  <a:pt x="125" y="260"/>
                  <a:pt x="125" y="260"/>
                </a:cubicBezTo>
                <a:cubicBezTo>
                  <a:pt x="125" y="260"/>
                  <a:pt x="125" y="260"/>
                  <a:pt x="125" y="259"/>
                </a:cubicBezTo>
                <a:cubicBezTo>
                  <a:pt x="125" y="258"/>
                  <a:pt x="126" y="258"/>
                  <a:pt x="126" y="258"/>
                </a:cubicBezTo>
                <a:cubicBezTo>
                  <a:pt x="126" y="257"/>
                  <a:pt x="124" y="256"/>
                  <a:pt x="124" y="254"/>
                </a:cubicBezTo>
                <a:cubicBezTo>
                  <a:pt x="126" y="255"/>
                  <a:pt x="126" y="258"/>
                  <a:pt x="127" y="259"/>
                </a:cubicBezTo>
                <a:cubicBezTo>
                  <a:pt x="128" y="259"/>
                  <a:pt x="128" y="258"/>
                  <a:pt x="128" y="258"/>
                </a:cubicBezTo>
                <a:cubicBezTo>
                  <a:pt x="128" y="259"/>
                  <a:pt x="129" y="259"/>
                  <a:pt x="130" y="259"/>
                </a:cubicBezTo>
                <a:cubicBezTo>
                  <a:pt x="130" y="259"/>
                  <a:pt x="130" y="259"/>
                  <a:pt x="130" y="259"/>
                </a:cubicBezTo>
                <a:cubicBezTo>
                  <a:pt x="130" y="259"/>
                  <a:pt x="130" y="259"/>
                  <a:pt x="131" y="260"/>
                </a:cubicBezTo>
                <a:cubicBezTo>
                  <a:pt x="130" y="260"/>
                  <a:pt x="131" y="261"/>
                  <a:pt x="131" y="261"/>
                </a:cubicBezTo>
                <a:cubicBezTo>
                  <a:pt x="131" y="261"/>
                  <a:pt x="131" y="261"/>
                  <a:pt x="132" y="261"/>
                </a:cubicBezTo>
                <a:cubicBezTo>
                  <a:pt x="132" y="260"/>
                  <a:pt x="132" y="261"/>
                  <a:pt x="132" y="260"/>
                </a:cubicBezTo>
                <a:cubicBezTo>
                  <a:pt x="132" y="260"/>
                  <a:pt x="132" y="261"/>
                  <a:pt x="133" y="261"/>
                </a:cubicBezTo>
                <a:cubicBezTo>
                  <a:pt x="133" y="260"/>
                  <a:pt x="133" y="260"/>
                  <a:pt x="132" y="260"/>
                </a:cubicBezTo>
                <a:cubicBezTo>
                  <a:pt x="133" y="260"/>
                  <a:pt x="133" y="260"/>
                  <a:pt x="133" y="260"/>
                </a:cubicBezTo>
                <a:cubicBezTo>
                  <a:pt x="133" y="259"/>
                  <a:pt x="132" y="258"/>
                  <a:pt x="133" y="257"/>
                </a:cubicBezTo>
                <a:cubicBezTo>
                  <a:pt x="133" y="258"/>
                  <a:pt x="133" y="257"/>
                  <a:pt x="133" y="257"/>
                </a:cubicBezTo>
                <a:cubicBezTo>
                  <a:pt x="133" y="258"/>
                  <a:pt x="133" y="259"/>
                  <a:pt x="133" y="260"/>
                </a:cubicBezTo>
                <a:cubicBezTo>
                  <a:pt x="134" y="260"/>
                  <a:pt x="134" y="259"/>
                  <a:pt x="135" y="259"/>
                </a:cubicBezTo>
                <a:cubicBezTo>
                  <a:pt x="134" y="258"/>
                  <a:pt x="135" y="257"/>
                  <a:pt x="134" y="256"/>
                </a:cubicBezTo>
                <a:cubicBezTo>
                  <a:pt x="134" y="256"/>
                  <a:pt x="132" y="255"/>
                  <a:pt x="133" y="253"/>
                </a:cubicBezTo>
                <a:cubicBezTo>
                  <a:pt x="133" y="254"/>
                  <a:pt x="133" y="254"/>
                  <a:pt x="133" y="254"/>
                </a:cubicBezTo>
                <a:cubicBezTo>
                  <a:pt x="133" y="253"/>
                  <a:pt x="133" y="252"/>
                  <a:pt x="133" y="252"/>
                </a:cubicBezTo>
                <a:cubicBezTo>
                  <a:pt x="133" y="252"/>
                  <a:pt x="133" y="252"/>
                  <a:pt x="133" y="252"/>
                </a:cubicBezTo>
                <a:cubicBezTo>
                  <a:pt x="133" y="252"/>
                  <a:pt x="134" y="252"/>
                  <a:pt x="134" y="252"/>
                </a:cubicBezTo>
                <a:cubicBezTo>
                  <a:pt x="134" y="251"/>
                  <a:pt x="133" y="251"/>
                  <a:pt x="134" y="250"/>
                </a:cubicBezTo>
                <a:cubicBezTo>
                  <a:pt x="134" y="251"/>
                  <a:pt x="134" y="251"/>
                  <a:pt x="134" y="252"/>
                </a:cubicBezTo>
                <a:cubicBezTo>
                  <a:pt x="139" y="251"/>
                  <a:pt x="136" y="257"/>
                  <a:pt x="137" y="259"/>
                </a:cubicBezTo>
                <a:cubicBezTo>
                  <a:pt x="138" y="259"/>
                  <a:pt x="138" y="258"/>
                  <a:pt x="138" y="257"/>
                </a:cubicBezTo>
                <a:cubicBezTo>
                  <a:pt x="138" y="257"/>
                  <a:pt x="138" y="256"/>
                  <a:pt x="138" y="256"/>
                </a:cubicBezTo>
                <a:cubicBezTo>
                  <a:pt x="138" y="255"/>
                  <a:pt x="137" y="255"/>
                  <a:pt x="138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38" y="255"/>
                  <a:pt x="137" y="254"/>
                  <a:pt x="138" y="254"/>
                </a:cubicBezTo>
                <a:cubicBezTo>
                  <a:pt x="138" y="254"/>
                  <a:pt x="138" y="254"/>
                  <a:pt x="138" y="255"/>
                </a:cubicBezTo>
                <a:cubicBezTo>
                  <a:pt x="138" y="254"/>
                  <a:pt x="139" y="255"/>
                  <a:pt x="140" y="255"/>
                </a:cubicBezTo>
                <a:cubicBezTo>
                  <a:pt x="140" y="255"/>
                  <a:pt x="139" y="254"/>
                  <a:pt x="140" y="254"/>
                </a:cubicBezTo>
                <a:cubicBezTo>
                  <a:pt x="140" y="254"/>
                  <a:pt x="140" y="255"/>
                  <a:pt x="140" y="255"/>
                </a:cubicBezTo>
                <a:cubicBezTo>
                  <a:pt x="141" y="255"/>
                  <a:pt x="141" y="255"/>
                  <a:pt x="142" y="256"/>
                </a:cubicBezTo>
                <a:cubicBezTo>
                  <a:pt x="142" y="257"/>
                  <a:pt x="143" y="258"/>
                  <a:pt x="142" y="259"/>
                </a:cubicBezTo>
                <a:cubicBezTo>
                  <a:pt x="144" y="257"/>
                  <a:pt x="143" y="255"/>
                  <a:pt x="143" y="253"/>
                </a:cubicBezTo>
                <a:cubicBezTo>
                  <a:pt x="141" y="252"/>
                  <a:pt x="141" y="250"/>
                  <a:pt x="141" y="249"/>
                </a:cubicBezTo>
                <a:cubicBezTo>
                  <a:pt x="141" y="250"/>
                  <a:pt x="141" y="249"/>
                  <a:pt x="140" y="248"/>
                </a:cubicBezTo>
                <a:cubicBezTo>
                  <a:pt x="141" y="248"/>
                  <a:pt x="141" y="249"/>
                  <a:pt x="141" y="249"/>
                </a:cubicBezTo>
                <a:cubicBezTo>
                  <a:pt x="141" y="248"/>
                  <a:pt x="142" y="248"/>
                  <a:pt x="142" y="247"/>
                </a:cubicBezTo>
                <a:cubicBezTo>
                  <a:pt x="143" y="247"/>
                  <a:pt x="143" y="248"/>
                  <a:pt x="143" y="248"/>
                </a:cubicBezTo>
                <a:cubicBezTo>
                  <a:pt x="145" y="249"/>
                  <a:pt x="146" y="252"/>
                  <a:pt x="144" y="253"/>
                </a:cubicBezTo>
                <a:cubicBezTo>
                  <a:pt x="144" y="254"/>
                  <a:pt x="144" y="257"/>
                  <a:pt x="144" y="257"/>
                </a:cubicBezTo>
                <a:cubicBezTo>
                  <a:pt x="144" y="257"/>
                  <a:pt x="144" y="257"/>
                  <a:pt x="144" y="257"/>
                </a:cubicBezTo>
                <a:cubicBezTo>
                  <a:pt x="144" y="257"/>
                  <a:pt x="144" y="257"/>
                  <a:pt x="144" y="258"/>
                </a:cubicBezTo>
                <a:cubicBezTo>
                  <a:pt x="144" y="259"/>
                  <a:pt x="144" y="259"/>
                  <a:pt x="144" y="259"/>
                </a:cubicBezTo>
                <a:cubicBezTo>
                  <a:pt x="145" y="258"/>
                  <a:pt x="145" y="257"/>
                  <a:pt x="146" y="255"/>
                </a:cubicBezTo>
                <a:cubicBezTo>
                  <a:pt x="146" y="256"/>
                  <a:pt x="145" y="257"/>
                  <a:pt x="146" y="258"/>
                </a:cubicBezTo>
                <a:cubicBezTo>
                  <a:pt x="146" y="257"/>
                  <a:pt x="148" y="256"/>
                  <a:pt x="149" y="255"/>
                </a:cubicBezTo>
                <a:cubicBezTo>
                  <a:pt x="149" y="255"/>
                  <a:pt x="149" y="254"/>
                  <a:pt x="149" y="254"/>
                </a:cubicBezTo>
                <a:cubicBezTo>
                  <a:pt x="150" y="254"/>
                  <a:pt x="150" y="255"/>
                  <a:pt x="150" y="254"/>
                </a:cubicBezTo>
                <a:cubicBezTo>
                  <a:pt x="150" y="254"/>
                  <a:pt x="150" y="254"/>
                  <a:pt x="149" y="254"/>
                </a:cubicBezTo>
                <a:cubicBezTo>
                  <a:pt x="149" y="253"/>
                  <a:pt x="149" y="252"/>
                  <a:pt x="150" y="252"/>
                </a:cubicBezTo>
                <a:cubicBezTo>
                  <a:pt x="151" y="253"/>
                  <a:pt x="152" y="255"/>
                  <a:pt x="154" y="255"/>
                </a:cubicBezTo>
                <a:cubicBezTo>
                  <a:pt x="153" y="256"/>
                  <a:pt x="153" y="259"/>
                  <a:pt x="152" y="258"/>
                </a:cubicBezTo>
                <a:cubicBezTo>
                  <a:pt x="152" y="258"/>
                  <a:pt x="152" y="258"/>
                  <a:pt x="152" y="258"/>
                </a:cubicBezTo>
                <a:cubicBezTo>
                  <a:pt x="151" y="257"/>
                  <a:pt x="150" y="258"/>
                  <a:pt x="149" y="258"/>
                </a:cubicBezTo>
                <a:cubicBezTo>
                  <a:pt x="149" y="258"/>
                  <a:pt x="148" y="257"/>
                  <a:pt x="149" y="256"/>
                </a:cubicBezTo>
                <a:cubicBezTo>
                  <a:pt x="147" y="257"/>
                  <a:pt x="146" y="259"/>
                  <a:pt x="146" y="261"/>
                </a:cubicBezTo>
                <a:cubicBezTo>
                  <a:pt x="146" y="260"/>
                  <a:pt x="146" y="259"/>
                  <a:pt x="147" y="260"/>
                </a:cubicBezTo>
                <a:cubicBezTo>
                  <a:pt x="147" y="260"/>
                  <a:pt x="146" y="260"/>
                  <a:pt x="146" y="261"/>
                </a:cubicBezTo>
                <a:cubicBezTo>
                  <a:pt x="147" y="261"/>
                  <a:pt x="146" y="260"/>
                  <a:pt x="147" y="260"/>
                </a:cubicBezTo>
                <a:cubicBezTo>
                  <a:pt x="147" y="261"/>
                  <a:pt x="147" y="261"/>
                  <a:pt x="147" y="261"/>
                </a:cubicBezTo>
                <a:cubicBezTo>
                  <a:pt x="148" y="260"/>
                  <a:pt x="148" y="259"/>
                  <a:pt x="149" y="259"/>
                </a:cubicBezTo>
                <a:cubicBezTo>
                  <a:pt x="149" y="259"/>
                  <a:pt x="148" y="261"/>
                  <a:pt x="148" y="261"/>
                </a:cubicBezTo>
                <a:cubicBezTo>
                  <a:pt x="149" y="261"/>
                  <a:pt x="149" y="260"/>
                  <a:pt x="150" y="260"/>
                </a:cubicBezTo>
                <a:cubicBezTo>
                  <a:pt x="151" y="261"/>
                  <a:pt x="149" y="261"/>
                  <a:pt x="149" y="262"/>
                </a:cubicBezTo>
                <a:cubicBezTo>
                  <a:pt x="149" y="262"/>
                  <a:pt x="149" y="262"/>
                  <a:pt x="148" y="262"/>
                </a:cubicBezTo>
                <a:cubicBezTo>
                  <a:pt x="149" y="263"/>
                  <a:pt x="149" y="263"/>
                  <a:pt x="149" y="264"/>
                </a:cubicBezTo>
                <a:cubicBezTo>
                  <a:pt x="150" y="263"/>
                  <a:pt x="150" y="262"/>
                  <a:pt x="151" y="260"/>
                </a:cubicBezTo>
                <a:cubicBezTo>
                  <a:pt x="151" y="261"/>
                  <a:pt x="151" y="261"/>
                  <a:pt x="151" y="261"/>
                </a:cubicBezTo>
                <a:cubicBezTo>
                  <a:pt x="152" y="261"/>
                  <a:pt x="151" y="260"/>
                  <a:pt x="151" y="260"/>
                </a:cubicBezTo>
                <a:cubicBezTo>
                  <a:pt x="152" y="260"/>
                  <a:pt x="152" y="259"/>
                  <a:pt x="153" y="258"/>
                </a:cubicBezTo>
                <a:cubicBezTo>
                  <a:pt x="152" y="261"/>
                  <a:pt x="150" y="262"/>
                  <a:pt x="149" y="265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1" y="262"/>
                  <a:pt x="154" y="260"/>
                  <a:pt x="155" y="256"/>
                </a:cubicBezTo>
                <a:cubicBezTo>
                  <a:pt x="155" y="259"/>
                  <a:pt x="153" y="260"/>
                  <a:pt x="152" y="263"/>
                </a:cubicBezTo>
                <a:cubicBezTo>
                  <a:pt x="154" y="262"/>
                  <a:pt x="154" y="260"/>
                  <a:pt x="155" y="259"/>
                </a:cubicBezTo>
                <a:cubicBezTo>
                  <a:pt x="155" y="261"/>
                  <a:pt x="154" y="262"/>
                  <a:pt x="153" y="263"/>
                </a:cubicBezTo>
                <a:cubicBezTo>
                  <a:pt x="154" y="263"/>
                  <a:pt x="153" y="264"/>
                  <a:pt x="154" y="264"/>
                </a:cubicBezTo>
                <a:cubicBezTo>
                  <a:pt x="154" y="262"/>
                  <a:pt x="156" y="261"/>
                  <a:pt x="155" y="259"/>
                </a:cubicBezTo>
                <a:cubicBezTo>
                  <a:pt x="156" y="259"/>
                  <a:pt x="156" y="257"/>
                  <a:pt x="156" y="256"/>
                </a:cubicBezTo>
                <a:cubicBezTo>
                  <a:pt x="156" y="256"/>
                  <a:pt x="156" y="255"/>
                  <a:pt x="156" y="255"/>
                </a:cubicBezTo>
                <a:cubicBezTo>
                  <a:pt x="156" y="256"/>
                  <a:pt x="156" y="256"/>
                  <a:pt x="155" y="256"/>
                </a:cubicBezTo>
                <a:cubicBezTo>
                  <a:pt x="156" y="256"/>
                  <a:pt x="155" y="256"/>
                  <a:pt x="155" y="256"/>
                </a:cubicBezTo>
                <a:cubicBezTo>
                  <a:pt x="156" y="256"/>
                  <a:pt x="156" y="256"/>
                  <a:pt x="156" y="255"/>
                </a:cubicBezTo>
                <a:cubicBezTo>
                  <a:pt x="156" y="254"/>
                  <a:pt x="158" y="252"/>
                  <a:pt x="159" y="253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162" y="256"/>
                  <a:pt x="161" y="261"/>
                  <a:pt x="157" y="261"/>
                </a:cubicBezTo>
                <a:cubicBezTo>
                  <a:pt x="157" y="261"/>
                  <a:pt x="157" y="260"/>
                  <a:pt x="156" y="260"/>
                </a:cubicBezTo>
                <a:cubicBezTo>
                  <a:pt x="156" y="262"/>
                  <a:pt x="155" y="263"/>
                  <a:pt x="155" y="264"/>
                </a:cubicBezTo>
                <a:cubicBezTo>
                  <a:pt x="155" y="263"/>
                  <a:pt x="156" y="263"/>
                  <a:pt x="157" y="262"/>
                </a:cubicBezTo>
                <a:cubicBezTo>
                  <a:pt x="157" y="263"/>
                  <a:pt x="156" y="263"/>
                  <a:pt x="156" y="264"/>
                </a:cubicBezTo>
                <a:cubicBezTo>
                  <a:pt x="156" y="264"/>
                  <a:pt x="155" y="265"/>
                  <a:pt x="156" y="265"/>
                </a:cubicBezTo>
                <a:cubicBezTo>
                  <a:pt x="156" y="265"/>
                  <a:pt x="156" y="265"/>
                  <a:pt x="157" y="265"/>
                </a:cubicBezTo>
                <a:cubicBezTo>
                  <a:pt x="157" y="265"/>
                  <a:pt x="156" y="265"/>
                  <a:pt x="156" y="265"/>
                </a:cubicBezTo>
                <a:cubicBezTo>
                  <a:pt x="157" y="265"/>
                  <a:pt x="157" y="264"/>
                  <a:pt x="158" y="265"/>
                </a:cubicBezTo>
                <a:cubicBezTo>
                  <a:pt x="158" y="264"/>
                  <a:pt x="159" y="263"/>
                  <a:pt x="159" y="263"/>
                </a:cubicBezTo>
                <a:cubicBezTo>
                  <a:pt x="158" y="264"/>
                  <a:pt x="157" y="266"/>
                  <a:pt x="156" y="267"/>
                </a:cubicBezTo>
                <a:cubicBezTo>
                  <a:pt x="158" y="266"/>
                  <a:pt x="159" y="265"/>
                  <a:pt x="160" y="265"/>
                </a:cubicBezTo>
                <a:cubicBezTo>
                  <a:pt x="159" y="266"/>
                  <a:pt x="158" y="268"/>
                  <a:pt x="157" y="267"/>
                </a:cubicBezTo>
                <a:cubicBezTo>
                  <a:pt x="157" y="268"/>
                  <a:pt x="157" y="268"/>
                  <a:pt x="158" y="268"/>
                </a:cubicBezTo>
                <a:cubicBezTo>
                  <a:pt x="158" y="268"/>
                  <a:pt x="158" y="268"/>
                  <a:pt x="158" y="268"/>
                </a:cubicBezTo>
                <a:cubicBezTo>
                  <a:pt x="158" y="267"/>
                  <a:pt x="157" y="268"/>
                  <a:pt x="157" y="268"/>
                </a:cubicBezTo>
                <a:cubicBezTo>
                  <a:pt x="158" y="267"/>
                  <a:pt x="158" y="267"/>
                  <a:pt x="159" y="267"/>
                </a:cubicBezTo>
                <a:cubicBezTo>
                  <a:pt x="158" y="268"/>
                  <a:pt x="160" y="266"/>
                  <a:pt x="159" y="266"/>
                </a:cubicBezTo>
                <a:cubicBezTo>
                  <a:pt x="159" y="266"/>
                  <a:pt x="160" y="266"/>
                  <a:pt x="160" y="265"/>
                </a:cubicBezTo>
                <a:cubicBezTo>
                  <a:pt x="160" y="266"/>
                  <a:pt x="160" y="266"/>
                  <a:pt x="160" y="266"/>
                </a:cubicBezTo>
                <a:cubicBezTo>
                  <a:pt x="160" y="266"/>
                  <a:pt x="161" y="265"/>
                  <a:pt x="161" y="266"/>
                </a:cubicBezTo>
                <a:cubicBezTo>
                  <a:pt x="160" y="266"/>
                  <a:pt x="159" y="269"/>
                  <a:pt x="157" y="269"/>
                </a:cubicBezTo>
                <a:cubicBezTo>
                  <a:pt x="158" y="269"/>
                  <a:pt x="158" y="270"/>
                  <a:pt x="158" y="270"/>
                </a:cubicBezTo>
                <a:cubicBezTo>
                  <a:pt x="158" y="270"/>
                  <a:pt x="159" y="270"/>
                  <a:pt x="159" y="269"/>
                </a:cubicBezTo>
                <a:cubicBezTo>
                  <a:pt x="160" y="269"/>
                  <a:pt x="161" y="267"/>
                  <a:pt x="160" y="268"/>
                </a:cubicBezTo>
                <a:cubicBezTo>
                  <a:pt x="160" y="269"/>
                  <a:pt x="160" y="269"/>
                  <a:pt x="159" y="270"/>
                </a:cubicBezTo>
                <a:cubicBezTo>
                  <a:pt x="159" y="270"/>
                  <a:pt x="159" y="270"/>
                  <a:pt x="158" y="270"/>
                </a:cubicBezTo>
                <a:cubicBezTo>
                  <a:pt x="158" y="271"/>
                  <a:pt x="158" y="271"/>
                  <a:pt x="157" y="271"/>
                </a:cubicBezTo>
                <a:cubicBezTo>
                  <a:pt x="157" y="272"/>
                  <a:pt x="158" y="271"/>
                  <a:pt x="158" y="272"/>
                </a:cubicBezTo>
                <a:cubicBezTo>
                  <a:pt x="158" y="272"/>
                  <a:pt x="158" y="272"/>
                  <a:pt x="159" y="272"/>
                </a:cubicBezTo>
                <a:cubicBezTo>
                  <a:pt x="159" y="271"/>
                  <a:pt x="158" y="272"/>
                  <a:pt x="158" y="271"/>
                </a:cubicBezTo>
                <a:cubicBezTo>
                  <a:pt x="160" y="271"/>
                  <a:pt x="161" y="271"/>
                  <a:pt x="162" y="270"/>
                </a:cubicBezTo>
                <a:cubicBezTo>
                  <a:pt x="162" y="270"/>
                  <a:pt x="162" y="270"/>
                  <a:pt x="162" y="270"/>
                </a:cubicBezTo>
                <a:cubicBezTo>
                  <a:pt x="164" y="270"/>
                  <a:pt x="165" y="269"/>
                  <a:pt x="167" y="269"/>
                </a:cubicBezTo>
                <a:cubicBezTo>
                  <a:pt x="165" y="270"/>
                  <a:pt x="162" y="270"/>
                  <a:pt x="161" y="271"/>
                </a:cubicBezTo>
                <a:cubicBezTo>
                  <a:pt x="163" y="271"/>
                  <a:pt x="165" y="270"/>
                  <a:pt x="168" y="270"/>
                </a:cubicBezTo>
                <a:cubicBezTo>
                  <a:pt x="167" y="270"/>
                  <a:pt x="167" y="270"/>
                  <a:pt x="166" y="271"/>
                </a:cubicBezTo>
                <a:cubicBezTo>
                  <a:pt x="165" y="271"/>
                  <a:pt x="163" y="271"/>
                  <a:pt x="162" y="272"/>
                </a:cubicBezTo>
                <a:cubicBezTo>
                  <a:pt x="164" y="272"/>
                  <a:pt x="164" y="274"/>
                  <a:pt x="165" y="275"/>
                </a:cubicBezTo>
                <a:cubicBezTo>
                  <a:pt x="164" y="275"/>
                  <a:pt x="165" y="276"/>
                  <a:pt x="164" y="276"/>
                </a:cubicBezTo>
                <a:cubicBezTo>
                  <a:pt x="166" y="276"/>
                  <a:pt x="167" y="276"/>
                  <a:pt x="168" y="276"/>
                </a:cubicBezTo>
                <a:cubicBezTo>
                  <a:pt x="167" y="276"/>
                  <a:pt x="164" y="276"/>
                  <a:pt x="163" y="277"/>
                </a:cubicBezTo>
                <a:cubicBezTo>
                  <a:pt x="163" y="277"/>
                  <a:pt x="163" y="276"/>
                  <a:pt x="162" y="276"/>
                </a:cubicBezTo>
                <a:cubicBezTo>
                  <a:pt x="160" y="276"/>
                  <a:pt x="160" y="276"/>
                  <a:pt x="158" y="276"/>
                </a:cubicBezTo>
                <a:cubicBezTo>
                  <a:pt x="158" y="276"/>
                  <a:pt x="158" y="277"/>
                  <a:pt x="158" y="277"/>
                </a:cubicBezTo>
                <a:cubicBezTo>
                  <a:pt x="157" y="278"/>
                  <a:pt x="156" y="278"/>
                  <a:pt x="156" y="278"/>
                </a:cubicBezTo>
                <a:cubicBezTo>
                  <a:pt x="156" y="278"/>
                  <a:pt x="156" y="279"/>
                  <a:pt x="156" y="278"/>
                </a:cubicBezTo>
                <a:cubicBezTo>
                  <a:pt x="157" y="278"/>
                  <a:pt x="158" y="278"/>
                  <a:pt x="159" y="278"/>
                </a:cubicBezTo>
                <a:cubicBezTo>
                  <a:pt x="159" y="278"/>
                  <a:pt x="159" y="279"/>
                  <a:pt x="159" y="279"/>
                </a:cubicBezTo>
                <a:cubicBezTo>
                  <a:pt x="160" y="279"/>
                  <a:pt x="160" y="279"/>
                  <a:pt x="160" y="278"/>
                </a:cubicBezTo>
                <a:cubicBezTo>
                  <a:pt x="160" y="278"/>
                  <a:pt x="159" y="278"/>
                  <a:pt x="159" y="278"/>
                </a:cubicBezTo>
                <a:cubicBezTo>
                  <a:pt x="160" y="278"/>
                  <a:pt x="161" y="278"/>
                  <a:pt x="161" y="278"/>
                </a:cubicBezTo>
                <a:cubicBezTo>
                  <a:pt x="161" y="278"/>
                  <a:pt x="160" y="278"/>
                  <a:pt x="160" y="278"/>
                </a:cubicBezTo>
                <a:cubicBezTo>
                  <a:pt x="161" y="279"/>
                  <a:pt x="164" y="278"/>
                  <a:pt x="164" y="279"/>
                </a:cubicBezTo>
                <a:cubicBezTo>
                  <a:pt x="162" y="278"/>
                  <a:pt x="159" y="279"/>
                  <a:pt x="156" y="279"/>
                </a:cubicBezTo>
                <a:cubicBezTo>
                  <a:pt x="157" y="280"/>
                  <a:pt x="158" y="279"/>
                  <a:pt x="158" y="280"/>
                </a:cubicBezTo>
                <a:cubicBezTo>
                  <a:pt x="159" y="279"/>
                  <a:pt x="161" y="279"/>
                  <a:pt x="161" y="280"/>
                </a:cubicBezTo>
                <a:cubicBezTo>
                  <a:pt x="161" y="280"/>
                  <a:pt x="160" y="280"/>
                  <a:pt x="159" y="280"/>
                </a:cubicBezTo>
                <a:cubicBezTo>
                  <a:pt x="160" y="280"/>
                  <a:pt x="159" y="280"/>
                  <a:pt x="159" y="280"/>
                </a:cubicBezTo>
                <a:cubicBezTo>
                  <a:pt x="161" y="280"/>
                  <a:pt x="162" y="280"/>
                  <a:pt x="165" y="280"/>
                </a:cubicBezTo>
                <a:cubicBezTo>
                  <a:pt x="165" y="279"/>
                  <a:pt x="165" y="279"/>
                  <a:pt x="165" y="278"/>
                </a:cubicBezTo>
                <a:cubicBezTo>
                  <a:pt x="165" y="278"/>
                  <a:pt x="164" y="279"/>
                  <a:pt x="164" y="278"/>
                </a:cubicBezTo>
                <a:cubicBezTo>
                  <a:pt x="166" y="278"/>
                  <a:pt x="166" y="277"/>
                  <a:pt x="169" y="277"/>
                </a:cubicBezTo>
                <a:cubicBezTo>
                  <a:pt x="169" y="277"/>
                  <a:pt x="169" y="277"/>
                  <a:pt x="169" y="278"/>
                </a:cubicBezTo>
                <a:cubicBezTo>
                  <a:pt x="169" y="278"/>
                  <a:pt x="170" y="278"/>
                  <a:pt x="170" y="278"/>
                </a:cubicBezTo>
                <a:cubicBezTo>
                  <a:pt x="171" y="279"/>
                  <a:pt x="171" y="281"/>
                  <a:pt x="169" y="282"/>
                </a:cubicBezTo>
                <a:cubicBezTo>
                  <a:pt x="168" y="281"/>
                  <a:pt x="166" y="282"/>
                  <a:pt x="165" y="282"/>
                </a:cubicBezTo>
                <a:cubicBezTo>
                  <a:pt x="165" y="281"/>
                  <a:pt x="165" y="281"/>
                  <a:pt x="165" y="281"/>
                </a:cubicBezTo>
                <a:cubicBezTo>
                  <a:pt x="163" y="281"/>
                  <a:pt x="160" y="281"/>
                  <a:pt x="157" y="281"/>
                </a:cubicBezTo>
                <a:cubicBezTo>
                  <a:pt x="157" y="282"/>
                  <a:pt x="158" y="282"/>
                  <a:pt x="158" y="283"/>
                </a:cubicBezTo>
                <a:cubicBezTo>
                  <a:pt x="158" y="283"/>
                  <a:pt x="159" y="283"/>
                  <a:pt x="160" y="283"/>
                </a:cubicBezTo>
                <a:cubicBezTo>
                  <a:pt x="159" y="283"/>
                  <a:pt x="158" y="283"/>
                  <a:pt x="158" y="283"/>
                </a:cubicBezTo>
                <a:cubicBezTo>
                  <a:pt x="159" y="284"/>
                  <a:pt x="161" y="284"/>
                  <a:pt x="161" y="282"/>
                </a:cubicBezTo>
                <a:cubicBezTo>
                  <a:pt x="163" y="281"/>
                  <a:pt x="165" y="284"/>
                  <a:pt x="167" y="283"/>
                </a:cubicBezTo>
                <a:cubicBezTo>
                  <a:pt x="167" y="284"/>
                  <a:pt x="166" y="283"/>
                  <a:pt x="166" y="284"/>
                </a:cubicBezTo>
                <a:cubicBezTo>
                  <a:pt x="166" y="284"/>
                  <a:pt x="166" y="287"/>
                  <a:pt x="165" y="287"/>
                </a:cubicBezTo>
                <a:cubicBezTo>
                  <a:pt x="162" y="286"/>
                  <a:pt x="159" y="286"/>
                  <a:pt x="157" y="285"/>
                </a:cubicBezTo>
                <a:cubicBezTo>
                  <a:pt x="157" y="285"/>
                  <a:pt x="157" y="285"/>
                  <a:pt x="157" y="285"/>
                </a:cubicBezTo>
                <a:cubicBezTo>
                  <a:pt x="158" y="286"/>
                  <a:pt x="159" y="286"/>
                  <a:pt x="160" y="286"/>
                </a:cubicBezTo>
                <a:cubicBezTo>
                  <a:pt x="158" y="286"/>
                  <a:pt x="158" y="286"/>
                  <a:pt x="157" y="286"/>
                </a:cubicBezTo>
                <a:cubicBezTo>
                  <a:pt x="158" y="287"/>
                  <a:pt x="161" y="287"/>
                  <a:pt x="163" y="288"/>
                </a:cubicBezTo>
                <a:cubicBezTo>
                  <a:pt x="160" y="288"/>
                  <a:pt x="156" y="287"/>
                  <a:pt x="154" y="285"/>
                </a:cubicBezTo>
                <a:cubicBezTo>
                  <a:pt x="154" y="285"/>
                  <a:pt x="153" y="285"/>
                  <a:pt x="153" y="285"/>
                </a:cubicBezTo>
                <a:cubicBezTo>
                  <a:pt x="154" y="286"/>
                  <a:pt x="156" y="286"/>
                  <a:pt x="157" y="287"/>
                </a:cubicBezTo>
                <a:cubicBezTo>
                  <a:pt x="156" y="288"/>
                  <a:pt x="156" y="287"/>
                  <a:pt x="156" y="287"/>
                </a:cubicBezTo>
                <a:cubicBezTo>
                  <a:pt x="157" y="287"/>
                  <a:pt x="158" y="290"/>
                  <a:pt x="159" y="289"/>
                </a:cubicBezTo>
                <a:cubicBezTo>
                  <a:pt x="158" y="288"/>
                  <a:pt x="157" y="288"/>
                  <a:pt x="157" y="287"/>
                </a:cubicBezTo>
                <a:cubicBezTo>
                  <a:pt x="158" y="287"/>
                  <a:pt x="158" y="287"/>
                  <a:pt x="158" y="288"/>
                </a:cubicBezTo>
                <a:cubicBezTo>
                  <a:pt x="158" y="288"/>
                  <a:pt x="157" y="287"/>
                  <a:pt x="157" y="288"/>
                </a:cubicBezTo>
                <a:cubicBezTo>
                  <a:pt x="158" y="288"/>
                  <a:pt x="159" y="288"/>
                  <a:pt x="159" y="288"/>
                </a:cubicBezTo>
                <a:cubicBezTo>
                  <a:pt x="159" y="288"/>
                  <a:pt x="158" y="288"/>
                  <a:pt x="158" y="288"/>
                </a:cubicBezTo>
                <a:cubicBezTo>
                  <a:pt x="160" y="289"/>
                  <a:pt x="163" y="289"/>
                  <a:pt x="165" y="289"/>
                </a:cubicBezTo>
                <a:cubicBezTo>
                  <a:pt x="170" y="292"/>
                  <a:pt x="173" y="297"/>
                  <a:pt x="174" y="302"/>
                </a:cubicBezTo>
                <a:cubicBezTo>
                  <a:pt x="175" y="302"/>
                  <a:pt x="175" y="303"/>
                  <a:pt x="175" y="303"/>
                </a:cubicBezTo>
                <a:cubicBezTo>
                  <a:pt x="177" y="307"/>
                  <a:pt x="181" y="314"/>
                  <a:pt x="186" y="312"/>
                </a:cubicBezTo>
                <a:cubicBezTo>
                  <a:pt x="190" y="313"/>
                  <a:pt x="193" y="317"/>
                  <a:pt x="195" y="319"/>
                </a:cubicBezTo>
                <a:cubicBezTo>
                  <a:pt x="196" y="319"/>
                  <a:pt x="197" y="320"/>
                  <a:pt x="198" y="320"/>
                </a:cubicBezTo>
                <a:cubicBezTo>
                  <a:pt x="200" y="320"/>
                  <a:pt x="201" y="318"/>
                  <a:pt x="202" y="319"/>
                </a:cubicBezTo>
                <a:cubicBezTo>
                  <a:pt x="204" y="317"/>
                  <a:pt x="204" y="314"/>
                  <a:pt x="205" y="311"/>
                </a:cubicBezTo>
                <a:cubicBezTo>
                  <a:pt x="205" y="311"/>
                  <a:pt x="206" y="311"/>
                  <a:pt x="206" y="310"/>
                </a:cubicBezTo>
                <a:cubicBezTo>
                  <a:pt x="207" y="309"/>
                  <a:pt x="209" y="309"/>
                  <a:pt x="210" y="308"/>
                </a:cubicBezTo>
                <a:cubicBezTo>
                  <a:pt x="211" y="307"/>
                  <a:pt x="211" y="306"/>
                  <a:pt x="212" y="306"/>
                </a:cubicBezTo>
                <a:cubicBezTo>
                  <a:pt x="212" y="306"/>
                  <a:pt x="212" y="306"/>
                  <a:pt x="213" y="305"/>
                </a:cubicBezTo>
                <a:cubicBezTo>
                  <a:pt x="213" y="305"/>
                  <a:pt x="212" y="305"/>
                  <a:pt x="213" y="305"/>
                </a:cubicBezTo>
                <a:cubicBezTo>
                  <a:pt x="213" y="305"/>
                  <a:pt x="213" y="305"/>
                  <a:pt x="214" y="304"/>
                </a:cubicBezTo>
                <a:cubicBezTo>
                  <a:pt x="214" y="304"/>
                  <a:pt x="215" y="302"/>
                  <a:pt x="215" y="301"/>
                </a:cubicBezTo>
                <a:cubicBezTo>
                  <a:pt x="215" y="301"/>
                  <a:pt x="215" y="301"/>
                  <a:pt x="215" y="300"/>
                </a:cubicBezTo>
                <a:cubicBezTo>
                  <a:pt x="216" y="294"/>
                  <a:pt x="216" y="286"/>
                  <a:pt x="212" y="282"/>
                </a:cubicBezTo>
                <a:cubicBezTo>
                  <a:pt x="210" y="281"/>
                  <a:pt x="208" y="280"/>
                  <a:pt x="207" y="279"/>
                </a:cubicBezTo>
                <a:cubicBezTo>
                  <a:pt x="206" y="278"/>
                  <a:pt x="206" y="277"/>
                  <a:pt x="206" y="276"/>
                </a:cubicBezTo>
                <a:cubicBezTo>
                  <a:pt x="206" y="275"/>
                  <a:pt x="207" y="274"/>
                  <a:pt x="207" y="273"/>
                </a:cubicBezTo>
                <a:cubicBezTo>
                  <a:pt x="210" y="271"/>
                  <a:pt x="211" y="267"/>
                  <a:pt x="213" y="265"/>
                </a:cubicBezTo>
                <a:cubicBezTo>
                  <a:pt x="213" y="262"/>
                  <a:pt x="214" y="261"/>
                  <a:pt x="214" y="259"/>
                </a:cubicBezTo>
                <a:cubicBezTo>
                  <a:pt x="214" y="256"/>
                  <a:pt x="213" y="252"/>
                  <a:pt x="211" y="249"/>
                </a:cubicBezTo>
                <a:cubicBezTo>
                  <a:pt x="210" y="248"/>
                  <a:pt x="207" y="247"/>
                  <a:pt x="205" y="247"/>
                </a:cubicBezTo>
                <a:cubicBezTo>
                  <a:pt x="204" y="247"/>
                  <a:pt x="203" y="247"/>
                  <a:pt x="202" y="247"/>
                </a:cubicBezTo>
                <a:cubicBezTo>
                  <a:pt x="196" y="246"/>
                  <a:pt x="189" y="246"/>
                  <a:pt x="185" y="249"/>
                </a:cubicBezTo>
                <a:cubicBezTo>
                  <a:pt x="184" y="250"/>
                  <a:pt x="184" y="250"/>
                  <a:pt x="183" y="251"/>
                </a:cubicBezTo>
                <a:cubicBezTo>
                  <a:pt x="178" y="258"/>
                  <a:pt x="174" y="268"/>
                  <a:pt x="162" y="269"/>
                </a:cubicBezTo>
                <a:cubicBezTo>
                  <a:pt x="162" y="269"/>
                  <a:pt x="161" y="267"/>
                  <a:pt x="161" y="267"/>
                </a:cubicBezTo>
                <a:cubicBezTo>
                  <a:pt x="161" y="268"/>
                  <a:pt x="161" y="266"/>
                  <a:pt x="162" y="266"/>
                </a:cubicBezTo>
                <a:close/>
                <a:moveTo>
                  <a:pt x="123" y="271"/>
                </a:moveTo>
                <a:cubicBezTo>
                  <a:pt x="123" y="271"/>
                  <a:pt x="123" y="271"/>
                  <a:pt x="123" y="271"/>
                </a:cubicBezTo>
                <a:cubicBezTo>
                  <a:pt x="123" y="271"/>
                  <a:pt x="123" y="270"/>
                  <a:pt x="122" y="271"/>
                </a:cubicBezTo>
                <a:cubicBezTo>
                  <a:pt x="123" y="271"/>
                  <a:pt x="123" y="271"/>
                  <a:pt x="123" y="271"/>
                </a:cubicBezTo>
                <a:close/>
                <a:moveTo>
                  <a:pt x="123" y="259"/>
                </a:moveTo>
                <a:cubicBezTo>
                  <a:pt x="123" y="259"/>
                  <a:pt x="123" y="259"/>
                  <a:pt x="123" y="259"/>
                </a:cubicBezTo>
                <a:cubicBezTo>
                  <a:pt x="123" y="260"/>
                  <a:pt x="123" y="260"/>
                  <a:pt x="122" y="261"/>
                </a:cubicBezTo>
                <a:cubicBezTo>
                  <a:pt x="123" y="261"/>
                  <a:pt x="124" y="262"/>
                  <a:pt x="124" y="262"/>
                </a:cubicBezTo>
                <a:cubicBezTo>
                  <a:pt x="124" y="263"/>
                  <a:pt x="124" y="262"/>
                  <a:pt x="124" y="263"/>
                </a:cubicBezTo>
                <a:cubicBezTo>
                  <a:pt x="125" y="263"/>
                  <a:pt x="125" y="263"/>
                  <a:pt x="126" y="264"/>
                </a:cubicBezTo>
                <a:cubicBezTo>
                  <a:pt x="126" y="264"/>
                  <a:pt x="126" y="264"/>
                  <a:pt x="125" y="264"/>
                </a:cubicBezTo>
                <a:cubicBezTo>
                  <a:pt x="126" y="265"/>
                  <a:pt x="126" y="264"/>
                  <a:pt x="127" y="265"/>
                </a:cubicBezTo>
                <a:cubicBezTo>
                  <a:pt x="126" y="264"/>
                  <a:pt x="125" y="263"/>
                  <a:pt x="125" y="262"/>
                </a:cubicBezTo>
                <a:cubicBezTo>
                  <a:pt x="124" y="262"/>
                  <a:pt x="124" y="261"/>
                  <a:pt x="124" y="261"/>
                </a:cubicBezTo>
                <a:cubicBezTo>
                  <a:pt x="125" y="262"/>
                  <a:pt x="126" y="262"/>
                  <a:pt x="126" y="264"/>
                </a:cubicBezTo>
                <a:cubicBezTo>
                  <a:pt x="127" y="264"/>
                  <a:pt x="127" y="265"/>
                  <a:pt x="128" y="265"/>
                </a:cubicBezTo>
                <a:cubicBezTo>
                  <a:pt x="127" y="263"/>
                  <a:pt x="125" y="261"/>
                  <a:pt x="124" y="259"/>
                </a:cubicBezTo>
                <a:cubicBezTo>
                  <a:pt x="123" y="259"/>
                  <a:pt x="123" y="259"/>
                  <a:pt x="123" y="259"/>
                </a:cubicBezTo>
                <a:close/>
                <a:moveTo>
                  <a:pt x="153" y="285"/>
                </a:moveTo>
                <a:cubicBezTo>
                  <a:pt x="153" y="285"/>
                  <a:pt x="153" y="285"/>
                  <a:pt x="153" y="285"/>
                </a:cubicBezTo>
                <a:cubicBezTo>
                  <a:pt x="153" y="286"/>
                  <a:pt x="152" y="286"/>
                  <a:pt x="152" y="286"/>
                </a:cubicBezTo>
                <a:cubicBezTo>
                  <a:pt x="153" y="287"/>
                  <a:pt x="154" y="286"/>
                  <a:pt x="154" y="287"/>
                </a:cubicBezTo>
                <a:cubicBezTo>
                  <a:pt x="154" y="286"/>
                  <a:pt x="154" y="286"/>
                  <a:pt x="153" y="285"/>
                </a:cubicBezTo>
                <a:close/>
                <a:moveTo>
                  <a:pt x="102" y="202"/>
                </a:moveTo>
                <a:cubicBezTo>
                  <a:pt x="102" y="202"/>
                  <a:pt x="102" y="202"/>
                  <a:pt x="102" y="202"/>
                </a:cubicBezTo>
                <a:cubicBezTo>
                  <a:pt x="102" y="202"/>
                  <a:pt x="103" y="204"/>
                  <a:pt x="103" y="205"/>
                </a:cubicBezTo>
                <a:cubicBezTo>
                  <a:pt x="104" y="206"/>
                  <a:pt x="104" y="208"/>
                  <a:pt x="104" y="210"/>
                </a:cubicBezTo>
                <a:cubicBezTo>
                  <a:pt x="105" y="212"/>
                  <a:pt x="107" y="214"/>
                  <a:pt x="107" y="216"/>
                </a:cubicBezTo>
                <a:cubicBezTo>
                  <a:pt x="107" y="217"/>
                  <a:pt x="106" y="219"/>
                  <a:pt x="105" y="219"/>
                </a:cubicBezTo>
                <a:cubicBezTo>
                  <a:pt x="104" y="219"/>
                  <a:pt x="103" y="219"/>
                  <a:pt x="103" y="219"/>
                </a:cubicBezTo>
                <a:cubicBezTo>
                  <a:pt x="103" y="220"/>
                  <a:pt x="104" y="222"/>
                  <a:pt x="103" y="222"/>
                </a:cubicBezTo>
                <a:cubicBezTo>
                  <a:pt x="102" y="221"/>
                  <a:pt x="103" y="219"/>
                  <a:pt x="102" y="219"/>
                </a:cubicBezTo>
                <a:cubicBezTo>
                  <a:pt x="100" y="220"/>
                  <a:pt x="98" y="221"/>
                  <a:pt x="97" y="221"/>
                </a:cubicBezTo>
                <a:cubicBezTo>
                  <a:pt x="97" y="223"/>
                  <a:pt x="97" y="224"/>
                  <a:pt x="98" y="226"/>
                </a:cubicBezTo>
                <a:cubicBezTo>
                  <a:pt x="99" y="226"/>
                  <a:pt x="99" y="226"/>
                  <a:pt x="100" y="226"/>
                </a:cubicBezTo>
                <a:cubicBezTo>
                  <a:pt x="102" y="225"/>
                  <a:pt x="105" y="225"/>
                  <a:pt x="107" y="226"/>
                </a:cubicBezTo>
                <a:cubicBezTo>
                  <a:pt x="109" y="222"/>
                  <a:pt x="108" y="217"/>
                  <a:pt x="108" y="213"/>
                </a:cubicBezTo>
                <a:cubicBezTo>
                  <a:pt x="105" y="210"/>
                  <a:pt x="106" y="203"/>
                  <a:pt x="101" y="201"/>
                </a:cubicBezTo>
                <a:cubicBezTo>
                  <a:pt x="102" y="201"/>
                  <a:pt x="102" y="202"/>
                  <a:pt x="102" y="202"/>
                </a:cubicBezTo>
                <a:close/>
                <a:moveTo>
                  <a:pt x="124" y="211"/>
                </a:moveTo>
                <a:cubicBezTo>
                  <a:pt x="124" y="211"/>
                  <a:pt x="124" y="211"/>
                  <a:pt x="124" y="211"/>
                </a:cubicBezTo>
                <a:cubicBezTo>
                  <a:pt x="125" y="212"/>
                  <a:pt x="126" y="214"/>
                  <a:pt x="126" y="215"/>
                </a:cubicBezTo>
                <a:cubicBezTo>
                  <a:pt x="124" y="213"/>
                  <a:pt x="123" y="211"/>
                  <a:pt x="122" y="208"/>
                </a:cubicBezTo>
                <a:cubicBezTo>
                  <a:pt x="123" y="212"/>
                  <a:pt x="122" y="218"/>
                  <a:pt x="120" y="221"/>
                </a:cubicBezTo>
                <a:cubicBezTo>
                  <a:pt x="121" y="222"/>
                  <a:pt x="121" y="223"/>
                  <a:pt x="123" y="223"/>
                </a:cubicBezTo>
                <a:cubicBezTo>
                  <a:pt x="124" y="221"/>
                  <a:pt x="126" y="220"/>
                  <a:pt x="128" y="222"/>
                </a:cubicBezTo>
                <a:cubicBezTo>
                  <a:pt x="130" y="221"/>
                  <a:pt x="130" y="217"/>
                  <a:pt x="129" y="214"/>
                </a:cubicBezTo>
                <a:cubicBezTo>
                  <a:pt x="129" y="212"/>
                  <a:pt x="127" y="210"/>
                  <a:pt x="127" y="208"/>
                </a:cubicBezTo>
                <a:cubicBezTo>
                  <a:pt x="124" y="207"/>
                  <a:pt x="123" y="205"/>
                  <a:pt x="121" y="203"/>
                </a:cubicBezTo>
                <a:cubicBezTo>
                  <a:pt x="122" y="206"/>
                  <a:pt x="123" y="209"/>
                  <a:pt x="124" y="211"/>
                </a:cubicBezTo>
                <a:close/>
                <a:moveTo>
                  <a:pt x="40" y="212"/>
                </a:moveTo>
                <a:cubicBezTo>
                  <a:pt x="40" y="212"/>
                  <a:pt x="40" y="212"/>
                  <a:pt x="40" y="212"/>
                </a:cubicBezTo>
                <a:cubicBezTo>
                  <a:pt x="40" y="214"/>
                  <a:pt x="41" y="215"/>
                  <a:pt x="41" y="216"/>
                </a:cubicBezTo>
                <a:cubicBezTo>
                  <a:pt x="42" y="217"/>
                  <a:pt x="42" y="218"/>
                  <a:pt x="44" y="218"/>
                </a:cubicBezTo>
                <a:cubicBezTo>
                  <a:pt x="45" y="220"/>
                  <a:pt x="46" y="221"/>
                  <a:pt x="47" y="222"/>
                </a:cubicBezTo>
                <a:cubicBezTo>
                  <a:pt x="49" y="222"/>
                  <a:pt x="50" y="220"/>
                  <a:pt x="50" y="218"/>
                </a:cubicBezTo>
                <a:cubicBezTo>
                  <a:pt x="48" y="218"/>
                  <a:pt x="45" y="216"/>
                  <a:pt x="45" y="214"/>
                </a:cubicBezTo>
                <a:cubicBezTo>
                  <a:pt x="45" y="212"/>
                  <a:pt x="48" y="210"/>
                  <a:pt x="49" y="208"/>
                </a:cubicBezTo>
                <a:cubicBezTo>
                  <a:pt x="49" y="207"/>
                  <a:pt x="49" y="206"/>
                  <a:pt x="49" y="205"/>
                </a:cubicBezTo>
                <a:cubicBezTo>
                  <a:pt x="47" y="207"/>
                  <a:pt x="46" y="210"/>
                  <a:pt x="44" y="211"/>
                </a:cubicBezTo>
                <a:cubicBezTo>
                  <a:pt x="45" y="209"/>
                  <a:pt x="46" y="207"/>
                  <a:pt x="47" y="205"/>
                </a:cubicBezTo>
                <a:cubicBezTo>
                  <a:pt x="46" y="206"/>
                  <a:pt x="45" y="205"/>
                  <a:pt x="44" y="205"/>
                </a:cubicBezTo>
                <a:cubicBezTo>
                  <a:pt x="43" y="207"/>
                  <a:pt x="41" y="209"/>
                  <a:pt x="40" y="212"/>
                </a:cubicBezTo>
                <a:close/>
                <a:moveTo>
                  <a:pt x="27" y="210"/>
                </a:moveTo>
                <a:cubicBezTo>
                  <a:pt x="27" y="210"/>
                  <a:pt x="27" y="210"/>
                  <a:pt x="27" y="210"/>
                </a:cubicBezTo>
                <a:cubicBezTo>
                  <a:pt x="28" y="212"/>
                  <a:pt x="30" y="211"/>
                  <a:pt x="31" y="213"/>
                </a:cubicBezTo>
                <a:cubicBezTo>
                  <a:pt x="31" y="214"/>
                  <a:pt x="30" y="215"/>
                  <a:pt x="30" y="217"/>
                </a:cubicBezTo>
                <a:cubicBezTo>
                  <a:pt x="31" y="218"/>
                  <a:pt x="32" y="219"/>
                  <a:pt x="33" y="220"/>
                </a:cubicBezTo>
                <a:cubicBezTo>
                  <a:pt x="36" y="219"/>
                  <a:pt x="37" y="216"/>
                  <a:pt x="39" y="215"/>
                </a:cubicBezTo>
                <a:cubicBezTo>
                  <a:pt x="39" y="212"/>
                  <a:pt x="40" y="209"/>
                  <a:pt x="42" y="207"/>
                </a:cubicBezTo>
                <a:cubicBezTo>
                  <a:pt x="40" y="209"/>
                  <a:pt x="38" y="211"/>
                  <a:pt x="35" y="211"/>
                </a:cubicBezTo>
                <a:cubicBezTo>
                  <a:pt x="34" y="212"/>
                  <a:pt x="34" y="213"/>
                  <a:pt x="33" y="214"/>
                </a:cubicBezTo>
                <a:cubicBezTo>
                  <a:pt x="32" y="213"/>
                  <a:pt x="34" y="212"/>
                  <a:pt x="34" y="210"/>
                </a:cubicBezTo>
                <a:cubicBezTo>
                  <a:pt x="32" y="210"/>
                  <a:pt x="32" y="208"/>
                  <a:pt x="31" y="206"/>
                </a:cubicBezTo>
                <a:cubicBezTo>
                  <a:pt x="30" y="207"/>
                  <a:pt x="27" y="209"/>
                  <a:pt x="27" y="210"/>
                </a:cubicBezTo>
                <a:close/>
                <a:moveTo>
                  <a:pt x="132" y="211"/>
                </a:moveTo>
                <a:cubicBezTo>
                  <a:pt x="132" y="211"/>
                  <a:pt x="132" y="211"/>
                  <a:pt x="132" y="211"/>
                </a:cubicBezTo>
                <a:cubicBezTo>
                  <a:pt x="132" y="211"/>
                  <a:pt x="131" y="210"/>
                  <a:pt x="131" y="210"/>
                </a:cubicBezTo>
                <a:cubicBezTo>
                  <a:pt x="130" y="208"/>
                  <a:pt x="130" y="207"/>
                  <a:pt x="128" y="208"/>
                </a:cubicBezTo>
                <a:cubicBezTo>
                  <a:pt x="129" y="210"/>
                  <a:pt x="130" y="212"/>
                  <a:pt x="131" y="214"/>
                </a:cubicBezTo>
                <a:cubicBezTo>
                  <a:pt x="131" y="213"/>
                  <a:pt x="132" y="213"/>
                  <a:pt x="132" y="211"/>
                </a:cubicBezTo>
                <a:close/>
                <a:moveTo>
                  <a:pt x="90" y="218"/>
                </a:moveTo>
                <a:cubicBezTo>
                  <a:pt x="90" y="218"/>
                  <a:pt x="90" y="218"/>
                  <a:pt x="90" y="218"/>
                </a:cubicBezTo>
                <a:cubicBezTo>
                  <a:pt x="89" y="221"/>
                  <a:pt x="88" y="223"/>
                  <a:pt x="87" y="226"/>
                </a:cubicBezTo>
                <a:cubicBezTo>
                  <a:pt x="87" y="226"/>
                  <a:pt x="87" y="224"/>
                  <a:pt x="86" y="224"/>
                </a:cubicBezTo>
                <a:cubicBezTo>
                  <a:pt x="85" y="225"/>
                  <a:pt x="84" y="226"/>
                  <a:pt x="84" y="227"/>
                </a:cubicBezTo>
                <a:cubicBezTo>
                  <a:pt x="83" y="228"/>
                  <a:pt x="82" y="227"/>
                  <a:pt x="80" y="227"/>
                </a:cubicBezTo>
                <a:cubicBezTo>
                  <a:pt x="81" y="229"/>
                  <a:pt x="81" y="230"/>
                  <a:pt x="82" y="231"/>
                </a:cubicBezTo>
                <a:cubicBezTo>
                  <a:pt x="84" y="231"/>
                  <a:pt x="85" y="230"/>
                  <a:pt x="86" y="230"/>
                </a:cubicBezTo>
                <a:cubicBezTo>
                  <a:pt x="87" y="230"/>
                  <a:pt x="89" y="231"/>
                  <a:pt x="90" y="230"/>
                </a:cubicBezTo>
                <a:cubicBezTo>
                  <a:pt x="91" y="230"/>
                  <a:pt x="91" y="229"/>
                  <a:pt x="92" y="229"/>
                </a:cubicBezTo>
                <a:cubicBezTo>
                  <a:pt x="93" y="225"/>
                  <a:pt x="93" y="221"/>
                  <a:pt x="91" y="218"/>
                </a:cubicBezTo>
                <a:cubicBezTo>
                  <a:pt x="91" y="215"/>
                  <a:pt x="92" y="212"/>
                  <a:pt x="91" y="210"/>
                </a:cubicBezTo>
                <a:cubicBezTo>
                  <a:pt x="91" y="212"/>
                  <a:pt x="89" y="216"/>
                  <a:pt x="90" y="218"/>
                </a:cubicBezTo>
                <a:close/>
                <a:moveTo>
                  <a:pt x="54" y="216"/>
                </a:moveTo>
                <a:cubicBezTo>
                  <a:pt x="54" y="216"/>
                  <a:pt x="54" y="216"/>
                  <a:pt x="54" y="216"/>
                </a:cubicBezTo>
                <a:cubicBezTo>
                  <a:pt x="54" y="217"/>
                  <a:pt x="54" y="217"/>
                  <a:pt x="53" y="218"/>
                </a:cubicBezTo>
                <a:cubicBezTo>
                  <a:pt x="51" y="220"/>
                  <a:pt x="52" y="223"/>
                  <a:pt x="54" y="224"/>
                </a:cubicBezTo>
                <a:cubicBezTo>
                  <a:pt x="55" y="224"/>
                  <a:pt x="55" y="224"/>
                  <a:pt x="56" y="225"/>
                </a:cubicBezTo>
                <a:cubicBezTo>
                  <a:pt x="57" y="225"/>
                  <a:pt x="58" y="227"/>
                  <a:pt x="58" y="228"/>
                </a:cubicBezTo>
                <a:cubicBezTo>
                  <a:pt x="59" y="228"/>
                  <a:pt x="59" y="228"/>
                  <a:pt x="60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57" y="225"/>
                  <a:pt x="57" y="221"/>
                  <a:pt x="60" y="220"/>
                </a:cubicBezTo>
                <a:cubicBezTo>
                  <a:pt x="60" y="217"/>
                  <a:pt x="60" y="215"/>
                  <a:pt x="59" y="213"/>
                </a:cubicBezTo>
                <a:cubicBezTo>
                  <a:pt x="58" y="215"/>
                  <a:pt x="58" y="218"/>
                  <a:pt x="56" y="220"/>
                </a:cubicBezTo>
                <a:cubicBezTo>
                  <a:pt x="56" y="218"/>
                  <a:pt x="58" y="215"/>
                  <a:pt x="57" y="215"/>
                </a:cubicBezTo>
                <a:cubicBezTo>
                  <a:pt x="57" y="216"/>
                  <a:pt x="55" y="216"/>
                  <a:pt x="54" y="216"/>
                </a:cubicBezTo>
                <a:close/>
                <a:moveTo>
                  <a:pt x="94" y="220"/>
                </a:moveTo>
                <a:cubicBezTo>
                  <a:pt x="94" y="220"/>
                  <a:pt x="94" y="220"/>
                  <a:pt x="94" y="220"/>
                </a:cubicBezTo>
                <a:cubicBezTo>
                  <a:pt x="94" y="219"/>
                  <a:pt x="93" y="217"/>
                  <a:pt x="93" y="215"/>
                </a:cubicBezTo>
                <a:cubicBezTo>
                  <a:pt x="92" y="216"/>
                  <a:pt x="93" y="218"/>
                  <a:pt x="94" y="220"/>
                </a:cubicBezTo>
                <a:close/>
                <a:moveTo>
                  <a:pt x="40" y="225"/>
                </a:moveTo>
                <a:cubicBezTo>
                  <a:pt x="41" y="226"/>
                  <a:pt x="43" y="226"/>
                  <a:pt x="44" y="226"/>
                </a:cubicBezTo>
                <a:cubicBezTo>
                  <a:pt x="45" y="228"/>
                  <a:pt x="47" y="233"/>
                  <a:pt x="49" y="233"/>
                </a:cubicBezTo>
                <a:cubicBezTo>
                  <a:pt x="49" y="234"/>
                  <a:pt x="52" y="236"/>
                  <a:pt x="53" y="234"/>
                </a:cubicBezTo>
                <a:cubicBezTo>
                  <a:pt x="54" y="231"/>
                  <a:pt x="51" y="228"/>
                  <a:pt x="53" y="225"/>
                </a:cubicBezTo>
                <a:cubicBezTo>
                  <a:pt x="52" y="224"/>
                  <a:pt x="51" y="222"/>
                  <a:pt x="51" y="221"/>
                </a:cubicBezTo>
                <a:cubicBezTo>
                  <a:pt x="50" y="222"/>
                  <a:pt x="49" y="223"/>
                  <a:pt x="47" y="223"/>
                </a:cubicBezTo>
                <a:cubicBezTo>
                  <a:pt x="46" y="224"/>
                  <a:pt x="48" y="227"/>
                  <a:pt x="46" y="227"/>
                </a:cubicBezTo>
                <a:cubicBezTo>
                  <a:pt x="46" y="225"/>
                  <a:pt x="45" y="224"/>
                  <a:pt x="46" y="223"/>
                </a:cubicBezTo>
                <a:cubicBezTo>
                  <a:pt x="45" y="222"/>
                  <a:pt x="44" y="221"/>
                  <a:pt x="43" y="219"/>
                </a:cubicBezTo>
                <a:cubicBezTo>
                  <a:pt x="42" y="219"/>
                  <a:pt x="41" y="218"/>
                  <a:pt x="40" y="218"/>
                </a:cubicBezTo>
                <a:cubicBezTo>
                  <a:pt x="40" y="221"/>
                  <a:pt x="40" y="222"/>
                  <a:pt x="40" y="225"/>
                </a:cubicBezTo>
                <a:close/>
                <a:moveTo>
                  <a:pt x="69" y="225"/>
                </a:moveTo>
                <a:cubicBezTo>
                  <a:pt x="69" y="225"/>
                  <a:pt x="69" y="225"/>
                  <a:pt x="69" y="225"/>
                </a:cubicBezTo>
                <a:cubicBezTo>
                  <a:pt x="69" y="224"/>
                  <a:pt x="70" y="222"/>
                  <a:pt x="70" y="220"/>
                </a:cubicBezTo>
                <a:cubicBezTo>
                  <a:pt x="69" y="220"/>
                  <a:pt x="69" y="221"/>
                  <a:pt x="69" y="221"/>
                </a:cubicBezTo>
                <a:cubicBezTo>
                  <a:pt x="66" y="222"/>
                  <a:pt x="65" y="225"/>
                  <a:pt x="65" y="230"/>
                </a:cubicBezTo>
                <a:cubicBezTo>
                  <a:pt x="67" y="231"/>
                  <a:pt x="71" y="229"/>
                  <a:pt x="72" y="231"/>
                </a:cubicBezTo>
                <a:cubicBezTo>
                  <a:pt x="72" y="231"/>
                  <a:pt x="73" y="231"/>
                  <a:pt x="73" y="231"/>
                </a:cubicBezTo>
                <a:cubicBezTo>
                  <a:pt x="75" y="230"/>
                  <a:pt x="76" y="228"/>
                  <a:pt x="76" y="226"/>
                </a:cubicBezTo>
                <a:cubicBezTo>
                  <a:pt x="73" y="225"/>
                  <a:pt x="72" y="222"/>
                  <a:pt x="71" y="219"/>
                </a:cubicBezTo>
                <a:cubicBezTo>
                  <a:pt x="70" y="221"/>
                  <a:pt x="70" y="223"/>
                  <a:pt x="69" y="225"/>
                </a:cubicBezTo>
                <a:close/>
                <a:moveTo>
                  <a:pt x="107" y="227"/>
                </a:moveTo>
                <a:cubicBezTo>
                  <a:pt x="107" y="227"/>
                  <a:pt x="107" y="227"/>
                  <a:pt x="107" y="227"/>
                </a:cubicBezTo>
                <a:cubicBezTo>
                  <a:pt x="108" y="229"/>
                  <a:pt x="109" y="230"/>
                  <a:pt x="110" y="232"/>
                </a:cubicBezTo>
                <a:cubicBezTo>
                  <a:pt x="110" y="231"/>
                  <a:pt x="111" y="231"/>
                  <a:pt x="112" y="231"/>
                </a:cubicBezTo>
                <a:cubicBezTo>
                  <a:pt x="113" y="230"/>
                  <a:pt x="115" y="232"/>
                  <a:pt x="117" y="231"/>
                </a:cubicBezTo>
                <a:cubicBezTo>
                  <a:pt x="119" y="231"/>
                  <a:pt x="120" y="225"/>
                  <a:pt x="119" y="223"/>
                </a:cubicBezTo>
                <a:cubicBezTo>
                  <a:pt x="116" y="226"/>
                  <a:pt x="114" y="221"/>
                  <a:pt x="112" y="221"/>
                </a:cubicBezTo>
                <a:cubicBezTo>
                  <a:pt x="112" y="222"/>
                  <a:pt x="114" y="225"/>
                  <a:pt x="113" y="226"/>
                </a:cubicBezTo>
                <a:cubicBezTo>
                  <a:pt x="111" y="224"/>
                  <a:pt x="111" y="221"/>
                  <a:pt x="110" y="219"/>
                </a:cubicBezTo>
                <a:cubicBezTo>
                  <a:pt x="110" y="222"/>
                  <a:pt x="110" y="225"/>
                  <a:pt x="107" y="227"/>
                </a:cubicBezTo>
                <a:close/>
                <a:moveTo>
                  <a:pt x="45" y="240"/>
                </a:moveTo>
                <a:cubicBezTo>
                  <a:pt x="45" y="240"/>
                  <a:pt x="45" y="240"/>
                  <a:pt x="45" y="240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5" y="240"/>
                  <a:pt x="45" y="239"/>
                  <a:pt x="45" y="239"/>
                </a:cubicBezTo>
                <a:cubicBezTo>
                  <a:pt x="46" y="238"/>
                  <a:pt x="46" y="236"/>
                  <a:pt x="46" y="235"/>
                </a:cubicBezTo>
                <a:cubicBezTo>
                  <a:pt x="46" y="235"/>
                  <a:pt x="46" y="236"/>
                  <a:pt x="46" y="235"/>
                </a:cubicBezTo>
                <a:cubicBezTo>
                  <a:pt x="46" y="235"/>
                  <a:pt x="47" y="234"/>
                  <a:pt x="47" y="234"/>
                </a:cubicBezTo>
                <a:cubicBezTo>
                  <a:pt x="47" y="233"/>
                  <a:pt x="46" y="233"/>
                  <a:pt x="46" y="232"/>
                </a:cubicBezTo>
                <a:cubicBezTo>
                  <a:pt x="46" y="232"/>
                  <a:pt x="46" y="233"/>
                  <a:pt x="45" y="232"/>
                </a:cubicBezTo>
                <a:cubicBezTo>
                  <a:pt x="45" y="231"/>
                  <a:pt x="45" y="230"/>
                  <a:pt x="44" y="229"/>
                </a:cubicBezTo>
                <a:cubicBezTo>
                  <a:pt x="44" y="229"/>
                  <a:pt x="44" y="230"/>
                  <a:pt x="44" y="230"/>
                </a:cubicBezTo>
                <a:cubicBezTo>
                  <a:pt x="44" y="230"/>
                  <a:pt x="43" y="229"/>
                  <a:pt x="44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43" y="228"/>
                  <a:pt x="43" y="228"/>
                </a:cubicBezTo>
                <a:cubicBezTo>
                  <a:pt x="42" y="228"/>
                  <a:pt x="42" y="227"/>
                  <a:pt x="42" y="227"/>
                </a:cubicBezTo>
                <a:cubicBezTo>
                  <a:pt x="42" y="227"/>
                  <a:pt x="42" y="227"/>
                  <a:pt x="42" y="227"/>
                </a:cubicBezTo>
                <a:cubicBezTo>
                  <a:pt x="42" y="227"/>
                  <a:pt x="41" y="227"/>
                  <a:pt x="41" y="227"/>
                </a:cubicBezTo>
                <a:cubicBezTo>
                  <a:pt x="38" y="226"/>
                  <a:pt x="39" y="223"/>
                  <a:pt x="39" y="220"/>
                </a:cubicBezTo>
                <a:cubicBezTo>
                  <a:pt x="38" y="220"/>
                  <a:pt x="38" y="221"/>
                  <a:pt x="38" y="222"/>
                </a:cubicBezTo>
                <a:cubicBezTo>
                  <a:pt x="36" y="227"/>
                  <a:pt x="37" y="236"/>
                  <a:pt x="38" y="241"/>
                </a:cubicBezTo>
                <a:cubicBezTo>
                  <a:pt x="37" y="241"/>
                  <a:pt x="37" y="239"/>
                  <a:pt x="37" y="237"/>
                </a:cubicBezTo>
                <a:cubicBezTo>
                  <a:pt x="36" y="237"/>
                  <a:pt x="37" y="237"/>
                  <a:pt x="36" y="237"/>
                </a:cubicBezTo>
                <a:cubicBezTo>
                  <a:pt x="36" y="235"/>
                  <a:pt x="36" y="232"/>
                  <a:pt x="36" y="229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36" y="230"/>
                  <a:pt x="36" y="230"/>
                  <a:pt x="36" y="229"/>
                </a:cubicBezTo>
                <a:cubicBezTo>
                  <a:pt x="36" y="229"/>
                  <a:pt x="36" y="229"/>
                  <a:pt x="36" y="229"/>
                </a:cubicBezTo>
                <a:cubicBezTo>
                  <a:pt x="36" y="226"/>
                  <a:pt x="36" y="224"/>
                  <a:pt x="36" y="223"/>
                </a:cubicBezTo>
                <a:cubicBezTo>
                  <a:pt x="35" y="225"/>
                  <a:pt x="35" y="229"/>
                  <a:pt x="34" y="231"/>
                </a:cubicBezTo>
                <a:cubicBezTo>
                  <a:pt x="33" y="233"/>
                  <a:pt x="33" y="235"/>
                  <a:pt x="33" y="237"/>
                </a:cubicBezTo>
                <a:cubicBezTo>
                  <a:pt x="33" y="236"/>
                  <a:pt x="32" y="237"/>
                  <a:pt x="32" y="237"/>
                </a:cubicBezTo>
                <a:cubicBezTo>
                  <a:pt x="33" y="238"/>
                  <a:pt x="32" y="238"/>
                  <a:pt x="32" y="238"/>
                </a:cubicBezTo>
                <a:cubicBezTo>
                  <a:pt x="32" y="239"/>
                  <a:pt x="32" y="241"/>
                  <a:pt x="32" y="241"/>
                </a:cubicBezTo>
                <a:cubicBezTo>
                  <a:pt x="32" y="242"/>
                  <a:pt x="32" y="243"/>
                  <a:pt x="31" y="244"/>
                </a:cubicBezTo>
                <a:cubicBezTo>
                  <a:pt x="32" y="244"/>
                  <a:pt x="32" y="244"/>
                  <a:pt x="32" y="244"/>
                </a:cubicBezTo>
                <a:cubicBezTo>
                  <a:pt x="32" y="244"/>
                  <a:pt x="32" y="245"/>
                  <a:pt x="32" y="245"/>
                </a:cubicBezTo>
                <a:cubicBezTo>
                  <a:pt x="32" y="247"/>
                  <a:pt x="33" y="249"/>
                  <a:pt x="32" y="249"/>
                </a:cubicBezTo>
                <a:cubicBezTo>
                  <a:pt x="33" y="250"/>
                  <a:pt x="33" y="253"/>
                  <a:pt x="34" y="254"/>
                </a:cubicBezTo>
                <a:cubicBezTo>
                  <a:pt x="34" y="254"/>
                  <a:pt x="34" y="255"/>
                  <a:pt x="34" y="255"/>
                </a:cubicBezTo>
                <a:cubicBezTo>
                  <a:pt x="32" y="255"/>
                  <a:pt x="32" y="250"/>
                  <a:pt x="31" y="248"/>
                </a:cubicBezTo>
                <a:cubicBezTo>
                  <a:pt x="31" y="249"/>
                  <a:pt x="31" y="249"/>
                  <a:pt x="30" y="249"/>
                </a:cubicBezTo>
                <a:cubicBezTo>
                  <a:pt x="31" y="249"/>
                  <a:pt x="30" y="248"/>
                  <a:pt x="30" y="248"/>
                </a:cubicBezTo>
                <a:cubicBezTo>
                  <a:pt x="29" y="250"/>
                  <a:pt x="28" y="252"/>
                  <a:pt x="27" y="255"/>
                </a:cubicBezTo>
                <a:cubicBezTo>
                  <a:pt x="29" y="256"/>
                  <a:pt x="32" y="257"/>
                  <a:pt x="34" y="257"/>
                </a:cubicBezTo>
                <a:cubicBezTo>
                  <a:pt x="34" y="257"/>
                  <a:pt x="34" y="257"/>
                  <a:pt x="34" y="257"/>
                </a:cubicBezTo>
                <a:cubicBezTo>
                  <a:pt x="35" y="258"/>
                  <a:pt x="36" y="258"/>
                  <a:pt x="37" y="259"/>
                </a:cubicBezTo>
                <a:cubicBezTo>
                  <a:pt x="37" y="258"/>
                  <a:pt x="38" y="258"/>
                  <a:pt x="38" y="258"/>
                </a:cubicBezTo>
                <a:cubicBezTo>
                  <a:pt x="39" y="257"/>
                  <a:pt x="39" y="255"/>
                  <a:pt x="40" y="255"/>
                </a:cubicBezTo>
                <a:cubicBezTo>
                  <a:pt x="40" y="255"/>
                  <a:pt x="40" y="255"/>
                  <a:pt x="41" y="255"/>
                </a:cubicBezTo>
                <a:cubicBezTo>
                  <a:pt x="40" y="255"/>
                  <a:pt x="41" y="255"/>
                  <a:pt x="41" y="254"/>
                </a:cubicBezTo>
                <a:cubicBezTo>
                  <a:pt x="42" y="252"/>
                  <a:pt x="42" y="247"/>
                  <a:pt x="43" y="245"/>
                </a:cubicBezTo>
                <a:cubicBezTo>
                  <a:pt x="43" y="243"/>
                  <a:pt x="43" y="241"/>
                  <a:pt x="45" y="241"/>
                </a:cubicBezTo>
                <a:cubicBezTo>
                  <a:pt x="45" y="240"/>
                  <a:pt x="45" y="241"/>
                  <a:pt x="45" y="240"/>
                </a:cubicBezTo>
                <a:close/>
                <a:moveTo>
                  <a:pt x="91" y="231"/>
                </a:moveTo>
                <a:cubicBezTo>
                  <a:pt x="91" y="231"/>
                  <a:pt x="91" y="231"/>
                  <a:pt x="91" y="231"/>
                </a:cubicBezTo>
                <a:cubicBezTo>
                  <a:pt x="92" y="233"/>
                  <a:pt x="92" y="234"/>
                  <a:pt x="93" y="236"/>
                </a:cubicBezTo>
                <a:cubicBezTo>
                  <a:pt x="94" y="236"/>
                  <a:pt x="95" y="234"/>
                  <a:pt x="97" y="235"/>
                </a:cubicBezTo>
                <a:cubicBezTo>
                  <a:pt x="98" y="236"/>
                  <a:pt x="99" y="237"/>
                  <a:pt x="101" y="236"/>
                </a:cubicBezTo>
                <a:cubicBezTo>
                  <a:pt x="103" y="235"/>
                  <a:pt x="103" y="229"/>
                  <a:pt x="102" y="227"/>
                </a:cubicBezTo>
                <a:cubicBezTo>
                  <a:pt x="99" y="229"/>
                  <a:pt x="96" y="227"/>
                  <a:pt x="96" y="224"/>
                </a:cubicBezTo>
                <a:cubicBezTo>
                  <a:pt x="96" y="228"/>
                  <a:pt x="98" y="231"/>
                  <a:pt x="98" y="235"/>
                </a:cubicBezTo>
                <a:cubicBezTo>
                  <a:pt x="96" y="233"/>
                  <a:pt x="96" y="231"/>
                  <a:pt x="96" y="229"/>
                </a:cubicBezTo>
                <a:cubicBezTo>
                  <a:pt x="95" y="226"/>
                  <a:pt x="95" y="223"/>
                  <a:pt x="94" y="220"/>
                </a:cubicBezTo>
                <a:cubicBezTo>
                  <a:pt x="95" y="223"/>
                  <a:pt x="94" y="229"/>
                  <a:pt x="91" y="231"/>
                </a:cubicBezTo>
                <a:close/>
                <a:moveTo>
                  <a:pt x="96" y="224"/>
                </a:moveTo>
                <a:cubicBezTo>
                  <a:pt x="96" y="224"/>
                  <a:pt x="96" y="224"/>
                  <a:pt x="96" y="224"/>
                </a:cubicBezTo>
                <a:cubicBezTo>
                  <a:pt x="96" y="223"/>
                  <a:pt x="96" y="222"/>
                  <a:pt x="95" y="222"/>
                </a:cubicBezTo>
                <a:cubicBezTo>
                  <a:pt x="95" y="222"/>
                  <a:pt x="95" y="223"/>
                  <a:pt x="96" y="224"/>
                </a:cubicBezTo>
                <a:close/>
                <a:moveTo>
                  <a:pt x="79" y="229"/>
                </a:moveTo>
                <a:cubicBezTo>
                  <a:pt x="79" y="229"/>
                  <a:pt x="79" y="229"/>
                  <a:pt x="79" y="229"/>
                </a:cubicBezTo>
                <a:cubicBezTo>
                  <a:pt x="79" y="231"/>
                  <a:pt x="80" y="233"/>
                  <a:pt x="80" y="234"/>
                </a:cubicBezTo>
                <a:cubicBezTo>
                  <a:pt x="77" y="232"/>
                  <a:pt x="78" y="228"/>
                  <a:pt x="77" y="226"/>
                </a:cubicBezTo>
                <a:cubicBezTo>
                  <a:pt x="77" y="229"/>
                  <a:pt x="76" y="231"/>
                  <a:pt x="74" y="232"/>
                </a:cubicBezTo>
                <a:cubicBezTo>
                  <a:pt x="75" y="234"/>
                  <a:pt x="74" y="237"/>
                  <a:pt x="76" y="237"/>
                </a:cubicBezTo>
                <a:cubicBezTo>
                  <a:pt x="77" y="237"/>
                  <a:pt x="78" y="236"/>
                  <a:pt x="79" y="237"/>
                </a:cubicBezTo>
                <a:cubicBezTo>
                  <a:pt x="80" y="237"/>
                  <a:pt x="81" y="238"/>
                  <a:pt x="81" y="239"/>
                </a:cubicBezTo>
                <a:cubicBezTo>
                  <a:pt x="86" y="239"/>
                  <a:pt x="88" y="235"/>
                  <a:pt x="87" y="231"/>
                </a:cubicBezTo>
                <a:cubicBezTo>
                  <a:pt x="87" y="231"/>
                  <a:pt x="86" y="231"/>
                  <a:pt x="86" y="231"/>
                </a:cubicBezTo>
                <a:cubicBezTo>
                  <a:pt x="84" y="232"/>
                  <a:pt x="82" y="232"/>
                  <a:pt x="80" y="231"/>
                </a:cubicBezTo>
                <a:cubicBezTo>
                  <a:pt x="79" y="229"/>
                  <a:pt x="79" y="226"/>
                  <a:pt x="78" y="224"/>
                </a:cubicBezTo>
                <a:cubicBezTo>
                  <a:pt x="78" y="227"/>
                  <a:pt x="79" y="228"/>
                  <a:pt x="79" y="229"/>
                </a:cubicBezTo>
                <a:close/>
                <a:moveTo>
                  <a:pt x="63" y="233"/>
                </a:moveTo>
                <a:cubicBezTo>
                  <a:pt x="63" y="233"/>
                  <a:pt x="63" y="233"/>
                  <a:pt x="63" y="233"/>
                </a:cubicBezTo>
                <a:cubicBezTo>
                  <a:pt x="62" y="232"/>
                  <a:pt x="62" y="231"/>
                  <a:pt x="62" y="230"/>
                </a:cubicBezTo>
                <a:cubicBezTo>
                  <a:pt x="62" y="229"/>
                  <a:pt x="62" y="227"/>
                  <a:pt x="62" y="227"/>
                </a:cubicBezTo>
                <a:cubicBezTo>
                  <a:pt x="62" y="227"/>
                  <a:pt x="62" y="227"/>
                  <a:pt x="61" y="227"/>
                </a:cubicBezTo>
                <a:cubicBezTo>
                  <a:pt x="61" y="228"/>
                  <a:pt x="61" y="229"/>
                  <a:pt x="60" y="230"/>
                </a:cubicBezTo>
                <a:cubicBezTo>
                  <a:pt x="58" y="230"/>
                  <a:pt x="57" y="228"/>
                  <a:pt x="56" y="227"/>
                </a:cubicBezTo>
                <a:cubicBezTo>
                  <a:pt x="56" y="230"/>
                  <a:pt x="59" y="232"/>
                  <a:pt x="58" y="235"/>
                </a:cubicBezTo>
                <a:cubicBezTo>
                  <a:pt x="60" y="236"/>
                  <a:pt x="63" y="236"/>
                  <a:pt x="65" y="237"/>
                </a:cubicBezTo>
                <a:cubicBezTo>
                  <a:pt x="65" y="237"/>
                  <a:pt x="66" y="238"/>
                  <a:pt x="66" y="238"/>
                </a:cubicBezTo>
                <a:cubicBezTo>
                  <a:pt x="70" y="239"/>
                  <a:pt x="70" y="233"/>
                  <a:pt x="69" y="231"/>
                </a:cubicBezTo>
                <a:cubicBezTo>
                  <a:pt x="67" y="232"/>
                  <a:pt x="64" y="231"/>
                  <a:pt x="64" y="229"/>
                </a:cubicBezTo>
                <a:cubicBezTo>
                  <a:pt x="64" y="228"/>
                  <a:pt x="64" y="227"/>
                  <a:pt x="64" y="226"/>
                </a:cubicBezTo>
                <a:cubicBezTo>
                  <a:pt x="62" y="227"/>
                  <a:pt x="64" y="232"/>
                  <a:pt x="63" y="233"/>
                </a:cubicBezTo>
                <a:close/>
                <a:moveTo>
                  <a:pt x="54" y="228"/>
                </a:moveTo>
                <a:cubicBezTo>
                  <a:pt x="54" y="228"/>
                  <a:pt x="54" y="228"/>
                  <a:pt x="54" y="228"/>
                </a:cubicBezTo>
                <a:cubicBezTo>
                  <a:pt x="54" y="227"/>
                  <a:pt x="54" y="227"/>
                  <a:pt x="54" y="227"/>
                </a:cubicBezTo>
                <a:cubicBezTo>
                  <a:pt x="53" y="226"/>
                  <a:pt x="54" y="228"/>
                  <a:pt x="54" y="228"/>
                </a:cubicBezTo>
                <a:close/>
                <a:moveTo>
                  <a:pt x="55" y="231"/>
                </a:moveTo>
                <a:cubicBezTo>
                  <a:pt x="55" y="231"/>
                  <a:pt x="55" y="231"/>
                  <a:pt x="55" y="231"/>
                </a:cubicBezTo>
                <a:cubicBezTo>
                  <a:pt x="55" y="231"/>
                  <a:pt x="55" y="232"/>
                  <a:pt x="55" y="232"/>
                </a:cubicBezTo>
                <a:cubicBezTo>
                  <a:pt x="55" y="230"/>
                  <a:pt x="55" y="229"/>
                  <a:pt x="54" y="228"/>
                </a:cubicBezTo>
                <a:cubicBezTo>
                  <a:pt x="55" y="231"/>
                  <a:pt x="55" y="238"/>
                  <a:pt x="50" y="236"/>
                </a:cubicBezTo>
                <a:cubicBezTo>
                  <a:pt x="51" y="241"/>
                  <a:pt x="52" y="244"/>
                  <a:pt x="55" y="247"/>
                </a:cubicBezTo>
                <a:cubicBezTo>
                  <a:pt x="55" y="246"/>
                  <a:pt x="55" y="245"/>
                  <a:pt x="57" y="245"/>
                </a:cubicBezTo>
                <a:cubicBezTo>
                  <a:pt x="57" y="251"/>
                  <a:pt x="61" y="255"/>
                  <a:pt x="66" y="257"/>
                </a:cubicBezTo>
                <a:cubicBezTo>
                  <a:pt x="66" y="257"/>
                  <a:pt x="66" y="256"/>
                  <a:pt x="67" y="256"/>
                </a:cubicBezTo>
                <a:cubicBezTo>
                  <a:pt x="67" y="256"/>
                  <a:pt x="68" y="256"/>
                  <a:pt x="68" y="256"/>
                </a:cubicBezTo>
                <a:cubicBezTo>
                  <a:pt x="68" y="256"/>
                  <a:pt x="68" y="255"/>
                  <a:pt x="68" y="255"/>
                </a:cubicBezTo>
                <a:cubicBezTo>
                  <a:pt x="69" y="257"/>
                  <a:pt x="70" y="259"/>
                  <a:pt x="72" y="260"/>
                </a:cubicBezTo>
                <a:cubicBezTo>
                  <a:pt x="72" y="258"/>
                  <a:pt x="70" y="257"/>
                  <a:pt x="69" y="256"/>
                </a:cubicBezTo>
                <a:cubicBezTo>
                  <a:pt x="69" y="256"/>
                  <a:pt x="69" y="256"/>
                  <a:pt x="69" y="257"/>
                </a:cubicBezTo>
                <a:cubicBezTo>
                  <a:pt x="69" y="255"/>
                  <a:pt x="69" y="255"/>
                  <a:pt x="69" y="254"/>
                </a:cubicBezTo>
                <a:cubicBezTo>
                  <a:pt x="69" y="254"/>
                  <a:pt x="69" y="255"/>
                  <a:pt x="69" y="256"/>
                </a:cubicBezTo>
                <a:cubicBezTo>
                  <a:pt x="70" y="255"/>
                  <a:pt x="69" y="253"/>
                  <a:pt x="69" y="253"/>
                </a:cubicBezTo>
                <a:cubicBezTo>
                  <a:pt x="69" y="253"/>
                  <a:pt x="69" y="253"/>
                  <a:pt x="69" y="253"/>
                </a:cubicBezTo>
                <a:cubicBezTo>
                  <a:pt x="69" y="252"/>
                  <a:pt x="68" y="252"/>
                  <a:pt x="68" y="250"/>
                </a:cubicBezTo>
                <a:cubicBezTo>
                  <a:pt x="68" y="250"/>
                  <a:pt x="68" y="251"/>
                  <a:pt x="67" y="251"/>
                </a:cubicBezTo>
                <a:cubicBezTo>
                  <a:pt x="68" y="250"/>
                  <a:pt x="67" y="250"/>
                  <a:pt x="68" y="249"/>
                </a:cubicBezTo>
                <a:cubicBezTo>
                  <a:pt x="67" y="250"/>
                  <a:pt x="67" y="250"/>
                  <a:pt x="68" y="250"/>
                </a:cubicBezTo>
                <a:cubicBezTo>
                  <a:pt x="68" y="249"/>
                  <a:pt x="68" y="248"/>
                  <a:pt x="67" y="247"/>
                </a:cubicBezTo>
                <a:cubicBezTo>
                  <a:pt x="67" y="247"/>
                  <a:pt x="67" y="249"/>
                  <a:pt x="67" y="249"/>
                </a:cubicBezTo>
                <a:cubicBezTo>
                  <a:pt x="67" y="248"/>
                  <a:pt x="67" y="245"/>
                  <a:pt x="66" y="245"/>
                </a:cubicBezTo>
                <a:cubicBezTo>
                  <a:pt x="66" y="245"/>
                  <a:pt x="66" y="246"/>
                  <a:pt x="66" y="246"/>
                </a:cubicBezTo>
                <a:cubicBezTo>
                  <a:pt x="66" y="244"/>
                  <a:pt x="64" y="243"/>
                  <a:pt x="65" y="242"/>
                </a:cubicBezTo>
                <a:cubicBezTo>
                  <a:pt x="64" y="241"/>
                  <a:pt x="65" y="240"/>
                  <a:pt x="65" y="239"/>
                </a:cubicBezTo>
                <a:cubicBezTo>
                  <a:pt x="63" y="238"/>
                  <a:pt x="62" y="238"/>
                  <a:pt x="61" y="238"/>
                </a:cubicBezTo>
                <a:cubicBezTo>
                  <a:pt x="61" y="238"/>
                  <a:pt x="62" y="239"/>
                  <a:pt x="62" y="240"/>
                </a:cubicBezTo>
                <a:cubicBezTo>
                  <a:pt x="62" y="240"/>
                  <a:pt x="62" y="240"/>
                  <a:pt x="62" y="240"/>
                </a:cubicBezTo>
                <a:cubicBezTo>
                  <a:pt x="62" y="241"/>
                  <a:pt x="62" y="244"/>
                  <a:pt x="63" y="244"/>
                </a:cubicBezTo>
                <a:cubicBezTo>
                  <a:pt x="63" y="245"/>
                  <a:pt x="62" y="245"/>
                  <a:pt x="62" y="246"/>
                </a:cubicBezTo>
                <a:cubicBezTo>
                  <a:pt x="62" y="246"/>
                  <a:pt x="63" y="245"/>
                  <a:pt x="63" y="246"/>
                </a:cubicBezTo>
                <a:cubicBezTo>
                  <a:pt x="63" y="246"/>
                  <a:pt x="62" y="246"/>
                  <a:pt x="62" y="246"/>
                </a:cubicBezTo>
                <a:cubicBezTo>
                  <a:pt x="62" y="245"/>
                  <a:pt x="62" y="245"/>
                  <a:pt x="63" y="244"/>
                </a:cubicBezTo>
                <a:cubicBezTo>
                  <a:pt x="62" y="244"/>
                  <a:pt x="61" y="244"/>
                  <a:pt x="62" y="244"/>
                </a:cubicBezTo>
                <a:cubicBezTo>
                  <a:pt x="62" y="244"/>
                  <a:pt x="62" y="245"/>
                  <a:pt x="62" y="245"/>
                </a:cubicBezTo>
                <a:cubicBezTo>
                  <a:pt x="62" y="244"/>
                  <a:pt x="61" y="246"/>
                  <a:pt x="61" y="246"/>
                </a:cubicBezTo>
                <a:cubicBezTo>
                  <a:pt x="61" y="244"/>
                  <a:pt x="61" y="241"/>
                  <a:pt x="60" y="239"/>
                </a:cubicBezTo>
                <a:cubicBezTo>
                  <a:pt x="60" y="238"/>
                  <a:pt x="60" y="237"/>
                  <a:pt x="59" y="237"/>
                </a:cubicBezTo>
                <a:cubicBezTo>
                  <a:pt x="60" y="238"/>
                  <a:pt x="59" y="238"/>
                  <a:pt x="59" y="238"/>
                </a:cubicBezTo>
                <a:cubicBezTo>
                  <a:pt x="59" y="239"/>
                  <a:pt x="60" y="238"/>
                  <a:pt x="60" y="239"/>
                </a:cubicBezTo>
                <a:cubicBezTo>
                  <a:pt x="59" y="239"/>
                  <a:pt x="60" y="239"/>
                  <a:pt x="59" y="240"/>
                </a:cubicBezTo>
                <a:cubicBezTo>
                  <a:pt x="59" y="239"/>
                  <a:pt x="59" y="239"/>
                  <a:pt x="59" y="238"/>
                </a:cubicBezTo>
                <a:cubicBezTo>
                  <a:pt x="57" y="237"/>
                  <a:pt x="56" y="235"/>
                  <a:pt x="57" y="232"/>
                </a:cubicBezTo>
                <a:cubicBezTo>
                  <a:pt x="56" y="231"/>
                  <a:pt x="56" y="229"/>
                  <a:pt x="55" y="228"/>
                </a:cubicBezTo>
                <a:cubicBezTo>
                  <a:pt x="55" y="230"/>
                  <a:pt x="56" y="231"/>
                  <a:pt x="56" y="232"/>
                </a:cubicBezTo>
                <a:cubicBezTo>
                  <a:pt x="55" y="232"/>
                  <a:pt x="56" y="231"/>
                  <a:pt x="55" y="231"/>
                </a:cubicBezTo>
                <a:close/>
                <a:moveTo>
                  <a:pt x="37" y="235"/>
                </a:moveTo>
                <a:cubicBezTo>
                  <a:pt x="37" y="235"/>
                  <a:pt x="37" y="235"/>
                  <a:pt x="37" y="235"/>
                </a:cubicBezTo>
                <a:cubicBezTo>
                  <a:pt x="37" y="234"/>
                  <a:pt x="37" y="233"/>
                  <a:pt x="36" y="233"/>
                </a:cubicBezTo>
                <a:cubicBezTo>
                  <a:pt x="36" y="234"/>
                  <a:pt x="36" y="234"/>
                  <a:pt x="37" y="235"/>
                </a:cubicBezTo>
                <a:close/>
                <a:moveTo>
                  <a:pt x="39" y="259"/>
                </a:moveTo>
                <a:cubicBezTo>
                  <a:pt x="39" y="259"/>
                  <a:pt x="39" y="259"/>
                  <a:pt x="39" y="259"/>
                </a:cubicBezTo>
                <a:cubicBezTo>
                  <a:pt x="49" y="261"/>
                  <a:pt x="59" y="260"/>
                  <a:pt x="69" y="259"/>
                </a:cubicBezTo>
                <a:cubicBezTo>
                  <a:pt x="69" y="259"/>
                  <a:pt x="68" y="257"/>
                  <a:pt x="67" y="258"/>
                </a:cubicBezTo>
                <a:cubicBezTo>
                  <a:pt x="67" y="258"/>
                  <a:pt x="67" y="258"/>
                  <a:pt x="67" y="259"/>
                </a:cubicBezTo>
                <a:cubicBezTo>
                  <a:pt x="62" y="257"/>
                  <a:pt x="57" y="252"/>
                  <a:pt x="56" y="247"/>
                </a:cubicBezTo>
                <a:cubicBezTo>
                  <a:pt x="55" y="247"/>
                  <a:pt x="55" y="248"/>
                  <a:pt x="55" y="249"/>
                </a:cubicBezTo>
                <a:cubicBezTo>
                  <a:pt x="53" y="248"/>
                  <a:pt x="52" y="246"/>
                  <a:pt x="52" y="244"/>
                </a:cubicBezTo>
                <a:cubicBezTo>
                  <a:pt x="50" y="242"/>
                  <a:pt x="49" y="239"/>
                  <a:pt x="50" y="236"/>
                </a:cubicBezTo>
                <a:cubicBezTo>
                  <a:pt x="49" y="235"/>
                  <a:pt x="49" y="235"/>
                  <a:pt x="48" y="235"/>
                </a:cubicBezTo>
                <a:cubicBezTo>
                  <a:pt x="47" y="237"/>
                  <a:pt x="45" y="240"/>
                  <a:pt x="46" y="243"/>
                </a:cubicBezTo>
                <a:cubicBezTo>
                  <a:pt x="46" y="243"/>
                  <a:pt x="46" y="244"/>
                  <a:pt x="45" y="244"/>
                </a:cubicBezTo>
                <a:cubicBezTo>
                  <a:pt x="45" y="243"/>
                  <a:pt x="45" y="243"/>
                  <a:pt x="45" y="243"/>
                </a:cubicBezTo>
                <a:cubicBezTo>
                  <a:pt x="43" y="247"/>
                  <a:pt x="45" y="252"/>
                  <a:pt x="41" y="257"/>
                </a:cubicBezTo>
                <a:cubicBezTo>
                  <a:pt x="41" y="257"/>
                  <a:pt x="41" y="257"/>
                  <a:pt x="40" y="257"/>
                </a:cubicBezTo>
                <a:cubicBezTo>
                  <a:pt x="40" y="257"/>
                  <a:pt x="39" y="259"/>
                  <a:pt x="39" y="259"/>
                </a:cubicBezTo>
                <a:close/>
                <a:moveTo>
                  <a:pt x="126" y="252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5" y="251"/>
                  <a:pt x="125" y="249"/>
                  <a:pt x="124" y="247"/>
                </a:cubicBezTo>
                <a:cubicBezTo>
                  <a:pt x="123" y="249"/>
                  <a:pt x="125" y="251"/>
                  <a:pt x="126" y="252"/>
                </a:cubicBezTo>
                <a:close/>
                <a:moveTo>
                  <a:pt x="142" y="250"/>
                </a:moveTo>
                <a:cubicBezTo>
                  <a:pt x="142" y="250"/>
                  <a:pt x="142" y="250"/>
                  <a:pt x="142" y="250"/>
                </a:cubicBezTo>
                <a:cubicBezTo>
                  <a:pt x="142" y="250"/>
                  <a:pt x="142" y="251"/>
                  <a:pt x="142" y="251"/>
                </a:cubicBezTo>
                <a:cubicBezTo>
                  <a:pt x="143" y="251"/>
                  <a:pt x="143" y="251"/>
                  <a:pt x="144" y="251"/>
                </a:cubicBezTo>
                <a:cubicBezTo>
                  <a:pt x="144" y="250"/>
                  <a:pt x="144" y="250"/>
                  <a:pt x="143" y="249"/>
                </a:cubicBezTo>
                <a:cubicBezTo>
                  <a:pt x="143" y="249"/>
                  <a:pt x="143" y="250"/>
                  <a:pt x="142" y="250"/>
                </a:cubicBezTo>
                <a:close/>
                <a:moveTo>
                  <a:pt x="134" y="254"/>
                </a:moveTo>
                <a:cubicBezTo>
                  <a:pt x="134" y="254"/>
                  <a:pt x="134" y="254"/>
                  <a:pt x="134" y="254"/>
                </a:cubicBezTo>
                <a:cubicBezTo>
                  <a:pt x="134" y="254"/>
                  <a:pt x="134" y="254"/>
                  <a:pt x="134" y="255"/>
                </a:cubicBezTo>
                <a:cubicBezTo>
                  <a:pt x="135" y="254"/>
                  <a:pt x="136" y="254"/>
                  <a:pt x="136" y="254"/>
                </a:cubicBezTo>
                <a:cubicBezTo>
                  <a:pt x="136" y="254"/>
                  <a:pt x="135" y="253"/>
                  <a:pt x="135" y="253"/>
                </a:cubicBezTo>
                <a:cubicBezTo>
                  <a:pt x="135" y="254"/>
                  <a:pt x="135" y="254"/>
                  <a:pt x="134" y="254"/>
                </a:cubicBezTo>
                <a:close/>
                <a:moveTo>
                  <a:pt x="150" y="257"/>
                </a:moveTo>
                <a:cubicBezTo>
                  <a:pt x="150" y="257"/>
                  <a:pt x="150" y="257"/>
                  <a:pt x="150" y="257"/>
                </a:cubicBezTo>
                <a:cubicBezTo>
                  <a:pt x="151" y="256"/>
                  <a:pt x="152" y="256"/>
                  <a:pt x="152" y="256"/>
                </a:cubicBezTo>
                <a:cubicBezTo>
                  <a:pt x="151" y="255"/>
                  <a:pt x="151" y="255"/>
                  <a:pt x="150" y="255"/>
                </a:cubicBezTo>
                <a:cubicBezTo>
                  <a:pt x="150" y="256"/>
                  <a:pt x="150" y="257"/>
                  <a:pt x="150" y="257"/>
                </a:cubicBezTo>
                <a:close/>
                <a:moveTo>
                  <a:pt x="157" y="258"/>
                </a:moveTo>
                <a:cubicBezTo>
                  <a:pt x="157" y="258"/>
                  <a:pt x="157" y="258"/>
                  <a:pt x="157" y="258"/>
                </a:cubicBezTo>
                <a:cubicBezTo>
                  <a:pt x="157" y="258"/>
                  <a:pt x="157" y="259"/>
                  <a:pt x="157" y="259"/>
                </a:cubicBezTo>
                <a:cubicBezTo>
                  <a:pt x="159" y="259"/>
                  <a:pt x="160" y="256"/>
                  <a:pt x="158" y="256"/>
                </a:cubicBezTo>
                <a:cubicBezTo>
                  <a:pt x="158" y="257"/>
                  <a:pt x="158" y="258"/>
                  <a:pt x="157" y="258"/>
                </a:cubicBezTo>
                <a:close/>
                <a:moveTo>
                  <a:pt x="139" y="257"/>
                </a:moveTo>
                <a:cubicBezTo>
                  <a:pt x="139" y="257"/>
                  <a:pt x="139" y="257"/>
                  <a:pt x="139" y="257"/>
                </a:cubicBezTo>
                <a:cubicBezTo>
                  <a:pt x="139" y="257"/>
                  <a:pt x="139" y="257"/>
                  <a:pt x="140" y="257"/>
                </a:cubicBezTo>
                <a:cubicBezTo>
                  <a:pt x="140" y="257"/>
                  <a:pt x="140" y="257"/>
                  <a:pt x="140" y="256"/>
                </a:cubicBezTo>
                <a:cubicBezTo>
                  <a:pt x="139" y="256"/>
                  <a:pt x="139" y="257"/>
                  <a:pt x="139" y="257"/>
                </a:cubicBezTo>
                <a:close/>
                <a:moveTo>
                  <a:pt x="136" y="260"/>
                </a:moveTo>
                <a:cubicBezTo>
                  <a:pt x="136" y="260"/>
                  <a:pt x="136" y="260"/>
                  <a:pt x="136" y="260"/>
                </a:cubicBezTo>
                <a:cubicBezTo>
                  <a:pt x="137" y="259"/>
                  <a:pt x="136" y="258"/>
                  <a:pt x="136" y="257"/>
                </a:cubicBezTo>
                <a:cubicBezTo>
                  <a:pt x="136" y="257"/>
                  <a:pt x="136" y="257"/>
                  <a:pt x="135" y="257"/>
                </a:cubicBezTo>
                <a:cubicBezTo>
                  <a:pt x="135" y="258"/>
                  <a:pt x="136" y="259"/>
                  <a:pt x="136" y="260"/>
                </a:cubicBezTo>
                <a:close/>
                <a:moveTo>
                  <a:pt x="120" y="259"/>
                </a:moveTo>
                <a:cubicBezTo>
                  <a:pt x="120" y="259"/>
                  <a:pt x="120" y="259"/>
                  <a:pt x="120" y="259"/>
                </a:cubicBezTo>
                <a:cubicBezTo>
                  <a:pt x="120" y="259"/>
                  <a:pt x="120" y="259"/>
                  <a:pt x="121" y="259"/>
                </a:cubicBezTo>
                <a:cubicBezTo>
                  <a:pt x="121" y="258"/>
                  <a:pt x="120" y="258"/>
                  <a:pt x="120" y="258"/>
                </a:cubicBezTo>
                <a:cubicBezTo>
                  <a:pt x="120" y="258"/>
                  <a:pt x="120" y="259"/>
                  <a:pt x="120" y="259"/>
                </a:cubicBezTo>
                <a:close/>
                <a:moveTo>
                  <a:pt x="140" y="260"/>
                </a:moveTo>
                <a:cubicBezTo>
                  <a:pt x="140" y="260"/>
                  <a:pt x="140" y="260"/>
                  <a:pt x="140" y="260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40" y="258"/>
                  <a:pt x="140" y="259"/>
                  <a:pt x="139" y="259"/>
                </a:cubicBezTo>
                <a:cubicBezTo>
                  <a:pt x="139" y="261"/>
                  <a:pt x="141" y="261"/>
                  <a:pt x="141" y="259"/>
                </a:cubicBezTo>
                <a:cubicBezTo>
                  <a:pt x="141" y="259"/>
                  <a:pt x="141" y="259"/>
                  <a:pt x="142" y="258"/>
                </a:cubicBezTo>
                <a:cubicBezTo>
                  <a:pt x="141" y="258"/>
                  <a:pt x="141" y="259"/>
                  <a:pt x="140" y="259"/>
                </a:cubicBezTo>
                <a:cubicBezTo>
                  <a:pt x="141" y="259"/>
                  <a:pt x="140" y="259"/>
                  <a:pt x="140" y="260"/>
                </a:cubicBezTo>
                <a:close/>
                <a:moveTo>
                  <a:pt x="129" y="262"/>
                </a:moveTo>
                <a:cubicBezTo>
                  <a:pt x="129" y="262"/>
                  <a:pt x="129" y="262"/>
                  <a:pt x="129" y="262"/>
                </a:cubicBezTo>
                <a:cubicBezTo>
                  <a:pt x="129" y="262"/>
                  <a:pt x="129" y="262"/>
                  <a:pt x="129" y="262"/>
                </a:cubicBezTo>
                <a:cubicBezTo>
                  <a:pt x="129" y="262"/>
                  <a:pt x="130" y="262"/>
                  <a:pt x="131" y="261"/>
                </a:cubicBezTo>
                <a:cubicBezTo>
                  <a:pt x="130" y="261"/>
                  <a:pt x="130" y="260"/>
                  <a:pt x="130" y="260"/>
                </a:cubicBezTo>
                <a:cubicBezTo>
                  <a:pt x="130" y="261"/>
                  <a:pt x="129" y="261"/>
                  <a:pt x="129" y="262"/>
                </a:cubicBezTo>
                <a:close/>
                <a:moveTo>
                  <a:pt x="140" y="262"/>
                </a:moveTo>
                <a:cubicBezTo>
                  <a:pt x="140" y="262"/>
                  <a:pt x="140" y="262"/>
                  <a:pt x="140" y="262"/>
                </a:cubicBezTo>
                <a:cubicBezTo>
                  <a:pt x="140" y="262"/>
                  <a:pt x="139" y="262"/>
                  <a:pt x="138" y="261"/>
                </a:cubicBezTo>
                <a:cubicBezTo>
                  <a:pt x="137" y="261"/>
                  <a:pt x="135" y="260"/>
                  <a:pt x="134" y="261"/>
                </a:cubicBezTo>
                <a:cubicBezTo>
                  <a:pt x="134" y="264"/>
                  <a:pt x="137" y="262"/>
                  <a:pt x="138" y="264"/>
                </a:cubicBezTo>
                <a:cubicBezTo>
                  <a:pt x="140" y="262"/>
                  <a:pt x="142" y="264"/>
                  <a:pt x="144" y="264"/>
                </a:cubicBezTo>
                <a:cubicBezTo>
                  <a:pt x="144" y="263"/>
                  <a:pt x="143" y="262"/>
                  <a:pt x="144" y="261"/>
                </a:cubicBezTo>
                <a:cubicBezTo>
                  <a:pt x="143" y="259"/>
                  <a:pt x="142" y="262"/>
                  <a:pt x="140" y="262"/>
                </a:cubicBezTo>
                <a:close/>
                <a:moveTo>
                  <a:pt x="128" y="263"/>
                </a:moveTo>
                <a:cubicBezTo>
                  <a:pt x="128" y="263"/>
                  <a:pt x="128" y="263"/>
                  <a:pt x="128" y="263"/>
                </a:cubicBezTo>
                <a:cubicBezTo>
                  <a:pt x="128" y="262"/>
                  <a:pt x="127" y="262"/>
                  <a:pt x="127" y="262"/>
                </a:cubicBezTo>
                <a:cubicBezTo>
                  <a:pt x="127" y="262"/>
                  <a:pt x="127" y="262"/>
                  <a:pt x="127" y="262"/>
                </a:cubicBezTo>
                <a:cubicBezTo>
                  <a:pt x="127" y="262"/>
                  <a:pt x="127" y="263"/>
                  <a:pt x="128" y="263"/>
                </a:cubicBezTo>
                <a:close/>
                <a:moveTo>
                  <a:pt x="132" y="263"/>
                </a:moveTo>
                <a:cubicBezTo>
                  <a:pt x="132" y="263"/>
                  <a:pt x="132" y="263"/>
                  <a:pt x="132" y="263"/>
                </a:cubicBezTo>
                <a:cubicBezTo>
                  <a:pt x="131" y="263"/>
                  <a:pt x="131" y="262"/>
                  <a:pt x="130" y="263"/>
                </a:cubicBezTo>
                <a:cubicBezTo>
                  <a:pt x="131" y="264"/>
                  <a:pt x="131" y="264"/>
                  <a:pt x="131" y="265"/>
                </a:cubicBezTo>
                <a:cubicBezTo>
                  <a:pt x="130" y="266"/>
                  <a:pt x="128" y="265"/>
                  <a:pt x="128" y="267"/>
                </a:cubicBezTo>
                <a:cubicBezTo>
                  <a:pt x="129" y="268"/>
                  <a:pt x="128" y="268"/>
                  <a:pt x="128" y="269"/>
                </a:cubicBezTo>
                <a:cubicBezTo>
                  <a:pt x="127" y="269"/>
                  <a:pt x="126" y="267"/>
                  <a:pt x="125" y="267"/>
                </a:cubicBezTo>
                <a:cubicBezTo>
                  <a:pt x="125" y="268"/>
                  <a:pt x="125" y="268"/>
                  <a:pt x="124" y="268"/>
                </a:cubicBezTo>
                <a:cubicBezTo>
                  <a:pt x="124" y="270"/>
                  <a:pt x="125" y="270"/>
                  <a:pt x="126" y="271"/>
                </a:cubicBezTo>
                <a:cubicBezTo>
                  <a:pt x="125" y="272"/>
                  <a:pt x="124" y="272"/>
                  <a:pt x="124" y="273"/>
                </a:cubicBezTo>
                <a:cubicBezTo>
                  <a:pt x="124" y="274"/>
                  <a:pt x="125" y="274"/>
                  <a:pt x="125" y="274"/>
                </a:cubicBezTo>
                <a:cubicBezTo>
                  <a:pt x="126" y="275"/>
                  <a:pt x="125" y="275"/>
                  <a:pt x="125" y="276"/>
                </a:cubicBezTo>
                <a:cubicBezTo>
                  <a:pt x="125" y="276"/>
                  <a:pt x="127" y="276"/>
                  <a:pt x="127" y="275"/>
                </a:cubicBezTo>
                <a:cubicBezTo>
                  <a:pt x="126" y="275"/>
                  <a:pt x="127" y="275"/>
                  <a:pt x="127" y="274"/>
                </a:cubicBezTo>
                <a:cubicBezTo>
                  <a:pt x="127" y="273"/>
                  <a:pt x="126" y="272"/>
                  <a:pt x="126" y="271"/>
                </a:cubicBezTo>
                <a:cubicBezTo>
                  <a:pt x="127" y="269"/>
                  <a:pt x="130" y="268"/>
                  <a:pt x="131" y="270"/>
                </a:cubicBezTo>
                <a:cubicBezTo>
                  <a:pt x="131" y="270"/>
                  <a:pt x="132" y="270"/>
                  <a:pt x="132" y="269"/>
                </a:cubicBezTo>
                <a:cubicBezTo>
                  <a:pt x="131" y="269"/>
                  <a:pt x="130" y="267"/>
                  <a:pt x="131" y="266"/>
                </a:cubicBezTo>
                <a:cubicBezTo>
                  <a:pt x="132" y="265"/>
                  <a:pt x="133" y="265"/>
                  <a:pt x="134" y="265"/>
                </a:cubicBezTo>
                <a:cubicBezTo>
                  <a:pt x="135" y="265"/>
                  <a:pt x="134" y="265"/>
                  <a:pt x="135" y="264"/>
                </a:cubicBezTo>
                <a:cubicBezTo>
                  <a:pt x="134" y="264"/>
                  <a:pt x="134" y="264"/>
                  <a:pt x="134" y="264"/>
                </a:cubicBezTo>
                <a:cubicBezTo>
                  <a:pt x="133" y="264"/>
                  <a:pt x="133" y="263"/>
                  <a:pt x="133" y="262"/>
                </a:cubicBezTo>
                <a:cubicBezTo>
                  <a:pt x="133" y="262"/>
                  <a:pt x="132" y="262"/>
                  <a:pt x="132" y="262"/>
                </a:cubicBezTo>
                <a:cubicBezTo>
                  <a:pt x="132" y="262"/>
                  <a:pt x="131" y="262"/>
                  <a:pt x="132" y="263"/>
                </a:cubicBezTo>
                <a:close/>
                <a:moveTo>
                  <a:pt x="149" y="267"/>
                </a:moveTo>
                <a:cubicBezTo>
                  <a:pt x="149" y="267"/>
                  <a:pt x="149" y="267"/>
                  <a:pt x="149" y="267"/>
                </a:cubicBezTo>
                <a:cubicBezTo>
                  <a:pt x="149" y="267"/>
                  <a:pt x="149" y="268"/>
                  <a:pt x="148" y="269"/>
                </a:cubicBezTo>
                <a:cubicBezTo>
                  <a:pt x="151" y="267"/>
                  <a:pt x="153" y="268"/>
                  <a:pt x="154" y="271"/>
                </a:cubicBezTo>
                <a:cubicBezTo>
                  <a:pt x="153" y="271"/>
                  <a:pt x="153" y="272"/>
                  <a:pt x="153" y="273"/>
                </a:cubicBezTo>
                <a:cubicBezTo>
                  <a:pt x="154" y="272"/>
                  <a:pt x="155" y="271"/>
                  <a:pt x="157" y="271"/>
                </a:cubicBezTo>
                <a:cubicBezTo>
                  <a:pt x="157" y="267"/>
                  <a:pt x="154" y="268"/>
                  <a:pt x="152" y="266"/>
                </a:cubicBezTo>
                <a:cubicBezTo>
                  <a:pt x="151" y="269"/>
                  <a:pt x="147" y="265"/>
                  <a:pt x="147" y="263"/>
                </a:cubicBezTo>
                <a:cubicBezTo>
                  <a:pt x="147" y="264"/>
                  <a:pt x="145" y="264"/>
                  <a:pt x="145" y="265"/>
                </a:cubicBezTo>
                <a:cubicBezTo>
                  <a:pt x="146" y="265"/>
                  <a:pt x="149" y="265"/>
                  <a:pt x="149" y="267"/>
                </a:cubicBezTo>
                <a:close/>
                <a:moveTo>
                  <a:pt x="137" y="267"/>
                </a:moveTo>
                <a:cubicBezTo>
                  <a:pt x="137" y="267"/>
                  <a:pt x="137" y="267"/>
                  <a:pt x="137" y="267"/>
                </a:cubicBezTo>
                <a:cubicBezTo>
                  <a:pt x="140" y="266"/>
                  <a:pt x="141" y="268"/>
                  <a:pt x="143" y="270"/>
                </a:cubicBezTo>
                <a:cubicBezTo>
                  <a:pt x="143" y="269"/>
                  <a:pt x="144" y="269"/>
                  <a:pt x="144" y="268"/>
                </a:cubicBezTo>
                <a:cubicBezTo>
                  <a:pt x="143" y="268"/>
                  <a:pt x="144" y="266"/>
                  <a:pt x="143" y="265"/>
                </a:cubicBezTo>
                <a:cubicBezTo>
                  <a:pt x="141" y="264"/>
                  <a:pt x="141" y="265"/>
                  <a:pt x="139" y="264"/>
                </a:cubicBezTo>
                <a:cubicBezTo>
                  <a:pt x="139" y="265"/>
                  <a:pt x="139" y="265"/>
                  <a:pt x="138" y="265"/>
                </a:cubicBezTo>
                <a:cubicBezTo>
                  <a:pt x="138" y="265"/>
                  <a:pt x="137" y="264"/>
                  <a:pt x="136" y="264"/>
                </a:cubicBezTo>
                <a:cubicBezTo>
                  <a:pt x="136" y="265"/>
                  <a:pt x="136" y="266"/>
                  <a:pt x="137" y="267"/>
                </a:cubicBezTo>
                <a:close/>
                <a:moveTo>
                  <a:pt x="125" y="293"/>
                </a:moveTo>
                <a:cubicBezTo>
                  <a:pt x="125" y="293"/>
                  <a:pt x="125" y="293"/>
                  <a:pt x="125" y="293"/>
                </a:cubicBezTo>
                <a:cubicBezTo>
                  <a:pt x="125" y="293"/>
                  <a:pt x="126" y="292"/>
                  <a:pt x="126" y="291"/>
                </a:cubicBezTo>
                <a:cubicBezTo>
                  <a:pt x="125" y="291"/>
                  <a:pt x="124" y="293"/>
                  <a:pt x="124" y="292"/>
                </a:cubicBezTo>
                <a:cubicBezTo>
                  <a:pt x="124" y="293"/>
                  <a:pt x="123" y="294"/>
                  <a:pt x="123" y="294"/>
                </a:cubicBezTo>
                <a:cubicBezTo>
                  <a:pt x="123" y="294"/>
                  <a:pt x="123" y="293"/>
                  <a:pt x="123" y="293"/>
                </a:cubicBezTo>
                <a:cubicBezTo>
                  <a:pt x="122" y="293"/>
                  <a:pt x="122" y="294"/>
                  <a:pt x="121" y="295"/>
                </a:cubicBezTo>
                <a:cubicBezTo>
                  <a:pt x="122" y="294"/>
                  <a:pt x="123" y="293"/>
                  <a:pt x="124" y="291"/>
                </a:cubicBezTo>
                <a:cubicBezTo>
                  <a:pt x="123" y="291"/>
                  <a:pt x="122" y="293"/>
                  <a:pt x="121" y="293"/>
                </a:cubicBezTo>
                <a:cubicBezTo>
                  <a:pt x="122" y="292"/>
                  <a:pt x="123" y="292"/>
                  <a:pt x="124" y="291"/>
                </a:cubicBezTo>
                <a:cubicBezTo>
                  <a:pt x="123" y="291"/>
                  <a:pt x="123" y="291"/>
                  <a:pt x="123" y="291"/>
                </a:cubicBezTo>
                <a:cubicBezTo>
                  <a:pt x="122" y="291"/>
                  <a:pt x="121" y="292"/>
                  <a:pt x="120" y="293"/>
                </a:cubicBezTo>
                <a:cubicBezTo>
                  <a:pt x="120" y="293"/>
                  <a:pt x="120" y="294"/>
                  <a:pt x="120" y="294"/>
                </a:cubicBezTo>
                <a:cubicBezTo>
                  <a:pt x="120" y="294"/>
                  <a:pt x="119" y="294"/>
                  <a:pt x="119" y="293"/>
                </a:cubicBezTo>
                <a:cubicBezTo>
                  <a:pt x="118" y="293"/>
                  <a:pt x="116" y="292"/>
                  <a:pt x="116" y="291"/>
                </a:cubicBezTo>
                <a:cubicBezTo>
                  <a:pt x="115" y="290"/>
                  <a:pt x="116" y="290"/>
                  <a:pt x="116" y="289"/>
                </a:cubicBezTo>
                <a:cubicBezTo>
                  <a:pt x="116" y="289"/>
                  <a:pt x="115" y="290"/>
                  <a:pt x="115" y="289"/>
                </a:cubicBezTo>
                <a:cubicBezTo>
                  <a:pt x="117" y="289"/>
                  <a:pt x="118" y="288"/>
                  <a:pt x="119" y="287"/>
                </a:cubicBezTo>
                <a:cubicBezTo>
                  <a:pt x="119" y="287"/>
                  <a:pt x="118" y="287"/>
                  <a:pt x="118" y="287"/>
                </a:cubicBezTo>
                <a:cubicBezTo>
                  <a:pt x="120" y="287"/>
                  <a:pt x="120" y="286"/>
                  <a:pt x="122" y="287"/>
                </a:cubicBezTo>
                <a:cubicBezTo>
                  <a:pt x="121" y="287"/>
                  <a:pt x="120" y="287"/>
                  <a:pt x="119" y="288"/>
                </a:cubicBezTo>
                <a:cubicBezTo>
                  <a:pt x="121" y="288"/>
                  <a:pt x="121" y="287"/>
                  <a:pt x="122" y="287"/>
                </a:cubicBezTo>
                <a:cubicBezTo>
                  <a:pt x="121" y="285"/>
                  <a:pt x="118" y="288"/>
                  <a:pt x="116" y="288"/>
                </a:cubicBezTo>
                <a:cubicBezTo>
                  <a:pt x="117" y="287"/>
                  <a:pt x="119" y="286"/>
                  <a:pt x="121" y="286"/>
                </a:cubicBezTo>
                <a:cubicBezTo>
                  <a:pt x="121" y="285"/>
                  <a:pt x="121" y="285"/>
                  <a:pt x="121" y="285"/>
                </a:cubicBezTo>
                <a:cubicBezTo>
                  <a:pt x="118" y="285"/>
                  <a:pt x="114" y="287"/>
                  <a:pt x="111" y="287"/>
                </a:cubicBezTo>
                <a:cubicBezTo>
                  <a:pt x="113" y="287"/>
                  <a:pt x="114" y="286"/>
                  <a:pt x="115" y="286"/>
                </a:cubicBezTo>
                <a:cubicBezTo>
                  <a:pt x="115" y="286"/>
                  <a:pt x="115" y="286"/>
                  <a:pt x="115" y="286"/>
                </a:cubicBezTo>
                <a:cubicBezTo>
                  <a:pt x="116" y="285"/>
                  <a:pt x="120" y="285"/>
                  <a:pt x="121" y="284"/>
                </a:cubicBezTo>
                <a:cubicBezTo>
                  <a:pt x="119" y="284"/>
                  <a:pt x="118" y="284"/>
                  <a:pt x="117" y="285"/>
                </a:cubicBezTo>
                <a:cubicBezTo>
                  <a:pt x="117" y="284"/>
                  <a:pt x="117" y="284"/>
                  <a:pt x="116" y="284"/>
                </a:cubicBezTo>
                <a:cubicBezTo>
                  <a:pt x="115" y="285"/>
                  <a:pt x="112" y="285"/>
                  <a:pt x="111" y="285"/>
                </a:cubicBezTo>
                <a:cubicBezTo>
                  <a:pt x="114" y="284"/>
                  <a:pt x="117" y="283"/>
                  <a:pt x="119" y="284"/>
                </a:cubicBezTo>
                <a:cubicBezTo>
                  <a:pt x="119" y="283"/>
                  <a:pt x="121" y="284"/>
                  <a:pt x="121" y="282"/>
                </a:cubicBezTo>
                <a:cubicBezTo>
                  <a:pt x="119" y="282"/>
                  <a:pt x="117" y="283"/>
                  <a:pt x="115" y="282"/>
                </a:cubicBezTo>
                <a:cubicBezTo>
                  <a:pt x="116" y="282"/>
                  <a:pt x="118" y="282"/>
                  <a:pt x="120" y="282"/>
                </a:cubicBezTo>
                <a:cubicBezTo>
                  <a:pt x="120" y="281"/>
                  <a:pt x="120" y="282"/>
                  <a:pt x="120" y="281"/>
                </a:cubicBezTo>
                <a:cubicBezTo>
                  <a:pt x="118" y="281"/>
                  <a:pt x="116" y="280"/>
                  <a:pt x="113" y="279"/>
                </a:cubicBezTo>
                <a:cubicBezTo>
                  <a:pt x="113" y="282"/>
                  <a:pt x="112" y="281"/>
                  <a:pt x="110" y="281"/>
                </a:cubicBezTo>
                <a:cubicBezTo>
                  <a:pt x="108" y="280"/>
                  <a:pt x="109" y="277"/>
                  <a:pt x="111" y="277"/>
                </a:cubicBezTo>
                <a:cubicBezTo>
                  <a:pt x="112" y="277"/>
                  <a:pt x="113" y="278"/>
                  <a:pt x="113" y="279"/>
                </a:cubicBezTo>
                <a:cubicBezTo>
                  <a:pt x="115" y="279"/>
                  <a:pt x="117" y="280"/>
                  <a:pt x="119" y="279"/>
                </a:cubicBezTo>
                <a:cubicBezTo>
                  <a:pt x="119" y="279"/>
                  <a:pt x="118" y="279"/>
                  <a:pt x="119" y="280"/>
                </a:cubicBezTo>
                <a:cubicBezTo>
                  <a:pt x="119" y="279"/>
                  <a:pt x="120" y="279"/>
                  <a:pt x="121" y="280"/>
                </a:cubicBezTo>
                <a:cubicBezTo>
                  <a:pt x="121" y="279"/>
                  <a:pt x="120" y="279"/>
                  <a:pt x="120" y="279"/>
                </a:cubicBezTo>
                <a:cubicBezTo>
                  <a:pt x="121" y="279"/>
                  <a:pt x="121" y="279"/>
                  <a:pt x="121" y="279"/>
                </a:cubicBezTo>
                <a:cubicBezTo>
                  <a:pt x="121" y="278"/>
                  <a:pt x="121" y="279"/>
                  <a:pt x="122" y="278"/>
                </a:cubicBezTo>
                <a:cubicBezTo>
                  <a:pt x="121" y="277"/>
                  <a:pt x="120" y="277"/>
                  <a:pt x="119" y="277"/>
                </a:cubicBezTo>
                <a:cubicBezTo>
                  <a:pt x="120" y="277"/>
                  <a:pt x="121" y="277"/>
                  <a:pt x="121" y="277"/>
                </a:cubicBezTo>
                <a:cubicBezTo>
                  <a:pt x="120" y="276"/>
                  <a:pt x="119" y="276"/>
                  <a:pt x="118" y="276"/>
                </a:cubicBezTo>
                <a:cubicBezTo>
                  <a:pt x="113" y="277"/>
                  <a:pt x="110" y="273"/>
                  <a:pt x="107" y="271"/>
                </a:cubicBezTo>
                <a:cubicBezTo>
                  <a:pt x="107" y="271"/>
                  <a:pt x="107" y="271"/>
                  <a:pt x="107" y="271"/>
                </a:cubicBezTo>
                <a:cubicBezTo>
                  <a:pt x="102" y="270"/>
                  <a:pt x="97" y="272"/>
                  <a:pt x="92" y="269"/>
                </a:cubicBezTo>
                <a:cubicBezTo>
                  <a:pt x="91" y="269"/>
                  <a:pt x="90" y="267"/>
                  <a:pt x="89" y="266"/>
                </a:cubicBezTo>
                <a:cubicBezTo>
                  <a:pt x="86" y="265"/>
                  <a:pt x="84" y="267"/>
                  <a:pt x="81" y="267"/>
                </a:cubicBezTo>
                <a:cubicBezTo>
                  <a:pt x="78" y="268"/>
                  <a:pt x="74" y="270"/>
                  <a:pt x="72" y="273"/>
                </a:cubicBezTo>
                <a:cubicBezTo>
                  <a:pt x="71" y="276"/>
                  <a:pt x="74" y="279"/>
                  <a:pt x="74" y="282"/>
                </a:cubicBezTo>
                <a:cubicBezTo>
                  <a:pt x="74" y="282"/>
                  <a:pt x="73" y="283"/>
                  <a:pt x="73" y="283"/>
                </a:cubicBezTo>
                <a:cubicBezTo>
                  <a:pt x="73" y="283"/>
                  <a:pt x="73" y="283"/>
                  <a:pt x="73" y="284"/>
                </a:cubicBezTo>
                <a:cubicBezTo>
                  <a:pt x="71" y="286"/>
                  <a:pt x="69" y="288"/>
                  <a:pt x="67" y="290"/>
                </a:cubicBezTo>
                <a:cubicBezTo>
                  <a:pt x="64" y="294"/>
                  <a:pt x="63" y="299"/>
                  <a:pt x="64" y="303"/>
                </a:cubicBezTo>
                <a:cubicBezTo>
                  <a:pt x="66" y="305"/>
                  <a:pt x="67" y="308"/>
                  <a:pt x="70" y="308"/>
                </a:cubicBezTo>
                <a:cubicBezTo>
                  <a:pt x="71" y="308"/>
                  <a:pt x="73" y="307"/>
                  <a:pt x="74" y="307"/>
                </a:cubicBezTo>
                <a:cubicBezTo>
                  <a:pt x="76" y="308"/>
                  <a:pt x="79" y="310"/>
                  <a:pt x="79" y="312"/>
                </a:cubicBezTo>
                <a:cubicBezTo>
                  <a:pt x="80" y="316"/>
                  <a:pt x="78" y="321"/>
                  <a:pt x="83" y="320"/>
                </a:cubicBezTo>
                <a:cubicBezTo>
                  <a:pt x="85" y="321"/>
                  <a:pt x="86" y="321"/>
                  <a:pt x="88" y="321"/>
                </a:cubicBezTo>
                <a:cubicBezTo>
                  <a:pt x="88" y="322"/>
                  <a:pt x="88" y="322"/>
                  <a:pt x="88" y="322"/>
                </a:cubicBezTo>
                <a:cubicBezTo>
                  <a:pt x="93" y="322"/>
                  <a:pt x="94" y="326"/>
                  <a:pt x="97" y="326"/>
                </a:cubicBezTo>
                <a:cubicBezTo>
                  <a:pt x="101" y="327"/>
                  <a:pt x="102" y="325"/>
                  <a:pt x="104" y="324"/>
                </a:cubicBezTo>
                <a:cubicBezTo>
                  <a:pt x="107" y="322"/>
                  <a:pt x="109" y="320"/>
                  <a:pt x="110" y="317"/>
                </a:cubicBezTo>
                <a:cubicBezTo>
                  <a:pt x="110" y="316"/>
                  <a:pt x="111" y="316"/>
                  <a:pt x="111" y="316"/>
                </a:cubicBezTo>
                <a:cubicBezTo>
                  <a:pt x="113" y="307"/>
                  <a:pt x="118" y="301"/>
                  <a:pt x="123" y="295"/>
                </a:cubicBezTo>
                <a:cubicBezTo>
                  <a:pt x="123" y="296"/>
                  <a:pt x="123" y="295"/>
                  <a:pt x="123" y="295"/>
                </a:cubicBezTo>
                <a:cubicBezTo>
                  <a:pt x="123" y="295"/>
                  <a:pt x="124" y="294"/>
                  <a:pt x="124" y="294"/>
                </a:cubicBezTo>
                <a:cubicBezTo>
                  <a:pt x="125" y="294"/>
                  <a:pt x="125" y="293"/>
                  <a:pt x="126" y="293"/>
                </a:cubicBezTo>
                <a:cubicBezTo>
                  <a:pt x="125" y="292"/>
                  <a:pt x="125" y="294"/>
                  <a:pt x="125" y="293"/>
                </a:cubicBezTo>
                <a:close/>
                <a:moveTo>
                  <a:pt x="119" y="267"/>
                </a:moveTo>
                <a:cubicBezTo>
                  <a:pt x="119" y="267"/>
                  <a:pt x="119" y="267"/>
                  <a:pt x="119" y="267"/>
                </a:cubicBezTo>
                <a:cubicBezTo>
                  <a:pt x="120" y="266"/>
                  <a:pt x="121" y="268"/>
                  <a:pt x="121" y="267"/>
                </a:cubicBezTo>
                <a:cubicBezTo>
                  <a:pt x="121" y="266"/>
                  <a:pt x="120" y="266"/>
                  <a:pt x="120" y="266"/>
                </a:cubicBezTo>
                <a:cubicBezTo>
                  <a:pt x="119" y="266"/>
                  <a:pt x="119" y="267"/>
                  <a:pt x="119" y="267"/>
                </a:cubicBezTo>
                <a:close/>
                <a:moveTo>
                  <a:pt x="132" y="268"/>
                </a:moveTo>
                <a:cubicBezTo>
                  <a:pt x="132" y="268"/>
                  <a:pt x="132" y="268"/>
                  <a:pt x="132" y="268"/>
                </a:cubicBezTo>
                <a:cubicBezTo>
                  <a:pt x="133" y="268"/>
                  <a:pt x="134" y="268"/>
                  <a:pt x="134" y="269"/>
                </a:cubicBezTo>
                <a:cubicBezTo>
                  <a:pt x="133" y="270"/>
                  <a:pt x="132" y="270"/>
                  <a:pt x="132" y="271"/>
                </a:cubicBezTo>
                <a:cubicBezTo>
                  <a:pt x="132" y="272"/>
                  <a:pt x="131" y="272"/>
                  <a:pt x="131" y="273"/>
                </a:cubicBezTo>
                <a:cubicBezTo>
                  <a:pt x="132" y="273"/>
                  <a:pt x="132" y="273"/>
                  <a:pt x="132" y="273"/>
                </a:cubicBezTo>
                <a:cubicBezTo>
                  <a:pt x="132" y="272"/>
                  <a:pt x="132" y="270"/>
                  <a:pt x="134" y="270"/>
                </a:cubicBezTo>
                <a:cubicBezTo>
                  <a:pt x="134" y="269"/>
                  <a:pt x="135" y="268"/>
                  <a:pt x="135" y="267"/>
                </a:cubicBezTo>
                <a:cubicBezTo>
                  <a:pt x="134" y="266"/>
                  <a:pt x="131" y="265"/>
                  <a:pt x="132" y="268"/>
                </a:cubicBezTo>
                <a:close/>
                <a:moveTo>
                  <a:pt x="144" y="273"/>
                </a:moveTo>
                <a:cubicBezTo>
                  <a:pt x="144" y="273"/>
                  <a:pt x="144" y="273"/>
                  <a:pt x="144" y="273"/>
                </a:cubicBezTo>
                <a:cubicBezTo>
                  <a:pt x="144" y="273"/>
                  <a:pt x="145" y="272"/>
                  <a:pt x="146" y="273"/>
                </a:cubicBezTo>
                <a:cubicBezTo>
                  <a:pt x="147" y="274"/>
                  <a:pt x="147" y="275"/>
                  <a:pt x="146" y="276"/>
                </a:cubicBezTo>
                <a:cubicBezTo>
                  <a:pt x="147" y="278"/>
                  <a:pt x="148" y="278"/>
                  <a:pt x="149" y="276"/>
                </a:cubicBezTo>
                <a:cubicBezTo>
                  <a:pt x="148" y="275"/>
                  <a:pt x="147" y="273"/>
                  <a:pt x="148" y="272"/>
                </a:cubicBezTo>
                <a:cubicBezTo>
                  <a:pt x="148" y="270"/>
                  <a:pt x="147" y="269"/>
                  <a:pt x="147" y="267"/>
                </a:cubicBezTo>
                <a:cubicBezTo>
                  <a:pt x="147" y="266"/>
                  <a:pt x="146" y="266"/>
                  <a:pt x="145" y="266"/>
                </a:cubicBezTo>
                <a:cubicBezTo>
                  <a:pt x="146" y="269"/>
                  <a:pt x="143" y="270"/>
                  <a:pt x="144" y="273"/>
                </a:cubicBezTo>
                <a:close/>
                <a:moveTo>
                  <a:pt x="137" y="268"/>
                </a:moveTo>
                <a:cubicBezTo>
                  <a:pt x="137" y="268"/>
                  <a:pt x="137" y="268"/>
                  <a:pt x="137" y="268"/>
                </a:cubicBezTo>
                <a:cubicBezTo>
                  <a:pt x="138" y="271"/>
                  <a:pt x="134" y="271"/>
                  <a:pt x="134" y="273"/>
                </a:cubicBezTo>
                <a:cubicBezTo>
                  <a:pt x="134" y="273"/>
                  <a:pt x="135" y="274"/>
                  <a:pt x="135" y="275"/>
                </a:cubicBezTo>
                <a:cubicBezTo>
                  <a:pt x="134" y="276"/>
                  <a:pt x="133" y="276"/>
                  <a:pt x="133" y="277"/>
                </a:cubicBezTo>
                <a:cubicBezTo>
                  <a:pt x="131" y="276"/>
                  <a:pt x="130" y="278"/>
                  <a:pt x="130" y="280"/>
                </a:cubicBezTo>
                <a:cubicBezTo>
                  <a:pt x="131" y="281"/>
                  <a:pt x="132" y="281"/>
                  <a:pt x="133" y="281"/>
                </a:cubicBezTo>
                <a:cubicBezTo>
                  <a:pt x="134" y="283"/>
                  <a:pt x="133" y="285"/>
                  <a:pt x="134" y="286"/>
                </a:cubicBezTo>
                <a:cubicBezTo>
                  <a:pt x="137" y="286"/>
                  <a:pt x="139" y="286"/>
                  <a:pt x="140" y="285"/>
                </a:cubicBezTo>
                <a:cubicBezTo>
                  <a:pt x="139" y="284"/>
                  <a:pt x="139" y="282"/>
                  <a:pt x="136" y="283"/>
                </a:cubicBezTo>
                <a:cubicBezTo>
                  <a:pt x="134" y="282"/>
                  <a:pt x="134" y="280"/>
                  <a:pt x="135" y="278"/>
                </a:cubicBezTo>
                <a:cubicBezTo>
                  <a:pt x="136" y="277"/>
                  <a:pt x="138" y="277"/>
                  <a:pt x="138" y="275"/>
                </a:cubicBezTo>
                <a:cubicBezTo>
                  <a:pt x="137" y="274"/>
                  <a:pt x="137" y="269"/>
                  <a:pt x="141" y="270"/>
                </a:cubicBezTo>
                <a:cubicBezTo>
                  <a:pt x="140" y="269"/>
                  <a:pt x="138" y="268"/>
                  <a:pt x="137" y="268"/>
                </a:cubicBezTo>
                <a:close/>
                <a:moveTo>
                  <a:pt x="123" y="269"/>
                </a:moveTo>
                <a:cubicBezTo>
                  <a:pt x="123" y="269"/>
                  <a:pt x="123" y="269"/>
                  <a:pt x="123" y="269"/>
                </a:cubicBezTo>
                <a:cubicBezTo>
                  <a:pt x="122" y="269"/>
                  <a:pt x="122" y="268"/>
                  <a:pt x="122" y="269"/>
                </a:cubicBezTo>
                <a:cubicBezTo>
                  <a:pt x="122" y="269"/>
                  <a:pt x="122" y="270"/>
                  <a:pt x="123" y="269"/>
                </a:cubicBezTo>
                <a:close/>
                <a:moveTo>
                  <a:pt x="152" y="271"/>
                </a:moveTo>
                <a:cubicBezTo>
                  <a:pt x="152" y="271"/>
                  <a:pt x="152" y="271"/>
                  <a:pt x="152" y="271"/>
                </a:cubicBezTo>
                <a:cubicBezTo>
                  <a:pt x="152" y="269"/>
                  <a:pt x="150" y="269"/>
                  <a:pt x="149" y="270"/>
                </a:cubicBezTo>
                <a:cubicBezTo>
                  <a:pt x="150" y="271"/>
                  <a:pt x="150" y="273"/>
                  <a:pt x="149" y="274"/>
                </a:cubicBezTo>
                <a:cubicBezTo>
                  <a:pt x="149" y="274"/>
                  <a:pt x="150" y="275"/>
                  <a:pt x="151" y="276"/>
                </a:cubicBezTo>
                <a:cubicBezTo>
                  <a:pt x="151" y="275"/>
                  <a:pt x="151" y="275"/>
                  <a:pt x="152" y="275"/>
                </a:cubicBezTo>
                <a:cubicBezTo>
                  <a:pt x="150" y="273"/>
                  <a:pt x="152" y="271"/>
                  <a:pt x="152" y="271"/>
                </a:cubicBezTo>
                <a:close/>
                <a:moveTo>
                  <a:pt x="127" y="272"/>
                </a:moveTo>
                <a:cubicBezTo>
                  <a:pt x="127" y="272"/>
                  <a:pt x="127" y="272"/>
                  <a:pt x="127" y="272"/>
                </a:cubicBezTo>
                <a:cubicBezTo>
                  <a:pt x="127" y="273"/>
                  <a:pt x="129" y="273"/>
                  <a:pt x="129" y="274"/>
                </a:cubicBezTo>
                <a:cubicBezTo>
                  <a:pt x="129" y="276"/>
                  <a:pt x="127" y="276"/>
                  <a:pt x="127" y="277"/>
                </a:cubicBezTo>
                <a:cubicBezTo>
                  <a:pt x="128" y="278"/>
                  <a:pt x="128" y="278"/>
                  <a:pt x="129" y="278"/>
                </a:cubicBezTo>
                <a:cubicBezTo>
                  <a:pt x="129" y="277"/>
                  <a:pt x="130" y="276"/>
                  <a:pt x="131" y="275"/>
                </a:cubicBezTo>
                <a:cubicBezTo>
                  <a:pt x="131" y="274"/>
                  <a:pt x="130" y="275"/>
                  <a:pt x="130" y="274"/>
                </a:cubicBezTo>
                <a:cubicBezTo>
                  <a:pt x="130" y="273"/>
                  <a:pt x="130" y="272"/>
                  <a:pt x="130" y="271"/>
                </a:cubicBezTo>
                <a:cubicBezTo>
                  <a:pt x="129" y="270"/>
                  <a:pt x="128" y="270"/>
                  <a:pt x="127" y="272"/>
                </a:cubicBezTo>
                <a:close/>
                <a:moveTo>
                  <a:pt x="139" y="272"/>
                </a:moveTo>
                <a:cubicBezTo>
                  <a:pt x="139" y="272"/>
                  <a:pt x="139" y="272"/>
                  <a:pt x="139" y="272"/>
                </a:cubicBezTo>
                <a:cubicBezTo>
                  <a:pt x="139" y="274"/>
                  <a:pt x="140" y="274"/>
                  <a:pt x="140" y="275"/>
                </a:cubicBezTo>
                <a:cubicBezTo>
                  <a:pt x="140" y="278"/>
                  <a:pt x="133" y="278"/>
                  <a:pt x="136" y="281"/>
                </a:cubicBezTo>
                <a:cubicBezTo>
                  <a:pt x="137" y="282"/>
                  <a:pt x="138" y="281"/>
                  <a:pt x="140" y="281"/>
                </a:cubicBezTo>
                <a:cubicBezTo>
                  <a:pt x="141" y="282"/>
                  <a:pt x="140" y="284"/>
                  <a:pt x="142" y="284"/>
                </a:cubicBezTo>
                <a:cubicBezTo>
                  <a:pt x="143" y="284"/>
                  <a:pt x="144" y="282"/>
                  <a:pt x="144" y="282"/>
                </a:cubicBezTo>
                <a:cubicBezTo>
                  <a:pt x="144" y="281"/>
                  <a:pt x="141" y="280"/>
                  <a:pt x="141" y="278"/>
                </a:cubicBezTo>
                <a:cubicBezTo>
                  <a:pt x="141" y="276"/>
                  <a:pt x="144" y="276"/>
                  <a:pt x="145" y="275"/>
                </a:cubicBezTo>
                <a:cubicBezTo>
                  <a:pt x="145" y="274"/>
                  <a:pt x="145" y="275"/>
                  <a:pt x="145" y="274"/>
                </a:cubicBezTo>
                <a:cubicBezTo>
                  <a:pt x="144" y="274"/>
                  <a:pt x="143" y="274"/>
                  <a:pt x="142" y="274"/>
                </a:cubicBezTo>
                <a:cubicBezTo>
                  <a:pt x="141" y="274"/>
                  <a:pt x="141" y="272"/>
                  <a:pt x="141" y="271"/>
                </a:cubicBezTo>
                <a:cubicBezTo>
                  <a:pt x="139" y="271"/>
                  <a:pt x="139" y="272"/>
                  <a:pt x="139" y="272"/>
                </a:cubicBezTo>
                <a:close/>
                <a:moveTo>
                  <a:pt x="159" y="272"/>
                </a:moveTo>
                <a:cubicBezTo>
                  <a:pt x="159" y="272"/>
                  <a:pt x="159" y="272"/>
                  <a:pt x="159" y="272"/>
                </a:cubicBezTo>
                <a:cubicBezTo>
                  <a:pt x="160" y="272"/>
                  <a:pt x="160" y="271"/>
                  <a:pt x="160" y="271"/>
                </a:cubicBezTo>
                <a:cubicBezTo>
                  <a:pt x="160" y="271"/>
                  <a:pt x="159" y="271"/>
                  <a:pt x="159" y="272"/>
                </a:cubicBezTo>
                <a:close/>
                <a:moveTo>
                  <a:pt x="155" y="272"/>
                </a:moveTo>
                <a:cubicBezTo>
                  <a:pt x="155" y="272"/>
                  <a:pt x="155" y="272"/>
                  <a:pt x="155" y="272"/>
                </a:cubicBezTo>
                <a:cubicBezTo>
                  <a:pt x="156" y="272"/>
                  <a:pt x="156" y="272"/>
                  <a:pt x="156" y="272"/>
                </a:cubicBezTo>
                <a:cubicBezTo>
                  <a:pt x="156" y="272"/>
                  <a:pt x="155" y="272"/>
                  <a:pt x="155" y="272"/>
                </a:cubicBezTo>
                <a:close/>
                <a:moveTo>
                  <a:pt x="117" y="275"/>
                </a:moveTo>
                <a:cubicBezTo>
                  <a:pt x="117" y="275"/>
                  <a:pt x="117" y="275"/>
                  <a:pt x="117" y="275"/>
                </a:cubicBezTo>
                <a:cubicBezTo>
                  <a:pt x="115" y="273"/>
                  <a:pt x="114" y="272"/>
                  <a:pt x="111" y="272"/>
                </a:cubicBezTo>
                <a:cubicBezTo>
                  <a:pt x="112" y="273"/>
                  <a:pt x="115" y="274"/>
                  <a:pt x="117" y="275"/>
                </a:cubicBezTo>
                <a:close/>
                <a:moveTo>
                  <a:pt x="159" y="272"/>
                </a:moveTo>
                <a:cubicBezTo>
                  <a:pt x="159" y="272"/>
                  <a:pt x="159" y="272"/>
                  <a:pt x="159" y="272"/>
                </a:cubicBezTo>
                <a:cubicBezTo>
                  <a:pt x="159" y="272"/>
                  <a:pt x="161" y="273"/>
                  <a:pt x="161" y="272"/>
                </a:cubicBezTo>
                <a:cubicBezTo>
                  <a:pt x="160" y="272"/>
                  <a:pt x="159" y="272"/>
                  <a:pt x="159" y="272"/>
                </a:cubicBezTo>
                <a:close/>
                <a:moveTo>
                  <a:pt x="158" y="276"/>
                </a:moveTo>
                <a:cubicBezTo>
                  <a:pt x="158" y="276"/>
                  <a:pt x="158" y="276"/>
                  <a:pt x="158" y="276"/>
                </a:cubicBezTo>
                <a:cubicBezTo>
                  <a:pt x="159" y="276"/>
                  <a:pt x="159" y="276"/>
                  <a:pt x="160" y="275"/>
                </a:cubicBezTo>
                <a:cubicBezTo>
                  <a:pt x="160" y="274"/>
                  <a:pt x="160" y="274"/>
                  <a:pt x="160" y="273"/>
                </a:cubicBezTo>
                <a:cubicBezTo>
                  <a:pt x="159" y="273"/>
                  <a:pt x="157" y="272"/>
                  <a:pt x="156" y="273"/>
                </a:cubicBezTo>
                <a:cubicBezTo>
                  <a:pt x="157" y="274"/>
                  <a:pt x="157" y="274"/>
                  <a:pt x="158" y="276"/>
                </a:cubicBezTo>
                <a:close/>
                <a:moveTo>
                  <a:pt x="161" y="275"/>
                </a:moveTo>
                <a:cubicBezTo>
                  <a:pt x="161" y="275"/>
                  <a:pt x="161" y="275"/>
                  <a:pt x="161" y="275"/>
                </a:cubicBezTo>
                <a:cubicBezTo>
                  <a:pt x="162" y="275"/>
                  <a:pt x="163" y="275"/>
                  <a:pt x="163" y="274"/>
                </a:cubicBezTo>
                <a:cubicBezTo>
                  <a:pt x="163" y="274"/>
                  <a:pt x="162" y="273"/>
                  <a:pt x="161" y="273"/>
                </a:cubicBezTo>
                <a:cubicBezTo>
                  <a:pt x="161" y="274"/>
                  <a:pt x="161" y="274"/>
                  <a:pt x="161" y="275"/>
                </a:cubicBezTo>
                <a:close/>
                <a:moveTo>
                  <a:pt x="152" y="278"/>
                </a:moveTo>
                <a:cubicBezTo>
                  <a:pt x="152" y="278"/>
                  <a:pt x="152" y="278"/>
                  <a:pt x="152" y="278"/>
                </a:cubicBezTo>
                <a:cubicBezTo>
                  <a:pt x="152" y="278"/>
                  <a:pt x="152" y="277"/>
                  <a:pt x="152" y="277"/>
                </a:cubicBezTo>
                <a:cubicBezTo>
                  <a:pt x="152" y="279"/>
                  <a:pt x="154" y="280"/>
                  <a:pt x="153" y="281"/>
                </a:cubicBezTo>
                <a:cubicBezTo>
                  <a:pt x="153" y="282"/>
                  <a:pt x="153" y="282"/>
                  <a:pt x="153" y="282"/>
                </a:cubicBezTo>
                <a:cubicBezTo>
                  <a:pt x="153" y="283"/>
                  <a:pt x="152" y="283"/>
                  <a:pt x="152" y="283"/>
                </a:cubicBezTo>
                <a:cubicBezTo>
                  <a:pt x="152" y="284"/>
                  <a:pt x="152" y="284"/>
                  <a:pt x="152" y="284"/>
                </a:cubicBezTo>
                <a:cubicBezTo>
                  <a:pt x="153" y="283"/>
                  <a:pt x="155" y="284"/>
                  <a:pt x="156" y="285"/>
                </a:cubicBezTo>
                <a:cubicBezTo>
                  <a:pt x="156" y="284"/>
                  <a:pt x="157" y="283"/>
                  <a:pt x="156" y="283"/>
                </a:cubicBezTo>
                <a:cubicBezTo>
                  <a:pt x="156" y="280"/>
                  <a:pt x="153" y="279"/>
                  <a:pt x="155" y="277"/>
                </a:cubicBezTo>
                <a:cubicBezTo>
                  <a:pt x="155" y="277"/>
                  <a:pt x="156" y="277"/>
                  <a:pt x="157" y="276"/>
                </a:cubicBezTo>
                <a:cubicBezTo>
                  <a:pt x="156" y="273"/>
                  <a:pt x="153" y="277"/>
                  <a:pt x="152" y="278"/>
                </a:cubicBezTo>
                <a:close/>
                <a:moveTo>
                  <a:pt x="123" y="277"/>
                </a:moveTo>
                <a:cubicBezTo>
                  <a:pt x="123" y="277"/>
                  <a:pt x="123" y="277"/>
                  <a:pt x="123" y="277"/>
                </a:cubicBezTo>
                <a:cubicBezTo>
                  <a:pt x="123" y="277"/>
                  <a:pt x="123" y="277"/>
                  <a:pt x="124" y="277"/>
                </a:cubicBezTo>
                <a:cubicBezTo>
                  <a:pt x="125" y="278"/>
                  <a:pt x="124" y="279"/>
                  <a:pt x="123" y="279"/>
                </a:cubicBezTo>
                <a:cubicBezTo>
                  <a:pt x="122" y="280"/>
                  <a:pt x="122" y="281"/>
                  <a:pt x="122" y="281"/>
                </a:cubicBezTo>
                <a:cubicBezTo>
                  <a:pt x="124" y="282"/>
                  <a:pt x="123" y="284"/>
                  <a:pt x="122" y="285"/>
                </a:cubicBezTo>
                <a:cubicBezTo>
                  <a:pt x="124" y="287"/>
                  <a:pt x="127" y="286"/>
                  <a:pt x="127" y="284"/>
                </a:cubicBezTo>
                <a:cubicBezTo>
                  <a:pt x="124" y="282"/>
                  <a:pt x="126" y="281"/>
                  <a:pt x="127" y="279"/>
                </a:cubicBezTo>
                <a:cubicBezTo>
                  <a:pt x="126" y="279"/>
                  <a:pt x="126" y="277"/>
                  <a:pt x="126" y="277"/>
                </a:cubicBezTo>
                <a:cubicBezTo>
                  <a:pt x="125" y="277"/>
                  <a:pt x="123" y="276"/>
                  <a:pt x="123" y="275"/>
                </a:cubicBezTo>
                <a:cubicBezTo>
                  <a:pt x="123" y="275"/>
                  <a:pt x="122" y="276"/>
                  <a:pt x="123" y="277"/>
                </a:cubicBezTo>
                <a:close/>
                <a:moveTo>
                  <a:pt x="143" y="278"/>
                </a:moveTo>
                <a:cubicBezTo>
                  <a:pt x="143" y="278"/>
                  <a:pt x="143" y="278"/>
                  <a:pt x="143" y="278"/>
                </a:cubicBezTo>
                <a:cubicBezTo>
                  <a:pt x="143" y="278"/>
                  <a:pt x="143" y="279"/>
                  <a:pt x="143" y="279"/>
                </a:cubicBezTo>
                <a:cubicBezTo>
                  <a:pt x="144" y="279"/>
                  <a:pt x="145" y="278"/>
                  <a:pt x="145" y="277"/>
                </a:cubicBezTo>
                <a:cubicBezTo>
                  <a:pt x="144" y="278"/>
                  <a:pt x="144" y="278"/>
                  <a:pt x="143" y="278"/>
                </a:cubicBezTo>
                <a:close/>
                <a:moveTo>
                  <a:pt x="148" y="278"/>
                </a:moveTo>
                <a:cubicBezTo>
                  <a:pt x="148" y="278"/>
                  <a:pt x="148" y="278"/>
                  <a:pt x="148" y="278"/>
                </a:cubicBezTo>
                <a:cubicBezTo>
                  <a:pt x="148" y="281"/>
                  <a:pt x="149" y="282"/>
                  <a:pt x="151" y="282"/>
                </a:cubicBezTo>
                <a:cubicBezTo>
                  <a:pt x="151" y="282"/>
                  <a:pt x="151" y="282"/>
                  <a:pt x="152" y="281"/>
                </a:cubicBezTo>
                <a:cubicBezTo>
                  <a:pt x="152" y="280"/>
                  <a:pt x="152" y="280"/>
                  <a:pt x="151" y="279"/>
                </a:cubicBezTo>
                <a:cubicBezTo>
                  <a:pt x="150" y="279"/>
                  <a:pt x="150" y="278"/>
                  <a:pt x="150" y="277"/>
                </a:cubicBezTo>
                <a:cubicBezTo>
                  <a:pt x="149" y="278"/>
                  <a:pt x="149" y="278"/>
                  <a:pt x="148" y="278"/>
                </a:cubicBezTo>
                <a:close/>
                <a:moveTo>
                  <a:pt x="167" y="278"/>
                </a:moveTo>
                <a:cubicBezTo>
                  <a:pt x="167" y="278"/>
                  <a:pt x="167" y="278"/>
                  <a:pt x="167" y="278"/>
                </a:cubicBezTo>
                <a:cubicBezTo>
                  <a:pt x="167" y="279"/>
                  <a:pt x="167" y="279"/>
                  <a:pt x="167" y="280"/>
                </a:cubicBezTo>
                <a:cubicBezTo>
                  <a:pt x="167" y="280"/>
                  <a:pt x="167" y="280"/>
                  <a:pt x="166" y="280"/>
                </a:cubicBezTo>
                <a:cubicBezTo>
                  <a:pt x="167" y="282"/>
                  <a:pt x="168" y="279"/>
                  <a:pt x="169" y="280"/>
                </a:cubicBezTo>
                <a:cubicBezTo>
                  <a:pt x="170" y="278"/>
                  <a:pt x="168" y="278"/>
                  <a:pt x="167" y="278"/>
                </a:cubicBezTo>
                <a:close/>
                <a:moveTo>
                  <a:pt x="110" y="280"/>
                </a:moveTo>
                <a:cubicBezTo>
                  <a:pt x="110" y="280"/>
                  <a:pt x="110" y="280"/>
                  <a:pt x="110" y="280"/>
                </a:cubicBezTo>
                <a:cubicBezTo>
                  <a:pt x="110" y="280"/>
                  <a:pt x="111" y="280"/>
                  <a:pt x="111" y="279"/>
                </a:cubicBezTo>
                <a:cubicBezTo>
                  <a:pt x="111" y="279"/>
                  <a:pt x="112" y="279"/>
                  <a:pt x="111" y="279"/>
                </a:cubicBezTo>
                <a:cubicBezTo>
                  <a:pt x="111" y="279"/>
                  <a:pt x="111" y="278"/>
                  <a:pt x="110" y="278"/>
                </a:cubicBezTo>
                <a:cubicBezTo>
                  <a:pt x="110" y="279"/>
                  <a:pt x="110" y="279"/>
                  <a:pt x="110" y="280"/>
                </a:cubicBezTo>
                <a:close/>
                <a:moveTo>
                  <a:pt x="144" y="280"/>
                </a:moveTo>
                <a:cubicBezTo>
                  <a:pt x="144" y="280"/>
                  <a:pt x="144" y="280"/>
                  <a:pt x="144" y="280"/>
                </a:cubicBezTo>
                <a:cubicBezTo>
                  <a:pt x="145" y="281"/>
                  <a:pt x="147" y="282"/>
                  <a:pt x="146" y="283"/>
                </a:cubicBezTo>
                <a:cubicBezTo>
                  <a:pt x="147" y="284"/>
                  <a:pt x="147" y="287"/>
                  <a:pt x="145" y="287"/>
                </a:cubicBezTo>
                <a:cubicBezTo>
                  <a:pt x="145" y="290"/>
                  <a:pt x="147" y="290"/>
                  <a:pt x="148" y="288"/>
                </a:cubicBezTo>
                <a:cubicBezTo>
                  <a:pt x="148" y="286"/>
                  <a:pt x="148" y="285"/>
                  <a:pt x="149" y="283"/>
                </a:cubicBezTo>
                <a:cubicBezTo>
                  <a:pt x="148" y="282"/>
                  <a:pt x="147" y="281"/>
                  <a:pt x="147" y="279"/>
                </a:cubicBezTo>
                <a:cubicBezTo>
                  <a:pt x="146" y="278"/>
                  <a:pt x="145" y="279"/>
                  <a:pt x="144" y="280"/>
                </a:cubicBezTo>
                <a:close/>
                <a:moveTo>
                  <a:pt x="127" y="282"/>
                </a:move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8" y="283"/>
                  <a:pt x="128" y="284"/>
                </a:cubicBezTo>
                <a:cubicBezTo>
                  <a:pt x="127" y="286"/>
                  <a:pt x="126" y="289"/>
                  <a:pt x="130" y="288"/>
                </a:cubicBezTo>
                <a:cubicBezTo>
                  <a:pt x="131" y="287"/>
                  <a:pt x="129" y="286"/>
                  <a:pt x="129" y="285"/>
                </a:cubicBezTo>
                <a:cubicBezTo>
                  <a:pt x="129" y="284"/>
                  <a:pt x="130" y="283"/>
                  <a:pt x="130" y="282"/>
                </a:cubicBezTo>
                <a:cubicBezTo>
                  <a:pt x="129" y="281"/>
                  <a:pt x="127" y="280"/>
                  <a:pt x="127" y="282"/>
                </a:cubicBezTo>
                <a:close/>
                <a:moveTo>
                  <a:pt x="132" y="283"/>
                </a:moveTo>
                <a:cubicBezTo>
                  <a:pt x="132" y="283"/>
                  <a:pt x="132" y="283"/>
                  <a:pt x="132" y="283"/>
                </a:cubicBezTo>
                <a:cubicBezTo>
                  <a:pt x="132" y="283"/>
                  <a:pt x="131" y="283"/>
                  <a:pt x="131" y="283"/>
                </a:cubicBezTo>
                <a:cubicBezTo>
                  <a:pt x="131" y="284"/>
                  <a:pt x="130" y="284"/>
                  <a:pt x="130" y="285"/>
                </a:cubicBezTo>
                <a:cubicBezTo>
                  <a:pt x="132" y="286"/>
                  <a:pt x="133" y="288"/>
                  <a:pt x="131" y="290"/>
                </a:cubicBezTo>
                <a:cubicBezTo>
                  <a:pt x="131" y="293"/>
                  <a:pt x="136" y="289"/>
                  <a:pt x="137" y="292"/>
                </a:cubicBezTo>
                <a:cubicBezTo>
                  <a:pt x="138" y="292"/>
                  <a:pt x="139" y="292"/>
                  <a:pt x="139" y="291"/>
                </a:cubicBezTo>
                <a:cubicBezTo>
                  <a:pt x="138" y="292"/>
                  <a:pt x="138" y="291"/>
                  <a:pt x="137" y="291"/>
                </a:cubicBezTo>
                <a:cubicBezTo>
                  <a:pt x="137" y="289"/>
                  <a:pt x="138" y="288"/>
                  <a:pt x="137" y="287"/>
                </a:cubicBezTo>
                <a:cubicBezTo>
                  <a:pt x="136" y="287"/>
                  <a:pt x="134" y="288"/>
                  <a:pt x="133" y="287"/>
                </a:cubicBezTo>
                <a:cubicBezTo>
                  <a:pt x="132" y="286"/>
                  <a:pt x="133" y="284"/>
                  <a:pt x="132" y="283"/>
                </a:cubicBezTo>
                <a:close/>
                <a:moveTo>
                  <a:pt x="162" y="283"/>
                </a:moveTo>
                <a:cubicBezTo>
                  <a:pt x="162" y="283"/>
                  <a:pt x="162" y="283"/>
                  <a:pt x="162" y="283"/>
                </a:cubicBezTo>
                <a:cubicBezTo>
                  <a:pt x="162" y="284"/>
                  <a:pt x="162" y="284"/>
                  <a:pt x="162" y="285"/>
                </a:cubicBezTo>
                <a:cubicBezTo>
                  <a:pt x="163" y="285"/>
                  <a:pt x="164" y="284"/>
                  <a:pt x="165" y="285"/>
                </a:cubicBezTo>
                <a:cubicBezTo>
                  <a:pt x="165" y="284"/>
                  <a:pt x="164" y="284"/>
                  <a:pt x="165" y="284"/>
                </a:cubicBezTo>
                <a:cubicBezTo>
                  <a:pt x="163" y="284"/>
                  <a:pt x="163" y="283"/>
                  <a:pt x="162" y="283"/>
                </a:cubicBezTo>
                <a:close/>
                <a:moveTo>
                  <a:pt x="143" y="287"/>
                </a:moveTo>
                <a:cubicBezTo>
                  <a:pt x="143" y="287"/>
                  <a:pt x="143" y="287"/>
                  <a:pt x="143" y="287"/>
                </a:cubicBezTo>
                <a:cubicBezTo>
                  <a:pt x="144" y="287"/>
                  <a:pt x="146" y="286"/>
                  <a:pt x="145" y="285"/>
                </a:cubicBezTo>
                <a:cubicBezTo>
                  <a:pt x="145" y="282"/>
                  <a:pt x="142" y="286"/>
                  <a:pt x="141" y="285"/>
                </a:cubicBezTo>
                <a:cubicBezTo>
                  <a:pt x="142" y="286"/>
                  <a:pt x="142" y="287"/>
                  <a:pt x="143" y="287"/>
                </a:cubicBezTo>
                <a:close/>
                <a:moveTo>
                  <a:pt x="149" y="286"/>
                </a:moveTo>
                <a:cubicBezTo>
                  <a:pt x="149" y="286"/>
                  <a:pt x="149" y="286"/>
                  <a:pt x="149" y="286"/>
                </a:cubicBezTo>
                <a:cubicBezTo>
                  <a:pt x="150" y="286"/>
                  <a:pt x="150" y="285"/>
                  <a:pt x="151" y="285"/>
                </a:cubicBezTo>
                <a:cubicBezTo>
                  <a:pt x="151" y="285"/>
                  <a:pt x="150" y="284"/>
                  <a:pt x="150" y="284"/>
                </a:cubicBezTo>
                <a:cubicBezTo>
                  <a:pt x="150" y="285"/>
                  <a:pt x="149" y="285"/>
                  <a:pt x="149" y="286"/>
                </a:cubicBezTo>
                <a:close/>
                <a:moveTo>
                  <a:pt x="158" y="285"/>
                </a:moveTo>
                <a:cubicBezTo>
                  <a:pt x="158" y="285"/>
                  <a:pt x="158" y="285"/>
                  <a:pt x="158" y="285"/>
                </a:cubicBezTo>
                <a:cubicBezTo>
                  <a:pt x="159" y="285"/>
                  <a:pt x="161" y="286"/>
                  <a:pt x="161" y="285"/>
                </a:cubicBezTo>
                <a:cubicBezTo>
                  <a:pt x="160" y="285"/>
                  <a:pt x="161" y="284"/>
                  <a:pt x="160" y="284"/>
                </a:cubicBezTo>
                <a:cubicBezTo>
                  <a:pt x="160" y="285"/>
                  <a:pt x="159" y="285"/>
                  <a:pt x="158" y="285"/>
                </a:cubicBezTo>
                <a:close/>
                <a:moveTo>
                  <a:pt x="141" y="288"/>
                </a:moveTo>
                <a:cubicBezTo>
                  <a:pt x="141" y="288"/>
                  <a:pt x="141" y="288"/>
                  <a:pt x="141" y="288"/>
                </a:cubicBezTo>
                <a:cubicBezTo>
                  <a:pt x="141" y="287"/>
                  <a:pt x="140" y="287"/>
                  <a:pt x="139" y="287"/>
                </a:cubicBezTo>
                <a:cubicBezTo>
                  <a:pt x="139" y="288"/>
                  <a:pt x="139" y="288"/>
                  <a:pt x="139" y="290"/>
                </a:cubicBezTo>
                <a:cubicBezTo>
                  <a:pt x="140" y="291"/>
                  <a:pt x="143" y="291"/>
                  <a:pt x="143" y="293"/>
                </a:cubicBezTo>
                <a:cubicBezTo>
                  <a:pt x="143" y="293"/>
                  <a:pt x="143" y="292"/>
                  <a:pt x="144" y="292"/>
                </a:cubicBezTo>
                <a:cubicBezTo>
                  <a:pt x="145" y="289"/>
                  <a:pt x="142" y="289"/>
                  <a:pt x="141" y="288"/>
                </a:cubicBezTo>
                <a:close/>
                <a:moveTo>
                  <a:pt x="150" y="287"/>
                </a:moveTo>
                <a:cubicBezTo>
                  <a:pt x="150" y="287"/>
                  <a:pt x="150" y="287"/>
                  <a:pt x="150" y="287"/>
                </a:cubicBezTo>
                <a:cubicBezTo>
                  <a:pt x="151" y="288"/>
                  <a:pt x="149" y="289"/>
                  <a:pt x="148" y="290"/>
                </a:cubicBezTo>
                <a:cubicBezTo>
                  <a:pt x="150" y="290"/>
                  <a:pt x="153" y="290"/>
                  <a:pt x="153" y="288"/>
                </a:cubicBezTo>
                <a:cubicBezTo>
                  <a:pt x="152" y="288"/>
                  <a:pt x="151" y="286"/>
                  <a:pt x="150" y="287"/>
                </a:cubicBezTo>
                <a:close/>
                <a:moveTo>
                  <a:pt x="124" y="290"/>
                </a:moveTo>
                <a:cubicBezTo>
                  <a:pt x="124" y="290"/>
                  <a:pt x="124" y="290"/>
                  <a:pt x="124" y="290"/>
                </a:cubicBezTo>
                <a:cubicBezTo>
                  <a:pt x="126" y="290"/>
                  <a:pt x="126" y="290"/>
                  <a:pt x="127" y="290"/>
                </a:cubicBezTo>
                <a:cubicBezTo>
                  <a:pt x="128" y="291"/>
                  <a:pt x="127" y="292"/>
                  <a:pt x="127" y="293"/>
                </a:cubicBezTo>
                <a:cubicBezTo>
                  <a:pt x="128" y="294"/>
                  <a:pt x="128" y="294"/>
                  <a:pt x="129" y="294"/>
                </a:cubicBezTo>
                <a:cubicBezTo>
                  <a:pt x="130" y="293"/>
                  <a:pt x="131" y="296"/>
                  <a:pt x="132" y="296"/>
                </a:cubicBezTo>
                <a:cubicBezTo>
                  <a:pt x="133" y="296"/>
                  <a:pt x="134" y="294"/>
                  <a:pt x="133" y="292"/>
                </a:cubicBezTo>
                <a:cubicBezTo>
                  <a:pt x="131" y="293"/>
                  <a:pt x="129" y="291"/>
                  <a:pt x="130" y="289"/>
                </a:cubicBezTo>
                <a:cubicBezTo>
                  <a:pt x="128" y="289"/>
                  <a:pt x="127" y="289"/>
                  <a:pt x="126" y="288"/>
                </a:cubicBezTo>
                <a:cubicBezTo>
                  <a:pt x="126" y="288"/>
                  <a:pt x="126" y="287"/>
                  <a:pt x="125" y="287"/>
                </a:cubicBezTo>
                <a:cubicBezTo>
                  <a:pt x="124" y="287"/>
                  <a:pt x="123" y="289"/>
                  <a:pt x="124" y="290"/>
                </a:cubicBezTo>
                <a:close/>
                <a:moveTo>
                  <a:pt x="154" y="289"/>
                </a:moveTo>
                <a:cubicBezTo>
                  <a:pt x="154" y="289"/>
                  <a:pt x="154" y="289"/>
                  <a:pt x="154" y="289"/>
                </a:cubicBezTo>
                <a:cubicBezTo>
                  <a:pt x="155" y="289"/>
                  <a:pt x="156" y="290"/>
                  <a:pt x="157" y="291"/>
                </a:cubicBezTo>
                <a:cubicBezTo>
                  <a:pt x="157" y="291"/>
                  <a:pt x="158" y="290"/>
                  <a:pt x="158" y="289"/>
                </a:cubicBezTo>
                <a:cubicBezTo>
                  <a:pt x="157" y="289"/>
                  <a:pt x="154" y="289"/>
                  <a:pt x="155" y="288"/>
                </a:cubicBezTo>
                <a:cubicBezTo>
                  <a:pt x="155" y="288"/>
                  <a:pt x="155" y="288"/>
                  <a:pt x="155" y="287"/>
                </a:cubicBezTo>
                <a:cubicBezTo>
                  <a:pt x="154" y="288"/>
                  <a:pt x="154" y="288"/>
                  <a:pt x="154" y="289"/>
                </a:cubicBezTo>
                <a:close/>
                <a:moveTo>
                  <a:pt x="121" y="290"/>
                </a:moveTo>
                <a:cubicBezTo>
                  <a:pt x="121" y="290"/>
                  <a:pt x="121" y="290"/>
                  <a:pt x="121" y="290"/>
                </a:cubicBezTo>
                <a:cubicBezTo>
                  <a:pt x="121" y="290"/>
                  <a:pt x="121" y="290"/>
                  <a:pt x="121" y="290"/>
                </a:cubicBezTo>
                <a:cubicBezTo>
                  <a:pt x="122" y="289"/>
                  <a:pt x="123" y="289"/>
                  <a:pt x="122" y="288"/>
                </a:cubicBezTo>
                <a:cubicBezTo>
                  <a:pt x="122" y="289"/>
                  <a:pt x="121" y="289"/>
                  <a:pt x="121" y="290"/>
                </a:cubicBezTo>
                <a:close/>
                <a:moveTo>
                  <a:pt x="152" y="296"/>
                </a:moveTo>
                <a:cubicBezTo>
                  <a:pt x="152" y="296"/>
                  <a:pt x="152" y="296"/>
                  <a:pt x="152" y="296"/>
                </a:cubicBezTo>
                <a:cubicBezTo>
                  <a:pt x="152" y="297"/>
                  <a:pt x="153" y="297"/>
                  <a:pt x="153" y="298"/>
                </a:cubicBezTo>
                <a:cubicBezTo>
                  <a:pt x="153" y="298"/>
                  <a:pt x="154" y="297"/>
                  <a:pt x="154" y="299"/>
                </a:cubicBezTo>
                <a:cubicBezTo>
                  <a:pt x="154" y="298"/>
                  <a:pt x="154" y="298"/>
                  <a:pt x="153" y="298"/>
                </a:cubicBezTo>
                <a:cubicBezTo>
                  <a:pt x="154" y="299"/>
                  <a:pt x="155" y="300"/>
                  <a:pt x="154" y="301"/>
                </a:cubicBezTo>
                <a:cubicBezTo>
                  <a:pt x="154" y="301"/>
                  <a:pt x="154" y="300"/>
                  <a:pt x="154" y="300"/>
                </a:cubicBezTo>
                <a:cubicBezTo>
                  <a:pt x="154" y="301"/>
                  <a:pt x="153" y="301"/>
                  <a:pt x="153" y="302"/>
                </a:cubicBezTo>
                <a:cubicBezTo>
                  <a:pt x="152" y="302"/>
                  <a:pt x="150" y="302"/>
                  <a:pt x="150" y="302"/>
                </a:cubicBezTo>
                <a:cubicBezTo>
                  <a:pt x="151" y="304"/>
                  <a:pt x="152" y="305"/>
                  <a:pt x="152" y="306"/>
                </a:cubicBezTo>
                <a:cubicBezTo>
                  <a:pt x="150" y="303"/>
                  <a:pt x="149" y="301"/>
                  <a:pt x="148" y="298"/>
                </a:cubicBezTo>
                <a:cubicBezTo>
                  <a:pt x="149" y="298"/>
                  <a:pt x="149" y="300"/>
                  <a:pt x="149" y="300"/>
                </a:cubicBezTo>
                <a:cubicBezTo>
                  <a:pt x="149" y="299"/>
                  <a:pt x="150" y="299"/>
                  <a:pt x="150" y="298"/>
                </a:cubicBezTo>
                <a:cubicBezTo>
                  <a:pt x="150" y="298"/>
                  <a:pt x="149" y="297"/>
                  <a:pt x="149" y="296"/>
                </a:cubicBezTo>
                <a:cubicBezTo>
                  <a:pt x="148" y="296"/>
                  <a:pt x="148" y="296"/>
                  <a:pt x="147" y="296"/>
                </a:cubicBezTo>
                <a:cubicBezTo>
                  <a:pt x="147" y="299"/>
                  <a:pt x="148" y="301"/>
                  <a:pt x="149" y="302"/>
                </a:cubicBezTo>
                <a:cubicBezTo>
                  <a:pt x="150" y="303"/>
                  <a:pt x="149" y="302"/>
                  <a:pt x="149" y="302"/>
                </a:cubicBezTo>
                <a:cubicBezTo>
                  <a:pt x="149" y="303"/>
                  <a:pt x="150" y="304"/>
                  <a:pt x="150" y="305"/>
                </a:cubicBezTo>
                <a:cubicBezTo>
                  <a:pt x="150" y="304"/>
                  <a:pt x="149" y="303"/>
                  <a:pt x="149" y="303"/>
                </a:cubicBezTo>
                <a:cubicBezTo>
                  <a:pt x="149" y="303"/>
                  <a:pt x="149" y="303"/>
                  <a:pt x="148" y="303"/>
                </a:cubicBezTo>
                <a:cubicBezTo>
                  <a:pt x="149" y="302"/>
                  <a:pt x="148" y="302"/>
                  <a:pt x="148" y="302"/>
                </a:cubicBezTo>
                <a:cubicBezTo>
                  <a:pt x="148" y="303"/>
                  <a:pt x="147" y="305"/>
                  <a:pt x="145" y="304"/>
                </a:cubicBezTo>
                <a:cubicBezTo>
                  <a:pt x="145" y="303"/>
                  <a:pt x="144" y="303"/>
                  <a:pt x="143" y="302"/>
                </a:cubicBezTo>
                <a:cubicBezTo>
                  <a:pt x="143" y="300"/>
                  <a:pt x="142" y="298"/>
                  <a:pt x="142" y="296"/>
                </a:cubicBezTo>
                <a:cubicBezTo>
                  <a:pt x="143" y="298"/>
                  <a:pt x="143" y="299"/>
                  <a:pt x="143" y="300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43" y="298"/>
                  <a:pt x="143" y="297"/>
                  <a:pt x="142" y="295"/>
                </a:cubicBezTo>
                <a:cubicBezTo>
                  <a:pt x="142" y="295"/>
                  <a:pt x="141" y="294"/>
                  <a:pt x="141" y="295"/>
                </a:cubicBezTo>
                <a:cubicBezTo>
                  <a:pt x="142" y="298"/>
                  <a:pt x="143" y="302"/>
                  <a:pt x="143" y="303"/>
                </a:cubicBezTo>
                <a:cubicBezTo>
                  <a:pt x="142" y="302"/>
                  <a:pt x="142" y="299"/>
                  <a:pt x="141" y="298"/>
                </a:cubicBezTo>
                <a:cubicBezTo>
                  <a:pt x="141" y="298"/>
                  <a:pt x="140" y="298"/>
                  <a:pt x="140" y="298"/>
                </a:cubicBezTo>
                <a:cubicBezTo>
                  <a:pt x="140" y="300"/>
                  <a:pt x="141" y="302"/>
                  <a:pt x="141" y="304"/>
                </a:cubicBezTo>
                <a:cubicBezTo>
                  <a:pt x="141" y="304"/>
                  <a:pt x="140" y="304"/>
                  <a:pt x="140" y="304"/>
                </a:cubicBezTo>
                <a:cubicBezTo>
                  <a:pt x="140" y="302"/>
                  <a:pt x="140" y="300"/>
                  <a:pt x="139" y="298"/>
                </a:cubicBezTo>
                <a:cubicBezTo>
                  <a:pt x="139" y="299"/>
                  <a:pt x="140" y="299"/>
                  <a:pt x="139" y="299"/>
                </a:cubicBezTo>
                <a:cubicBezTo>
                  <a:pt x="139" y="299"/>
                  <a:pt x="139" y="299"/>
                  <a:pt x="139" y="298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7" y="300"/>
                  <a:pt x="138" y="301"/>
                  <a:pt x="138" y="302"/>
                </a:cubicBezTo>
                <a:cubicBezTo>
                  <a:pt x="137" y="301"/>
                  <a:pt x="138" y="298"/>
                  <a:pt x="137" y="297"/>
                </a:cubicBezTo>
                <a:cubicBezTo>
                  <a:pt x="136" y="299"/>
                  <a:pt x="137" y="300"/>
                  <a:pt x="136" y="301"/>
                </a:cubicBezTo>
                <a:cubicBezTo>
                  <a:pt x="136" y="299"/>
                  <a:pt x="136" y="297"/>
                  <a:pt x="137" y="295"/>
                </a:cubicBezTo>
                <a:cubicBezTo>
                  <a:pt x="136" y="295"/>
                  <a:pt x="136" y="295"/>
                  <a:pt x="136" y="295"/>
                </a:cubicBezTo>
                <a:cubicBezTo>
                  <a:pt x="135" y="297"/>
                  <a:pt x="136" y="300"/>
                  <a:pt x="135" y="301"/>
                </a:cubicBezTo>
                <a:cubicBezTo>
                  <a:pt x="135" y="301"/>
                  <a:pt x="135" y="300"/>
                  <a:pt x="135" y="301"/>
                </a:cubicBezTo>
                <a:cubicBezTo>
                  <a:pt x="135" y="301"/>
                  <a:pt x="134" y="301"/>
                  <a:pt x="134" y="302"/>
                </a:cubicBezTo>
                <a:cubicBezTo>
                  <a:pt x="135" y="303"/>
                  <a:pt x="135" y="304"/>
                  <a:pt x="136" y="305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305"/>
                  <a:pt x="136" y="306"/>
                  <a:pt x="135" y="306"/>
                </a:cubicBezTo>
                <a:cubicBezTo>
                  <a:pt x="134" y="306"/>
                  <a:pt x="134" y="307"/>
                  <a:pt x="133" y="307"/>
                </a:cubicBezTo>
                <a:cubicBezTo>
                  <a:pt x="130" y="306"/>
                  <a:pt x="130" y="303"/>
                  <a:pt x="133" y="302"/>
                </a:cubicBezTo>
                <a:cubicBezTo>
                  <a:pt x="133" y="300"/>
                  <a:pt x="135" y="297"/>
                  <a:pt x="135" y="295"/>
                </a:cubicBezTo>
                <a:cubicBezTo>
                  <a:pt x="133" y="297"/>
                  <a:pt x="133" y="299"/>
                  <a:pt x="132" y="302"/>
                </a:cubicBezTo>
                <a:cubicBezTo>
                  <a:pt x="132" y="300"/>
                  <a:pt x="133" y="298"/>
                  <a:pt x="133" y="297"/>
                </a:cubicBezTo>
                <a:cubicBezTo>
                  <a:pt x="131" y="298"/>
                  <a:pt x="132" y="302"/>
                  <a:pt x="131" y="304"/>
                </a:cubicBezTo>
                <a:cubicBezTo>
                  <a:pt x="130" y="303"/>
                  <a:pt x="131" y="302"/>
                  <a:pt x="130" y="303"/>
                </a:cubicBezTo>
                <a:cubicBezTo>
                  <a:pt x="131" y="301"/>
                  <a:pt x="132" y="299"/>
                  <a:pt x="132" y="297"/>
                </a:cubicBezTo>
                <a:cubicBezTo>
                  <a:pt x="130" y="299"/>
                  <a:pt x="130" y="302"/>
                  <a:pt x="129" y="304"/>
                </a:cubicBezTo>
                <a:cubicBezTo>
                  <a:pt x="130" y="302"/>
                  <a:pt x="130" y="300"/>
                  <a:pt x="131" y="298"/>
                </a:cubicBezTo>
                <a:cubicBezTo>
                  <a:pt x="130" y="298"/>
                  <a:pt x="130" y="299"/>
                  <a:pt x="130" y="298"/>
                </a:cubicBezTo>
                <a:cubicBezTo>
                  <a:pt x="131" y="298"/>
                  <a:pt x="130" y="297"/>
                  <a:pt x="130" y="297"/>
                </a:cubicBezTo>
                <a:cubicBezTo>
                  <a:pt x="130" y="298"/>
                  <a:pt x="130" y="298"/>
                  <a:pt x="129" y="299"/>
                </a:cubicBezTo>
                <a:cubicBezTo>
                  <a:pt x="129" y="299"/>
                  <a:pt x="130" y="298"/>
                  <a:pt x="129" y="298"/>
                </a:cubicBezTo>
                <a:cubicBezTo>
                  <a:pt x="129" y="299"/>
                  <a:pt x="129" y="299"/>
                  <a:pt x="128" y="300"/>
                </a:cubicBezTo>
                <a:cubicBezTo>
                  <a:pt x="128" y="299"/>
                  <a:pt x="129" y="298"/>
                  <a:pt x="129" y="296"/>
                </a:cubicBezTo>
                <a:cubicBezTo>
                  <a:pt x="129" y="296"/>
                  <a:pt x="129" y="298"/>
                  <a:pt x="128" y="298"/>
                </a:cubicBezTo>
                <a:cubicBezTo>
                  <a:pt x="129" y="297"/>
                  <a:pt x="129" y="296"/>
                  <a:pt x="129" y="295"/>
                </a:cubicBezTo>
                <a:cubicBezTo>
                  <a:pt x="127" y="296"/>
                  <a:pt x="127" y="299"/>
                  <a:pt x="126" y="299"/>
                </a:cubicBezTo>
                <a:cubicBezTo>
                  <a:pt x="127" y="298"/>
                  <a:pt x="127" y="297"/>
                  <a:pt x="128" y="295"/>
                </a:cubicBezTo>
                <a:cubicBezTo>
                  <a:pt x="126" y="296"/>
                  <a:pt x="126" y="298"/>
                  <a:pt x="125" y="299"/>
                </a:cubicBezTo>
                <a:cubicBezTo>
                  <a:pt x="123" y="300"/>
                  <a:pt x="121" y="301"/>
                  <a:pt x="119" y="302"/>
                </a:cubicBezTo>
                <a:cubicBezTo>
                  <a:pt x="119" y="302"/>
                  <a:pt x="119" y="302"/>
                  <a:pt x="119" y="302"/>
                </a:cubicBezTo>
                <a:cubicBezTo>
                  <a:pt x="113" y="310"/>
                  <a:pt x="109" y="323"/>
                  <a:pt x="112" y="335"/>
                </a:cubicBezTo>
                <a:cubicBezTo>
                  <a:pt x="114" y="339"/>
                  <a:pt x="117" y="342"/>
                  <a:pt x="121" y="343"/>
                </a:cubicBezTo>
                <a:cubicBezTo>
                  <a:pt x="124" y="344"/>
                  <a:pt x="126" y="345"/>
                  <a:pt x="127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29" y="355"/>
                  <a:pt x="136" y="350"/>
                  <a:pt x="141" y="350"/>
                </a:cubicBezTo>
                <a:cubicBezTo>
                  <a:pt x="143" y="350"/>
                  <a:pt x="144" y="351"/>
                  <a:pt x="146" y="351"/>
                </a:cubicBezTo>
                <a:cubicBezTo>
                  <a:pt x="151" y="353"/>
                  <a:pt x="155" y="356"/>
                  <a:pt x="161" y="354"/>
                </a:cubicBezTo>
                <a:cubicBezTo>
                  <a:pt x="166" y="353"/>
                  <a:pt x="170" y="349"/>
                  <a:pt x="173" y="345"/>
                </a:cubicBezTo>
                <a:cubicBezTo>
                  <a:pt x="176" y="342"/>
                  <a:pt x="179" y="339"/>
                  <a:pt x="181" y="335"/>
                </a:cubicBezTo>
                <a:cubicBezTo>
                  <a:pt x="183" y="331"/>
                  <a:pt x="182" y="322"/>
                  <a:pt x="180" y="317"/>
                </a:cubicBezTo>
                <a:cubicBezTo>
                  <a:pt x="180" y="315"/>
                  <a:pt x="178" y="313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10"/>
                  <a:pt x="176" y="309"/>
                  <a:pt x="175" y="308"/>
                </a:cubicBezTo>
                <a:cubicBezTo>
                  <a:pt x="174" y="307"/>
                  <a:pt x="173" y="306"/>
                  <a:pt x="173" y="305"/>
                </a:cubicBezTo>
                <a:cubicBezTo>
                  <a:pt x="170" y="302"/>
                  <a:pt x="166" y="300"/>
                  <a:pt x="162" y="298"/>
                </a:cubicBezTo>
                <a:cubicBezTo>
                  <a:pt x="159" y="298"/>
                  <a:pt x="158" y="296"/>
                  <a:pt x="157" y="295"/>
                </a:cubicBezTo>
                <a:cubicBezTo>
                  <a:pt x="157" y="295"/>
                  <a:pt x="157" y="295"/>
                  <a:pt x="157" y="294"/>
                </a:cubicBezTo>
                <a:cubicBezTo>
                  <a:pt x="156" y="292"/>
                  <a:pt x="155" y="291"/>
                  <a:pt x="153" y="290"/>
                </a:cubicBezTo>
                <a:cubicBezTo>
                  <a:pt x="154" y="291"/>
                  <a:pt x="155" y="292"/>
                  <a:pt x="156" y="292"/>
                </a:cubicBezTo>
                <a:cubicBezTo>
                  <a:pt x="156" y="291"/>
                  <a:pt x="154" y="288"/>
                  <a:pt x="153" y="290"/>
                </a:cubicBezTo>
                <a:cubicBezTo>
                  <a:pt x="154" y="292"/>
                  <a:pt x="155" y="293"/>
                  <a:pt x="157" y="294"/>
                </a:cubicBezTo>
                <a:cubicBezTo>
                  <a:pt x="156" y="294"/>
                  <a:pt x="156" y="295"/>
                  <a:pt x="156" y="295"/>
                </a:cubicBezTo>
                <a:cubicBezTo>
                  <a:pt x="156" y="294"/>
                  <a:pt x="155" y="294"/>
                  <a:pt x="155" y="294"/>
                </a:cubicBezTo>
                <a:cubicBezTo>
                  <a:pt x="154" y="293"/>
                  <a:pt x="153" y="291"/>
                  <a:pt x="152" y="291"/>
                </a:cubicBezTo>
                <a:cubicBezTo>
                  <a:pt x="152" y="292"/>
                  <a:pt x="154" y="293"/>
                  <a:pt x="154" y="294"/>
                </a:cubicBezTo>
                <a:cubicBezTo>
                  <a:pt x="153" y="294"/>
                  <a:pt x="152" y="292"/>
                  <a:pt x="151" y="291"/>
                </a:cubicBezTo>
                <a:cubicBezTo>
                  <a:pt x="151" y="292"/>
                  <a:pt x="153" y="293"/>
                  <a:pt x="153" y="294"/>
                </a:cubicBezTo>
                <a:cubicBezTo>
                  <a:pt x="152" y="293"/>
                  <a:pt x="151" y="292"/>
                  <a:pt x="150" y="291"/>
                </a:cubicBezTo>
                <a:cubicBezTo>
                  <a:pt x="150" y="292"/>
                  <a:pt x="150" y="292"/>
                  <a:pt x="150" y="292"/>
                </a:cubicBezTo>
                <a:cubicBezTo>
                  <a:pt x="150" y="292"/>
                  <a:pt x="150" y="292"/>
                  <a:pt x="151" y="292"/>
                </a:cubicBezTo>
                <a:cubicBezTo>
                  <a:pt x="153" y="295"/>
                  <a:pt x="156" y="297"/>
                  <a:pt x="157" y="299"/>
                </a:cubicBezTo>
                <a:cubicBezTo>
                  <a:pt x="157" y="299"/>
                  <a:pt x="155" y="298"/>
                  <a:pt x="155" y="297"/>
                </a:cubicBezTo>
                <a:cubicBezTo>
                  <a:pt x="155" y="297"/>
                  <a:pt x="155" y="297"/>
                  <a:pt x="155" y="297"/>
                </a:cubicBezTo>
                <a:cubicBezTo>
                  <a:pt x="154" y="297"/>
                  <a:pt x="154" y="297"/>
                  <a:pt x="154" y="296"/>
                </a:cubicBezTo>
                <a:cubicBezTo>
                  <a:pt x="153" y="296"/>
                  <a:pt x="154" y="296"/>
                  <a:pt x="153" y="296"/>
                </a:cubicBezTo>
                <a:cubicBezTo>
                  <a:pt x="153" y="295"/>
                  <a:pt x="152" y="294"/>
                  <a:pt x="151" y="294"/>
                </a:cubicBezTo>
                <a:cubicBezTo>
                  <a:pt x="151" y="294"/>
                  <a:pt x="151" y="294"/>
                  <a:pt x="151" y="295"/>
                </a:cubicBezTo>
                <a:cubicBezTo>
                  <a:pt x="152" y="296"/>
                  <a:pt x="153" y="297"/>
                  <a:pt x="153" y="298"/>
                </a:cubicBezTo>
                <a:cubicBezTo>
                  <a:pt x="153" y="297"/>
                  <a:pt x="152" y="296"/>
                  <a:pt x="152" y="296"/>
                </a:cubicBezTo>
                <a:close/>
                <a:moveTo>
                  <a:pt x="157" y="291"/>
                </a:moveTo>
                <a:cubicBezTo>
                  <a:pt x="157" y="291"/>
                  <a:pt x="157" y="291"/>
                  <a:pt x="157" y="291"/>
                </a:cubicBezTo>
                <a:cubicBezTo>
                  <a:pt x="156" y="291"/>
                  <a:pt x="156" y="290"/>
                  <a:pt x="155" y="290"/>
                </a:cubicBezTo>
                <a:cubicBezTo>
                  <a:pt x="155" y="290"/>
                  <a:pt x="156" y="291"/>
                  <a:pt x="157" y="291"/>
                </a:cubicBezTo>
                <a:close/>
                <a:moveTo>
                  <a:pt x="117" y="291"/>
                </a:moveTo>
                <a:cubicBezTo>
                  <a:pt x="117" y="291"/>
                  <a:pt x="117" y="291"/>
                  <a:pt x="117" y="291"/>
                </a:cubicBezTo>
                <a:cubicBezTo>
                  <a:pt x="117" y="291"/>
                  <a:pt x="117" y="291"/>
                  <a:pt x="117" y="291"/>
                </a:cubicBezTo>
                <a:cubicBezTo>
                  <a:pt x="118" y="291"/>
                  <a:pt x="119" y="291"/>
                  <a:pt x="120" y="291"/>
                </a:cubicBezTo>
                <a:cubicBezTo>
                  <a:pt x="120" y="290"/>
                  <a:pt x="118" y="290"/>
                  <a:pt x="119" y="289"/>
                </a:cubicBezTo>
                <a:cubicBezTo>
                  <a:pt x="118" y="289"/>
                  <a:pt x="117" y="290"/>
                  <a:pt x="117" y="291"/>
                </a:cubicBezTo>
                <a:close/>
                <a:moveTo>
                  <a:pt x="170" y="299"/>
                </a:moveTo>
                <a:cubicBezTo>
                  <a:pt x="170" y="299"/>
                  <a:pt x="170" y="299"/>
                  <a:pt x="170" y="299"/>
                </a:cubicBezTo>
                <a:cubicBezTo>
                  <a:pt x="169" y="296"/>
                  <a:pt x="167" y="294"/>
                  <a:pt x="165" y="292"/>
                </a:cubicBezTo>
                <a:cubicBezTo>
                  <a:pt x="164" y="291"/>
                  <a:pt x="160" y="289"/>
                  <a:pt x="159" y="291"/>
                </a:cubicBezTo>
                <a:cubicBezTo>
                  <a:pt x="159" y="292"/>
                  <a:pt x="158" y="292"/>
                  <a:pt x="158" y="294"/>
                </a:cubicBezTo>
                <a:cubicBezTo>
                  <a:pt x="160" y="297"/>
                  <a:pt x="165" y="298"/>
                  <a:pt x="168" y="300"/>
                </a:cubicBezTo>
                <a:cubicBezTo>
                  <a:pt x="169" y="301"/>
                  <a:pt x="170" y="302"/>
                  <a:pt x="172" y="302"/>
                </a:cubicBezTo>
                <a:cubicBezTo>
                  <a:pt x="170" y="301"/>
                  <a:pt x="170" y="300"/>
                  <a:pt x="170" y="299"/>
                </a:cubicBezTo>
                <a:close/>
                <a:moveTo>
                  <a:pt x="146" y="290"/>
                </a:moveTo>
                <a:cubicBezTo>
                  <a:pt x="146" y="290"/>
                  <a:pt x="146" y="290"/>
                  <a:pt x="146" y="290"/>
                </a:cubicBezTo>
                <a:cubicBezTo>
                  <a:pt x="145" y="292"/>
                  <a:pt x="145" y="294"/>
                  <a:pt x="143" y="294"/>
                </a:cubicBezTo>
                <a:cubicBezTo>
                  <a:pt x="143" y="295"/>
                  <a:pt x="144" y="293"/>
                  <a:pt x="145" y="294"/>
                </a:cubicBezTo>
                <a:cubicBezTo>
                  <a:pt x="146" y="294"/>
                  <a:pt x="146" y="294"/>
                  <a:pt x="147" y="295"/>
                </a:cubicBezTo>
                <a:cubicBezTo>
                  <a:pt x="148" y="295"/>
                  <a:pt x="149" y="295"/>
                  <a:pt x="149" y="294"/>
                </a:cubicBezTo>
                <a:cubicBezTo>
                  <a:pt x="149" y="293"/>
                  <a:pt x="148" y="293"/>
                  <a:pt x="147" y="292"/>
                </a:cubicBezTo>
                <a:cubicBezTo>
                  <a:pt x="147" y="291"/>
                  <a:pt x="147" y="290"/>
                  <a:pt x="148" y="290"/>
                </a:cubicBezTo>
                <a:cubicBezTo>
                  <a:pt x="147" y="291"/>
                  <a:pt x="146" y="291"/>
                  <a:pt x="146" y="290"/>
                </a:cubicBezTo>
                <a:close/>
                <a:moveTo>
                  <a:pt x="150" y="292"/>
                </a:moveTo>
                <a:cubicBezTo>
                  <a:pt x="150" y="292"/>
                  <a:pt x="150" y="292"/>
                  <a:pt x="150" y="292"/>
                </a:cubicBezTo>
                <a:cubicBezTo>
                  <a:pt x="149" y="292"/>
                  <a:pt x="150" y="291"/>
                  <a:pt x="149" y="292"/>
                </a:cubicBezTo>
                <a:cubicBezTo>
                  <a:pt x="149" y="292"/>
                  <a:pt x="149" y="293"/>
                  <a:pt x="150" y="292"/>
                </a:cubicBezTo>
                <a:close/>
                <a:moveTo>
                  <a:pt x="138" y="294"/>
                </a:moveTo>
                <a:cubicBezTo>
                  <a:pt x="138" y="294"/>
                  <a:pt x="138" y="294"/>
                  <a:pt x="138" y="294"/>
                </a:cubicBezTo>
                <a:cubicBezTo>
                  <a:pt x="137" y="294"/>
                  <a:pt x="136" y="293"/>
                  <a:pt x="135" y="293"/>
                </a:cubicBezTo>
                <a:cubicBezTo>
                  <a:pt x="136" y="293"/>
                  <a:pt x="134" y="293"/>
                  <a:pt x="135" y="294"/>
                </a:cubicBezTo>
                <a:cubicBezTo>
                  <a:pt x="137" y="294"/>
                  <a:pt x="139" y="294"/>
                  <a:pt x="138" y="297"/>
                </a:cubicBezTo>
                <a:cubicBezTo>
                  <a:pt x="139" y="297"/>
                  <a:pt x="139" y="297"/>
                  <a:pt x="140" y="297"/>
                </a:cubicBezTo>
                <a:cubicBezTo>
                  <a:pt x="140" y="295"/>
                  <a:pt x="139" y="295"/>
                  <a:pt x="140" y="294"/>
                </a:cubicBezTo>
                <a:cubicBezTo>
                  <a:pt x="140" y="293"/>
                  <a:pt x="141" y="293"/>
                  <a:pt x="141" y="293"/>
                </a:cubicBezTo>
                <a:cubicBezTo>
                  <a:pt x="140" y="291"/>
                  <a:pt x="139" y="293"/>
                  <a:pt x="138" y="294"/>
                </a:cubicBezTo>
                <a:close/>
                <a:moveTo>
                  <a:pt x="125" y="295"/>
                </a:moveTo>
                <a:cubicBezTo>
                  <a:pt x="125" y="295"/>
                  <a:pt x="125" y="295"/>
                  <a:pt x="125" y="295"/>
                </a:cubicBezTo>
                <a:cubicBezTo>
                  <a:pt x="126" y="295"/>
                  <a:pt x="126" y="295"/>
                  <a:pt x="126" y="296"/>
                </a:cubicBezTo>
                <a:cubicBezTo>
                  <a:pt x="126" y="295"/>
                  <a:pt x="127" y="295"/>
                  <a:pt x="127" y="295"/>
                </a:cubicBezTo>
                <a:cubicBezTo>
                  <a:pt x="126" y="295"/>
                  <a:pt x="126" y="295"/>
                  <a:pt x="126" y="294"/>
                </a:cubicBezTo>
                <a:cubicBezTo>
                  <a:pt x="126" y="295"/>
                  <a:pt x="125" y="295"/>
                  <a:pt x="125" y="295"/>
                </a:cubicBezTo>
                <a:close/>
                <a:moveTo>
                  <a:pt x="126" y="293"/>
                </a:moveTo>
                <a:cubicBezTo>
                  <a:pt x="126" y="293"/>
                  <a:pt x="126" y="293"/>
                  <a:pt x="126" y="293"/>
                </a:cubicBezTo>
                <a:cubicBezTo>
                  <a:pt x="125" y="294"/>
                  <a:pt x="124" y="294"/>
                  <a:pt x="123" y="295"/>
                </a:cubicBezTo>
                <a:cubicBezTo>
                  <a:pt x="125" y="295"/>
                  <a:pt x="127" y="294"/>
                  <a:pt x="126" y="293"/>
                </a:cubicBezTo>
                <a:close/>
                <a:moveTo>
                  <a:pt x="171" y="298"/>
                </a:moveTo>
                <a:cubicBezTo>
                  <a:pt x="171" y="298"/>
                  <a:pt x="171" y="298"/>
                  <a:pt x="171" y="298"/>
                </a:cubicBezTo>
                <a:cubicBezTo>
                  <a:pt x="171" y="297"/>
                  <a:pt x="170" y="296"/>
                  <a:pt x="169" y="295"/>
                </a:cubicBezTo>
                <a:cubicBezTo>
                  <a:pt x="170" y="296"/>
                  <a:pt x="171" y="297"/>
                  <a:pt x="171" y="298"/>
                </a:cubicBezTo>
                <a:close/>
                <a:moveTo>
                  <a:pt x="148" y="300"/>
                </a:moveTo>
                <a:cubicBezTo>
                  <a:pt x="148" y="300"/>
                  <a:pt x="148" y="300"/>
                  <a:pt x="148" y="300"/>
                </a:cubicBezTo>
                <a:cubicBezTo>
                  <a:pt x="147" y="298"/>
                  <a:pt x="146" y="296"/>
                  <a:pt x="145" y="295"/>
                </a:cubicBezTo>
                <a:cubicBezTo>
                  <a:pt x="145" y="296"/>
                  <a:pt x="145" y="297"/>
                  <a:pt x="145" y="298"/>
                </a:cubicBezTo>
                <a:cubicBezTo>
                  <a:pt x="145" y="297"/>
                  <a:pt x="145" y="296"/>
                  <a:pt x="144" y="296"/>
                </a:cubicBezTo>
                <a:cubicBezTo>
                  <a:pt x="144" y="296"/>
                  <a:pt x="144" y="296"/>
                  <a:pt x="144" y="296"/>
                </a:cubicBezTo>
                <a:cubicBezTo>
                  <a:pt x="144" y="297"/>
                  <a:pt x="144" y="298"/>
                  <a:pt x="145" y="299"/>
                </a:cubicBezTo>
                <a:cubicBezTo>
                  <a:pt x="146" y="299"/>
                  <a:pt x="146" y="300"/>
                  <a:pt x="146" y="300"/>
                </a:cubicBezTo>
                <a:cubicBezTo>
                  <a:pt x="146" y="299"/>
                  <a:pt x="145" y="299"/>
                  <a:pt x="146" y="298"/>
                </a:cubicBezTo>
                <a:cubicBezTo>
                  <a:pt x="146" y="299"/>
                  <a:pt x="146" y="300"/>
                  <a:pt x="148" y="300"/>
                </a:cubicBezTo>
                <a:close/>
                <a:moveTo>
                  <a:pt x="149" y="296"/>
                </a:moveTo>
                <a:cubicBezTo>
                  <a:pt x="149" y="296"/>
                  <a:pt x="149" y="296"/>
                  <a:pt x="149" y="296"/>
                </a:cubicBezTo>
                <a:cubicBezTo>
                  <a:pt x="151" y="296"/>
                  <a:pt x="150" y="297"/>
                  <a:pt x="151" y="298"/>
                </a:cubicBezTo>
                <a:cubicBezTo>
                  <a:pt x="151" y="297"/>
                  <a:pt x="152" y="298"/>
                  <a:pt x="152" y="297"/>
                </a:cubicBezTo>
                <a:cubicBezTo>
                  <a:pt x="151" y="297"/>
                  <a:pt x="151" y="296"/>
                  <a:pt x="150" y="295"/>
                </a:cubicBezTo>
                <a:cubicBezTo>
                  <a:pt x="150" y="296"/>
                  <a:pt x="149" y="295"/>
                  <a:pt x="149" y="296"/>
                </a:cubicBezTo>
                <a:close/>
                <a:moveTo>
                  <a:pt x="123" y="296"/>
                </a:moveTo>
                <a:cubicBezTo>
                  <a:pt x="123" y="296"/>
                  <a:pt x="123" y="296"/>
                  <a:pt x="123" y="296"/>
                </a:cubicBezTo>
                <a:cubicBezTo>
                  <a:pt x="122" y="297"/>
                  <a:pt x="121" y="299"/>
                  <a:pt x="120" y="300"/>
                </a:cubicBezTo>
                <a:cubicBezTo>
                  <a:pt x="122" y="299"/>
                  <a:pt x="124" y="298"/>
                  <a:pt x="124" y="296"/>
                </a:cubicBezTo>
                <a:cubicBezTo>
                  <a:pt x="124" y="296"/>
                  <a:pt x="124" y="296"/>
                  <a:pt x="123" y="296"/>
                </a:cubicBezTo>
                <a:cubicBezTo>
                  <a:pt x="123" y="296"/>
                  <a:pt x="124" y="296"/>
                  <a:pt x="123" y="296"/>
                </a:cubicBezTo>
                <a:close/>
                <a:moveTo>
                  <a:pt x="151" y="301"/>
                </a:moveTo>
                <a:cubicBezTo>
                  <a:pt x="151" y="301"/>
                  <a:pt x="151" y="301"/>
                  <a:pt x="151" y="301"/>
                </a:cubicBezTo>
                <a:cubicBezTo>
                  <a:pt x="152" y="301"/>
                  <a:pt x="152" y="300"/>
                  <a:pt x="153" y="300"/>
                </a:cubicBezTo>
                <a:cubicBezTo>
                  <a:pt x="153" y="300"/>
                  <a:pt x="153" y="299"/>
                  <a:pt x="152" y="299"/>
                </a:cubicBezTo>
                <a:cubicBezTo>
                  <a:pt x="151" y="298"/>
                  <a:pt x="150" y="300"/>
                  <a:pt x="151" y="301"/>
                </a:cubicBezTo>
                <a:close/>
                <a:moveTo>
                  <a:pt x="173" y="301"/>
                </a:moveTo>
                <a:cubicBezTo>
                  <a:pt x="173" y="301"/>
                  <a:pt x="173" y="301"/>
                  <a:pt x="173" y="301"/>
                </a:cubicBezTo>
                <a:cubicBezTo>
                  <a:pt x="172" y="300"/>
                  <a:pt x="172" y="299"/>
                  <a:pt x="171" y="299"/>
                </a:cubicBezTo>
                <a:cubicBezTo>
                  <a:pt x="172" y="299"/>
                  <a:pt x="172" y="301"/>
                  <a:pt x="173" y="301"/>
                </a:cubicBezTo>
                <a:close/>
                <a:moveTo>
                  <a:pt x="144" y="301"/>
                </a:moveTo>
                <a:cubicBezTo>
                  <a:pt x="144" y="301"/>
                  <a:pt x="144" y="301"/>
                  <a:pt x="144" y="301"/>
                </a:cubicBezTo>
                <a:cubicBezTo>
                  <a:pt x="145" y="302"/>
                  <a:pt x="145" y="302"/>
                  <a:pt x="146" y="303"/>
                </a:cubicBezTo>
                <a:cubicBezTo>
                  <a:pt x="146" y="302"/>
                  <a:pt x="147" y="302"/>
                  <a:pt x="147" y="301"/>
                </a:cubicBezTo>
                <a:cubicBezTo>
                  <a:pt x="146" y="301"/>
                  <a:pt x="145" y="301"/>
                  <a:pt x="144" y="301"/>
                </a:cubicBezTo>
                <a:close/>
                <a:moveTo>
                  <a:pt x="133" y="306"/>
                </a:moveTo>
                <a:cubicBezTo>
                  <a:pt x="133" y="306"/>
                  <a:pt x="133" y="306"/>
                  <a:pt x="133" y="306"/>
                </a:cubicBezTo>
                <a:cubicBezTo>
                  <a:pt x="134" y="306"/>
                  <a:pt x="134" y="305"/>
                  <a:pt x="134" y="305"/>
                </a:cubicBezTo>
                <a:cubicBezTo>
                  <a:pt x="134" y="302"/>
                  <a:pt x="132" y="303"/>
                  <a:pt x="133" y="306"/>
                </a:cubicBezTo>
                <a:close/>
                <a:moveTo>
                  <a:pt x="88" y="323"/>
                </a:moveTo>
                <a:cubicBezTo>
                  <a:pt x="88" y="323"/>
                  <a:pt x="88" y="323"/>
                  <a:pt x="88" y="323"/>
                </a:cubicBezTo>
                <a:cubicBezTo>
                  <a:pt x="85" y="323"/>
                  <a:pt x="84" y="322"/>
                  <a:pt x="81" y="322"/>
                </a:cubicBezTo>
                <a:cubicBezTo>
                  <a:pt x="81" y="321"/>
                  <a:pt x="80" y="321"/>
                  <a:pt x="80" y="321"/>
                </a:cubicBezTo>
                <a:cubicBezTo>
                  <a:pt x="77" y="319"/>
                  <a:pt x="79" y="313"/>
                  <a:pt x="77" y="310"/>
                </a:cubicBezTo>
                <a:cubicBezTo>
                  <a:pt x="76" y="309"/>
                  <a:pt x="73" y="308"/>
                  <a:pt x="71" y="309"/>
                </a:cubicBezTo>
                <a:cubicBezTo>
                  <a:pt x="77" y="312"/>
                  <a:pt x="75" y="322"/>
                  <a:pt x="81" y="324"/>
                </a:cubicBezTo>
                <a:cubicBezTo>
                  <a:pt x="84" y="325"/>
                  <a:pt x="87" y="325"/>
                  <a:pt x="89" y="325"/>
                </a:cubicBezTo>
                <a:cubicBezTo>
                  <a:pt x="89" y="324"/>
                  <a:pt x="88" y="324"/>
                  <a:pt x="88" y="323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90" y="316"/>
                  <a:pt x="192" y="320"/>
                  <a:pt x="195" y="320"/>
                </a:cubicBezTo>
                <a:cubicBezTo>
                  <a:pt x="193" y="319"/>
                  <a:pt x="192" y="317"/>
                  <a:pt x="190" y="316"/>
                </a:cubicBezTo>
                <a:cubicBezTo>
                  <a:pt x="189" y="313"/>
                  <a:pt x="185" y="315"/>
                  <a:pt x="182" y="314"/>
                </a:cubicBezTo>
                <a:cubicBezTo>
                  <a:pt x="181" y="313"/>
                  <a:pt x="180" y="312"/>
                  <a:pt x="179" y="311"/>
                </a:cubicBezTo>
                <a:cubicBezTo>
                  <a:pt x="180" y="314"/>
                  <a:pt x="182" y="316"/>
                  <a:pt x="186" y="316"/>
                </a:cubicBezTo>
                <a:close/>
                <a:moveTo>
                  <a:pt x="52" y="313"/>
                </a:moveTo>
                <a:cubicBezTo>
                  <a:pt x="52" y="313"/>
                  <a:pt x="52" y="313"/>
                  <a:pt x="52" y="313"/>
                </a:cubicBezTo>
                <a:cubicBezTo>
                  <a:pt x="52" y="312"/>
                  <a:pt x="53" y="313"/>
                  <a:pt x="53" y="312"/>
                </a:cubicBezTo>
                <a:cubicBezTo>
                  <a:pt x="53" y="312"/>
                  <a:pt x="52" y="312"/>
                  <a:pt x="52" y="313"/>
                </a:cubicBezTo>
                <a:close/>
                <a:moveTo>
                  <a:pt x="69" y="313"/>
                </a:moveTo>
                <a:cubicBezTo>
                  <a:pt x="69" y="313"/>
                  <a:pt x="69" y="313"/>
                  <a:pt x="69" y="313"/>
                </a:cubicBezTo>
                <a:cubicBezTo>
                  <a:pt x="68" y="313"/>
                  <a:pt x="68" y="314"/>
                  <a:pt x="67" y="313"/>
                </a:cubicBezTo>
                <a:cubicBezTo>
                  <a:pt x="67" y="314"/>
                  <a:pt x="69" y="314"/>
                  <a:pt x="69" y="313"/>
                </a:cubicBezTo>
                <a:close/>
                <a:moveTo>
                  <a:pt x="69" y="314"/>
                </a:moveTo>
                <a:cubicBezTo>
                  <a:pt x="69" y="314"/>
                  <a:pt x="69" y="314"/>
                  <a:pt x="69" y="314"/>
                </a:cubicBezTo>
                <a:cubicBezTo>
                  <a:pt x="71" y="314"/>
                  <a:pt x="71" y="313"/>
                  <a:pt x="69" y="314"/>
                </a:cubicBezTo>
                <a:close/>
              </a:path>
            </a:pathLst>
          </a:custGeom>
          <a:solidFill>
            <a:schemeClr val="accent2">
              <a:lumMod val="50000"/>
              <a:alpha val="3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5" name="TextBox 324"/>
          <p:cNvSpPr txBox="1"/>
          <p:nvPr/>
        </p:nvSpPr>
        <p:spPr>
          <a:xfrm>
            <a:off x="3291157" y="1781403"/>
            <a:ext cx="210137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300" sz="3600">
                <a:solidFill>
                  <a:srgbClr val="83621F"/>
                </a:solidFill>
                <a:latin charset="0" pitchFamily="18" typeface="Engravers MT"/>
              </a:rPr>
              <a:t>PART  1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2464598" y="2427734"/>
            <a:ext cx="429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中国首家演示设计交易平台</a:t>
            </a:r>
          </a:p>
        </p:txBody>
      </p:sp>
    </p:spTree>
    <p:extLst>
      <p:ext uri="{BB962C8B-B14F-4D97-AF65-F5344CB8AC3E}">
        <p14:creationId val="73185371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bg2">
                    <a:lumMod val="10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</p:spTree>
    <p:extLst>
      <p:ext uri="{BB962C8B-B14F-4D97-AF65-F5344CB8AC3E}">
        <p14:creationId val="69822171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930712" y="1203598"/>
            <a:ext cx="7241688" cy="2958899"/>
            <a:chOff x="971600" y="1413051"/>
            <a:chExt cx="7241688" cy="2958899"/>
          </a:xfrm>
        </p:grpSpPr>
        <p:grpSp>
          <p:nvGrpSpPr>
            <p:cNvPr id="6" name="组合 5"/>
            <p:cNvGrpSpPr/>
            <p:nvPr/>
          </p:nvGrpSpPr>
          <p:grpSpPr>
            <a:xfrm>
              <a:off x="971600" y="1413051"/>
              <a:ext cx="7200800" cy="2958899"/>
              <a:chOff x="777875" y="1941513"/>
              <a:chExt cx="7498765" cy="3081337"/>
            </a:xfrm>
          </p:grpSpPr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 rot="3600000">
                <a:off x="4532313" y="1943100"/>
                <a:ext cx="3081337" cy="3078163"/>
              </a:xfrm>
              <a:prstGeom prst="ellipse">
                <a:avLst/>
              </a:prstGeom>
              <a:blipFill dpi="0" rotWithShape="0">
                <a:blip r:embed="rId2"/>
                <a:stretch>
                  <a:fillRect b="-21000" l="-12000" r="-15000" t="1000"/>
                </a:stretch>
              </a:blipFill>
              <a:ln cmpd="sng" w="9525">
                <a:solidFill>
                  <a:srgbClr val="DDDDDD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endParaRPr altLang="en-US" kern="0" lang="zh-CN">
                  <a:solidFill>
                    <a:sysClr lastClr="000000" val="windowText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 rot="3600000">
                <a:off x="1436688" y="1943100"/>
                <a:ext cx="3081337" cy="3078163"/>
              </a:xfrm>
              <a:prstGeom prst="ellipse">
                <a:avLst/>
              </a:prstGeom>
              <a:blipFill dpi="0" rotWithShape="0">
                <a:blip r:embed="rId3"/>
                <a:stretch>
                  <a:fillRect b="-21000" l="-12000" r="-15000" t="1000"/>
                </a:stretch>
              </a:blipFill>
              <a:ln cmpd="sng" w="9525">
                <a:solidFill>
                  <a:srgbClr val="DDDDDD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1" name="Line 5"/>
              <p:cNvSpPr>
                <a:spLocks noChangeShapeType="1"/>
              </p:cNvSpPr>
              <p:nvPr/>
            </p:nvSpPr>
            <p:spPr bwMode="auto">
              <a:xfrm>
                <a:off x="2011363" y="3482975"/>
                <a:ext cx="1712912" cy="0"/>
              </a:xfrm>
              <a:prstGeom prst="line">
                <a:avLst/>
              </a:prstGeom>
              <a:noFill/>
              <a:ln cmpd="sng" w="28575">
                <a:solidFill>
                  <a:srgbClr val="83621F"/>
                </a:solidFill>
                <a:round/>
                <a:tailEnd len="med" type="triangle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5334000" y="3482975"/>
                <a:ext cx="1712913" cy="0"/>
              </a:xfrm>
              <a:prstGeom prst="line">
                <a:avLst/>
              </a:prstGeom>
              <a:noFill/>
              <a:ln cmpd="sng" w="28575">
                <a:solidFill>
                  <a:srgbClr val="83621F"/>
                </a:solidFill>
                <a:round/>
                <a:tailEnd len="med" type="triangle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1774825" y="2713038"/>
                <a:ext cx="2201863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单击此处添加</a:t>
                </a:r>
              </a:p>
              <a:p>
                <a:pPr algn="ctr" defTabSz="914400" eaLnBrk="1" fontAlgn="auto" hangingPunct="1" indent="0" latinLnBrk="0" lvl="0" marL="0" marR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段落文字内容</a:t>
                </a:r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774825" y="3482975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r>
                  <a:rPr altLang="en-US" kern="0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单击此处添加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kern="0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段落文字内容</a:t>
                </a: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5032375" y="2713038"/>
                <a:ext cx="2201863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r>
                  <a:rPr altLang="en-US" kern="0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单击此处添加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kern="0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段落文字内容</a:t>
                </a: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5032375" y="3482975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r>
                  <a:rPr altLang="en-US" kern="0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单击此处添加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kern="0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段落文字内容</a:t>
                </a: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777875" y="2879725"/>
                <a:ext cx="1193215" cy="1177925"/>
              </a:xfrm>
              <a:prstGeom prst="ellipse">
                <a:avLst/>
              </a:prstGeom>
              <a:solidFill>
                <a:srgbClr val="F89074"/>
              </a:solidFill>
              <a:ln w="9525">
                <a:solidFill>
                  <a:srgbClr val="FFFF00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795338" y="3097213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文字内容</a:t>
                </a:r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7083425" y="2879725"/>
                <a:ext cx="1193215" cy="1177925"/>
              </a:xfrm>
              <a:prstGeom prst="ellipse">
                <a:avLst/>
              </a:prstGeom>
              <a:solidFill>
                <a:srgbClr val="F89074"/>
              </a:solidFill>
              <a:ln w="9525">
                <a:solidFill>
                  <a:srgbClr val="FFFF00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3848100" y="2762250"/>
                <a:ext cx="1434379" cy="1412875"/>
              </a:xfrm>
              <a:prstGeom prst="ellipse">
                <a:avLst/>
              </a:prstGeom>
              <a:solidFill>
                <a:srgbClr val="83621F"/>
              </a:solidFill>
              <a:ln w="9525">
                <a:solidFill>
                  <a:srgbClr val="FFFF00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3997325" y="3097213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文字内容</a:t>
                </a:r>
              </a:p>
            </p:txBody>
          </p:sp>
        </p:grp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7041713" y="2449885"/>
              <a:ext cx="1171575" cy="76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文字内容</a:t>
              </a:r>
            </a:p>
          </p:txBody>
        </p:sp>
      </p:grpSp>
    </p:spTree>
    <p:extLst>
      <p:ext uri="{BB962C8B-B14F-4D97-AF65-F5344CB8AC3E}">
        <p14:creationId val="254910846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>
            <a:off x="5084440" y="1131590"/>
            <a:ext cx="3015952" cy="3024336"/>
            <a:chOff x="4868416" y="1059582"/>
            <a:chExt cx="3015952" cy="3024336"/>
          </a:xfrm>
        </p:grpSpPr>
        <p:sp>
          <p:nvSpPr>
            <p:cNvPr id="45" name="泪滴形 44"/>
            <p:cNvSpPr/>
            <p:nvPr/>
          </p:nvSpPr>
          <p:spPr>
            <a:xfrm>
              <a:off x="5156448" y="2787774"/>
              <a:ext cx="1296144" cy="1296144"/>
            </a:xfrm>
            <a:prstGeom prst="teardrop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泪滴形 46"/>
            <p:cNvSpPr/>
            <p:nvPr/>
          </p:nvSpPr>
          <p:spPr>
            <a:xfrm flipH="1">
              <a:off x="6588224" y="2787774"/>
              <a:ext cx="1296144" cy="1296144"/>
            </a:xfrm>
            <a:prstGeom prst="teardrop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泪滴形 47"/>
            <p:cNvSpPr/>
            <p:nvPr/>
          </p:nvSpPr>
          <p:spPr>
            <a:xfrm flipH="1" flipV="1">
              <a:off x="6588224" y="1347614"/>
              <a:ext cx="1296144" cy="1296144"/>
            </a:xfrm>
            <a:prstGeom prst="teardrop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泪滴形 45"/>
            <p:cNvSpPr/>
            <p:nvPr/>
          </p:nvSpPr>
          <p:spPr>
            <a:xfrm flipV="1">
              <a:off x="4868416" y="1059582"/>
              <a:ext cx="1584176" cy="1584176"/>
            </a:xfrm>
            <a:prstGeom prst="teardrop">
              <a:avLst/>
            </a:prstGeom>
            <a:solidFill>
              <a:srgbClr val="F8907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3807180" y="1927901"/>
            <a:ext cx="864096" cy="0"/>
          </a:xfrm>
          <a:prstGeom prst="line">
            <a:avLst/>
          </a:prstGeom>
          <a:ln w="28575">
            <a:solidFill>
              <a:srgbClr val="F89074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115616" y="1742347"/>
            <a:ext cx="2893954" cy="362662"/>
          </a:xfrm>
          <a:prstGeom prst="rect">
            <a:avLst/>
          </a:prstGeom>
          <a:solidFill>
            <a:srgbClr val="F89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itchFamily="34" typeface="微软雅黑"/>
                <a:ea charset="-122" pitchFamily="34" typeface="微软雅黑"/>
              </a:rPr>
              <a:t>Your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43608" y="2211710"/>
            <a:ext cx="296596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PPT论坛、锐普PPT商城、锐普PPT市场等资源组建成立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</p:spTree>
    <p:extLst>
      <p:ext uri="{BB962C8B-B14F-4D97-AF65-F5344CB8AC3E}">
        <p14:creationId val="8066729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1187624" y="1419622"/>
            <a:ext cx="6669142" cy="2910414"/>
            <a:chOff x="499090" y="2411440"/>
            <a:chExt cx="7776864" cy="3393824"/>
          </a:xfrm>
        </p:grpSpPr>
        <p:sp>
          <p:nvSpPr>
            <p:cNvPr id="41" name="Rectangle 21"/>
            <p:cNvSpPr/>
            <p:nvPr/>
          </p:nvSpPr>
          <p:spPr>
            <a:xfrm>
              <a:off x="499090" y="2780928"/>
              <a:ext cx="3127376" cy="2759309"/>
            </a:xfrm>
            <a:prstGeom prst="rect">
              <a:avLst/>
            </a:prstGeom>
            <a:solidFill>
              <a:schemeClr val="bg1"/>
            </a:solidFill>
            <a:ln algn="ctr" cap="flat" cmpd="sng" w="952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ound Same Side Corner Rectangle 22"/>
            <p:cNvSpPr/>
            <p:nvPr/>
          </p:nvSpPr>
          <p:spPr>
            <a:xfrm>
              <a:off x="499090" y="2411440"/>
              <a:ext cx="3113876" cy="337474"/>
            </a:xfrm>
            <a:prstGeom prst="round2SameRect">
              <a:avLst>
                <a:gd fmla="val 38667" name="adj1"/>
                <a:gd fmla="val 0" name="adj2"/>
              </a:avLst>
            </a:prstGeom>
            <a:solidFill>
              <a:schemeClr val="accent5">
                <a:lumMod val="40000"/>
                <a:lumOff val="60000"/>
              </a:schemeClr>
            </a:solidFill>
            <a:ln algn="ctr" cap="flat" cmpd="sng" w="952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3655113" y="3307293"/>
              <a:ext cx="4465034" cy="2356309"/>
            </a:xfrm>
            <a:custGeom>
              <a:cxnLst>
                <a:cxn ang="0">
                  <a:pos x="1771" y="885"/>
                </a:cxn>
                <a:cxn ang="0">
                  <a:pos x="885" y="0"/>
                </a:cxn>
                <a:cxn ang="0">
                  <a:pos x="0" y="885"/>
                </a:cxn>
                <a:cxn ang="0">
                  <a:pos x="0" y="890"/>
                </a:cxn>
                <a:cxn ang="0">
                  <a:pos x="1771" y="890"/>
                </a:cxn>
                <a:cxn ang="0">
                  <a:pos x="1771" y="885"/>
                </a:cxn>
              </a:cxnLst>
              <a:rect b="b" l="0" r="r" t="0"/>
              <a:pathLst>
                <a:path h="890" w="1771">
                  <a:moveTo>
                    <a:pt x="1771" y="885"/>
                  </a:moveTo>
                  <a:cubicBezTo>
                    <a:pt x="1771" y="396"/>
                    <a:pt x="1374" y="0"/>
                    <a:pt x="885" y="0"/>
                  </a:cubicBezTo>
                  <a:cubicBezTo>
                    <a:pt x="396" y="0"/>
                    <a:pt x="0" y="396"/>
                    <a:pt x="0" y="885"/>
                  </a:cubicBezTo>
                  <a:cubicBezTo>
                    <a:pt x="0" y="887"/>
                    <a:pt x="0" y="889"/>
                    <a:pt x="0" y="890"/>
                  </a:cubicBezTo>
                  <a:cubicBezTo>
                    <a:pt x="1771" y="890"/>
                    <a:pt x="1771" y="890"/>
                    <a:pt x="1771" y="890"/>
                  </a:cubicBezTo>
                  <a:cubicBezTo>
                    <a:pt x="1771" y="889"/>
                    <a:pt x="1771" y="887"/>
                    <a:pt x="1771" y="8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3191433" y="4001342"/>
              <a:ext cx="2509592" cy="1547140"/>
            </a:xfrm>
            <a:custGeom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b="b" l="0" r="r" t="0"/>
              <a:pathLst>
                <a:path h="496" w="883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5135276" y="3051172"/>
              <a:ext cx="1474828" cy="2471563"/>
            </a:xfrm>
            <a:custGeom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b="b" l="0" r="r" t="0"/>
              <a:pathLst>
                <a:path h="893" w="585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solidFill>
              <a:srgbClr val="F89074"/>
            </a:solidFill>
            <a:ln w="9525">
              <a:solidFill>
                <a:srgbClr val="FDEADA"/>
              </a:solidFill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5951660" y="3197375"/>
              <a:ext cx="1893158" cy="2336033"/>
            </a:xfrm>
            <a:custGeom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b="b" l="0" r="r" t="0"/>
              <a:pathLst>
                <a:path h="844" w="751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solidFill>
              <a:srgbClr val="F89074"/>
            </a:solidFill>
            <a:ln w="9525">
              <a:solidFill>
                <a:srgbClr val="FDEADA"/>
              </a:solidFill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08032" y="3197375"/>
              <a:ext cx="1882486" cy="2322159"/>
            </a:xfrm>
            <a:custGeom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b="b" l="0" r="r" t="0"/>
              <a:pathLst>
                <a:path h="839" w="747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F89074"/>
            </a:solidFill>
            <a:ln w="9525">
              <a:solidFill>
                <a:srgbClr val="FDEADA"/>
              </a:solidFill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600" u="none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6060511" y="4180236"/>
              <a:ext cx="2215443" cy="1370244"/>
            </a:xfrm>
            <a:custGeom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b="b" l="0" r="r" t="0"/>
              <a:pathLst>
                <a:path h="495" w="879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solidFill>
              <a:srgbClr val="F89074"/>
            </a:solidFill>
            <a:ln w="9525">
              <a:solidFill>
                <a:srgbClr val="FDEADA"/>
              </a:solidFill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4706383" y="4480568"/>
              <a:ext cx="2340846" cy="1324696"/>
            </a:xfrm>
            <a:custGeom>
              <a:cxnLst>
                <a:cxn ang="0">
                  <a:pos x="1259" y="645"/>
                </a:cxn>
                <a:cxn ang="0">
                  <a:pos x="629" y="0"/>
                </a:cxn>
                <a:cxn ang="0">
                  <a:pos x="0" y="645"/>
                </a:cxn>
                <a:cxn ang="0">
                  <a:pos x="0" y="649"/>
                </a:cxn>
                <a:cxn ang="0">
                  <a:pos x="1259" y="649"/>
                </a:cxn>
                <a:cxn ang="0">
                  <a:pos x="1259" y="645"/>
                </a:cxn>
              </a:cxnLst>
              <a:rect b="b" l="0" r="r" t="0"/>
              <a:pathLst>
                <a:path h="649" w="1259">
                  <a:moveTo>
                    <a:pt x="1259" y="645"/>
                  </a:moveTo>
                  <a:cubicBezTo>
                    <a:pt x="1259" y="289"/>
                    <a:pt x="977" y="0"/>
                    <a:pt x="629" y="0"/>
                  </a:cubicBezTo>
                  <a:cubicBezTo>
                    <a:pt x="282" y="0"/>
                    <a:pt x="0" y="289"/>
                    <a:pt x="0" y="645"/>
                  </a:cubicBezTo>
                  <a:cubicBezTo>
                    <a:pt x="0" y="646"/>
                    <a:pt x="0" y="647"/>
                    <a:pt x="0" y="649"/>
                  </a:cubicBezTo>
                  <a:cubicBezTo>
                    <a:pt x="1259" y="649"/>
                    <a:pt x="1259" y="649"/>
                    <a:pt x="1259" y="649"/>
                  </a:cubicBezTo>
                  <a:cubicBezTo>
                    <a:pt x="1259" y="647"/>
                    <a:pt x="1259" y="646"/>
                    <a:pt x="1259" y="645"/>
                  </a:cubicBezTo>
                  <a:close/>
                </a:path>
              </a:pathLst>
            </a:custGeom>
            <a:solidFill>
              <a:srgbClr val="83621F"/>
            </a:solidFill>
            <a:ln w="9525">
              <a:solidFill>
                <a:srgbClr val="FDEADA"/>
              </a:solidFill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50" name="Rectangle 23"/>
            <p:cNvSpPr/>
            <p:nvPr/>
          </p:nvSpPr>
          <p:spPr>
            <a:xfrm>
              <a:off x="579292" y="2411440"/>
              <a:ext cx="2234923" cy="426512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mtClean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charset="0" pitchFamily="34" typeface="Arial"/>
                </a:rPr>
                <a:t>Your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85158" y="4794290"/>
              <a:ext cx="1613367" cy="95965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title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5490" y="4865358"/>
              <a:ext cx="1175636" cy="426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24176" y="3937530"/>
              <a:ext cx="1175636" cy="426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9813" y="3632010"/>
              <a:ext cx="1175636" cy="426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59412" y="3826254"/>
              <a:ext cx="1175636" cy="426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68773" y="4869890"/>
              <a:ext cx="1175636" cy="426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915816" y="5147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6235" y="1851670"/>
            <a:ext cx="2160240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PPT论坛、锐普PPT商城、锐普PPT市场等资源组建成立</a:t>
            </a:r>
          </a:p>
        </p:txBody>
      </p:sp>
    </p:spTree>
    <p:extLst>
      <p:ext uri="{BB962C8B-B14F-4D97-AF65-F5344CB8AC3E}">
        <p14:creationId val="401425417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4" name="TextBox 753"/>
          <p:cNvSpPr txBox="1"/>
          <p:nvPr/>
        </p:nvSpPr>
        <p:spPr>
          <a:xfrm>
            <a:off x="755576" y="1377702"/>
            <a:ext cx="2583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一站式在线演示</a:t>
            </a:r>
          </a:p>
        </p:txBody>
      </p:sp>
      <p:graphicFrame>
        <p:nvGraphicFramePr>
          <p:cNvPr id="755" name="图表 754"/>
          <p:cNvGraphicFramePr/>
          <p:nvPr>
            <p:extLst>
              <p:ext uri="{D42A27DB-BD31-4B8C-83A1-F6EECF244321}">
                <p14:modId val="2762609645"/>
              </p:ext>
            </p:extLst>
          </p:nvPr>
        </p:nvGraphicFramePr>
        <p:xfrm>
          <a:off x="3654794" y="1275606"/>
          <a:ext cx="4891340" cy="320195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56" name="TextBox 755"/>
          <p:cNvSpPr txBox="1"/>
          <p:nvPr/>
        </p:nvSpPr>
        <p:spPr>
          <a:xfrm>
            <a:off x="755576" y="1911375"/>
            <a:ext cx="269815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诞生于2013年，由中国专业PPT设计领跑者上海锐普广告有限公司整合锐普PPT设计、锐普 PPT论坛、锐普PPT商城、锐普PPT市场等资源组建成立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5816" y="93861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chemeClr val="bg2">
                    <a:lumMod val="10000"/>
                  </a:schemeClr>
                </a:solidFill>
                <a:latin charset="-122" pitchFamily="49" typeface="隶书"/>
                <a:ea charset="-122" pitchFamily="49" typeface="隶书"/>
              </a:rPr>
              <a:t>演示设计交易平台</a:t>
            </a:r>
          </a:p>
        </p:txBody>
      </p:sp>
    </p:spTree>
    <p:extLst>
      <p:ext uri="{BB962C8B-B14F-4D97-AF65-F5344CB8AC3E}">
        <p14:creationId val="208071463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6" name="组合 245"/>
          <p:cNvGrpSpPr/>
          <p:nvPr/>
        </p:nvGrpSpPr>
        <p:grpSpPr>
          <a:xfrm rot="17538696">
            <a:off x="1152062" y="2567044"/>
            <a:ext cx="2195236" cy="1256315"/>
            <a:chOff x="6336054" y="1359421"/>
            <a:chExt cx="2264943" cy="1296208"/>
          </a:xfrm>
        </p:grpSpPr>
        <p:sp>
          <p:nvSpPr>
            <p:cNvPr id="247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48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49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0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1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2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3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4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5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6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7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8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59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0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1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2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3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4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5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6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7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8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69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0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1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2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3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4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5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6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7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8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79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0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1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2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3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4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5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6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7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8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89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0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1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2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3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4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5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6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7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8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99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0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1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2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3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4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5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6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7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8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09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0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1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2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3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4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5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6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7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8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19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0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1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2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3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324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426375" y="1005826"/>
            <a:ext cx="2195236" cy="1256315"/>
            <a:chOff x="6336054" y="1359421"/>
            <a:chExt cx="2264943" cy="1296208"/>
          </a:xfrm>
        </p:grpSpPr>
        <p:sp>
          <p:nvSpPr>
            <p:cNvPr id="137" name="Freeform 237"/>
            <p:cNvSpPr/>
            <p:nvPr/>
          </p:nvSpPr>
          <p:spPr bwMode="auto">
            <a:xfrm flipH="1">
              <a:off x="7835730" y="2147365"/>
              <a:ext cx="524578" cy="502886"/>
            </a:xfrm>
            <a:custGeom>
              <a:gdLst>
                <a:gd fmla="*/ 8 w 72" name="T0"/>
                <a:gd fmla="*/ 48 h 79" name="T1"/>
                <a:gd fmla="*/ 10 w 72" name="T2"/>
                <a:gd fmla="*/ 40 h 79" name="T3"/>
                <a:gd fmla="*/ 1 w 72" name="T4"/>
                <a:gd fmla="*/ 37 h 79" name="T5"/>
                <a:gd fmla="*/ 7 w 72" name="T6"/>
                <a:gd fmla="*/ 30 h 79" name="T7"/>
                <a:gd fmla="*/ 12 w 72" name="T8"/>
                <a:gd fmla="*/ 30 h 79" name="T9"/>
                <a:gd fmla="*/ 15 w 72" name="T10"/>
                <a:gd fmla="*/ 25 h 79" name="T11"/>
                <a:gd fmla="*/ 2 w 72" name="T12"/>
                <a:gd fmla="*/ 10 h 79" name="T13"/>
                <a:gd fmla="*/ 11 w 72" name="T14"/>
                <a:gd fmla="*/ 11 h 79" name="T15"/>
                <a:gd fmla="*/ 13 w 72" name="T16"/>
                <a:gd fmla="*/ 2 h 79" name="T17"/>
                <a:gd fmla="*/ 27 w 72" name="T18"/>
                <a:gd fmla="*/ 5 h 79" name="T19"/>
                <a:gd fmla="*/ 37 w 72" name="T20"/>
                <a:gd fmla="*/ 0 h 79" name="T21"/>
                <a:gd fmla="*/ 48 w 72" name="T22"/>
                <a:gd fmla="*/ 20 h 79" name="T23"/>
                <a:gd fmla="*/ 50 w 72" name="T24"/>
                <a:gd fmla="*/ 38 h 79" name="T25"/>
                <a:gd fmla="*/ 33 w 72" name="T26"/>
                <a:gd fmla="*/ 59 h 79" name="T27"/>
                <a:gd fmla="*/ 35 w 72" name="T28"/>
                <a:gd fmla="*/ 63 h 79" name="T29"/>
                <a:gd fmla="*/ 28 w 72" name="T30"/>
                <a:gd fmla="*/ 69 h 79" name="T31"/>
                <a:gd fmla="*/ 33 w 72" name="T32"/>
                <a:gd fmla="*/ 79 h 79" name="T33"/>
                <a:gd fmla="*/ 19 w 72" name="T34"/>
                <a:gd fmla="*/ 79 h 79" name="T35"/>
                <a:gd fmla="*/ 19 w 72" name="T36"/>
                <a:gd fmla="*/ 71 h 79" name="T37"/>
                <a:gd fmla="*/ 8 w 72" name="T38"/>
                <a:gd fmla="*/ 48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2">
                  <a:moveTo>
                    <a:pt x="8" y="48"/>
                  </a:moveTo>
                  <a:cubicBezTo>
                    <a:pt x="15" y="46"/>
                    <a:pt x="0" y="41"/>
                    <a:pt x="10" y="40"/>
                  </a:cubicBezTo>
                  <a:cubicBezTo>
                    <a:pt x="8" y="38"/>
                    <a:pt x="5" y="37"/>
                    <a:pt x="1" y="37"/>
                  </a:cubicBezTo>
                  <a:cubicBezTo>
                    <a:pt x="1" y="35"/>
                    <a:pt x="4" y="33"/>
                    <a:pt x="7" y="30"/>
                  </a:cubicBezTo>
                  <a:cubicBezTo>
                    <a:pt x="9" y="34"/>
                    <a:pt x="11" y="32"/>
                    <a:pt x="12" y="30"/>
                  </a:cubicBezTo>
                  <a:cubicBezTo>
                    <a:pt x="19" y="33"/>
                    <a:pt x="19" y="29"/>
                    <a:pt x="15" y="25"/>
                  </a:cubicBezTo>
                  <a:cubicBezTo>
                    <a:pt x="15" y="15"/>
                    <a:pt x="7" y="23"/>
                    <a:pt x="2" y="10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7" y="10"/>
                    <a:pt x="13" y="7"/>
                    <a:pt x="13" y="2"/>
                  </a:cubicBezTo>
                  <a:cubicBezTo>
                    <a:pt x="17" y="0"/>
                    <a:pt x="18" y="13"/>
                    <a:pt x="27" y="5"/>
                  </a:cubicBezTo>
                  <a:cubicBezTo>
                    <a:pt x="34" y="12"/>
                    <a:pt x="35" y="0"/>
                    <a:pt x="37" y="0"/>
                  </a:cubicBezTo>
                  <a:cubicBezTo>
                    <a:pt x="38" y="3"/>
                    <a:pt x="58" y="17"/>
                    <a:pt x="48" y="20"/>
                  </a:cubicBezTo>
                  <a:cubicBezTo>
                    <a:pt x="53" y="23"/>
                    <a:pt x="46" y="35"/>
                    <a:pt x="50" y="38"/>
                  </a:cubicBezTo>
                  <a:cubicBezTo>
                    <a:pt x="72" y="60"/>
                    <a:pt x="25" y="42"/>
                    <a:pt x="33" y="59"/>
                  </a:cubicBezTo>
                  <a:cubicBezTo>
                    <a:pt x="25" y="62"/>
                    <a:pt x="34" y="62"/>
                    <a:pt x="35" y="63"/>
                  </a:cubicBezTo>
                  <a:cubicBezTo>
                    <a:pt x="38" y="73"/>
                    <a:pt x="28" y="68"/>
                    <a:pt x="28" y="69"/>
                  </a:cubicBezTo>
                  <a:cubicBezTo>
                    <a:pt x="29" y="71"/>
                    <a:pt x="34" y="75"/>
                    <a:pt x="33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19" y="74"/>
                    <a:pt x="19" y="71"/>
                  </a:cubicBezTo>
                  <a:cubicBezTo>
                    <a:pt x="7" y="73"/>
                    <a:pt x="19" y="64"/>
                    <a:pt x="8" y="48"/>
                  </a:cubicBezTo>
                  <a:close/>
                </a:path>
              </a:pathLst>
            </a:custGeom>
            <a:solidFill>
              <a:srgbClr val="EAE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38" name="Freeform 357"/>
            <p:cNvSpPr/>
            <p:nvPr/>
          </p:nvSpPr>
          <p:spPr bwMode="auto">
            <a:xfrm flipH="1">
              <a:off x="7363610" y="2193082"/>
              <a:ext cx="728238" cy="457169"/>
            </a:xfrm>
            <a:custGeom>
              <a:gdLst>
                <a:gd fmla="*/ 89 w 100" name="T0"/>
                <a:gd fmla="*/ 12 h 72" name="T1"/>
                <a:gd fmla="*/ 77 w 100" name="T2"/>
                <a:gd fmla="*/ 45 h 72" name="T3"/>
                <a:gd fmla="*/ 27 w 100" name="T4"/>
                <a:gd fmla="*/ 72 h 72" name="T5"/>
                <a:gd fmla="*/ 4 w 100" name="T6"/>
                <a:gd fmla="*/ 72 h 72" name="T7"/>
                <a:gd fmla="*/ 4 w 100" name="T8"/>
                <a:gd fmla="*/ 69 h 72" name="T9"/>
                <a:gd fmla="*/ 15 w 100" name="T10"/>
                <a:gd fmla="*/ 30 h 72" name="T11"/>
                <a:gd fmla="*/ 89 w 100" name="T12"/>
                <a:gd fmla="*/ 12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00">
                  <a:moveTo>
                    <a:pt x="89" y="12"/>
                  </a:moveTo>
                  <a:cubicBezTo>
                    <a:pt x="100" y="26"/>
                    <a:pt x="87" y="39"/>
                    <a:pt x="77" y="45"/>
                  </a:cubicBezTo>
                  <a:cubicBezTo>
                    <a:pt x="62" y="54"/>
                    <a:pt x="37" y="51"/>
                    <a:pt x="27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0" y="49"/>
                    <a:pt x="9" y="38"/>
                    <a:pt x="15" y="30"/>
                  </a:cubicBezTo>
                  <a:cubicBezTo>
                    <a:pt x="39" y="0"/>
                    <a:pt x="84" y="16"/>
                    <a:pt x="89" y="1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39" name="Freeform 358"/>
            <p:cNvSpPr/>
            <p:nvPr/>
          </p:nvSpPr>
          <p:spPr bwMode="auto">
            <a:xfrm flipH="1">
              <a:off x="7363610" y="2257623"/>
              <a:ext cx="654180" cy="392627"/>
            </a:xfrm>
            <a:custGeom>
              <a:gdLst>
                <a:gd fmla="*/ 79 w 90" name="T0"/>
                <a:gd fmla="*/ 2 h 62" name="T1"/>
                <a:gd fmla="*/ 67 w 90" name="T2"/>
                <a:gd fmla="*/ 35 h 62" name="T3"/>
                <a:gd fmla="*/ 42 w 90" name="T4"/>
                <a:gd fmla="*/ 43 h 62" name="T5"/>
                <a:gd fmla="*/ 62 w 90" name="T6"/>
                <a:gd fmla="*/ 36 h 62" name="T7"/>
                <a:gd fmla="*/ 58 w 90" name="T8"/>
                <a:gd fmla="*/ 30 h 62" name="T9"/>
                <a:gd fmla="*/ 49 w 90" name="T10"/>
                <a:gd fmla="*/ 30 h 62" name="T11"/>
                <a:gd fmla="*/ 29 w 90" name="T12"/>
                <a:gd fmla="*/ 31 h 62" name="T13"/>
                <a:gd fmla="*/ 19 w 90" name="T14"/>
                <a:gd fmla="*/ 40 h 62" name="T15"/>
                <a:gd fmla="*/ 8 w 90" name="T16"/>
                <a:gd fmla="*/ 59 h 62" name="T17"/>
                <a:gd fmla="*/ 9 w 90" name="T18"/>
                <a:gd fmla="*/ 62 h 62" name="T19"/>
                <a:gd fmla="*/ 3 w 90" name="T20"/>
                <a:gd fmla="*/ 62 h 62" name="T21"/>
                <a:gd fmla="*/ 2 w 90" name="T22"/>
                <a:gd fmla="*/ 57 h 62" name="T23"/>
                <a:gd fmla="*/ 6 w 90" name="T24"/>
                <a:gd fmla="*/ 39 h 62" name="T25"/>
                <a:gd fmla="*/ 21 w 90" name="T26"/>
                <a:gd fmla="*/ 22 h 62" name="T27"/>
                <a:gd fmla="*/ 51 w 90" name="T28"/>
                <a:gd fmla="*/ 11 h 62" name="T29"/>
                <a:gd fmla="*/ 61 w 90" name="T30"/>
                <a:gd fmla="*/ 5 h 62" name="T31"/>
                <a:gd fmla="*/ 79 w 90" name="T32"/>
                <a:gd fmla="*/ 2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90">
                  <a:moveTo>
                    <a:pt x="79" y="2"/>
                  </a:moveTo>
                  <a:cubicBezTo>
                    <a:pt x="90" y="16"/>
                    <a:pt x="77" y="29"/>
                    <a:pt x="67" y="35"/>
                  </a:cubicBezTo>
                  <a:cubicBezTo>
                    <a:pt x="60" y="39"/>
                    <a:pt x="51" y="41"/>
                    <a:pt x="42" y="43"/>
                  </a:cubicBezTo>
                  <a:cubicBezTo>
                    <a:pt x="56" y="39"/>
                    <a:pt x="52" y="41"/>
                    <a:pt x="62" y="36"/>
                  </a:cubicBezTo>
                  <a:cubicBezTo>
                    <a:pt x="70" y="31"/>
                    <a:pt x="59" y="27"/>
                    <a:pt x="58" y="30"/>
                  </a:cubicBezTo>
                  <a:cubicBezTo>
                    <a:pt x="55" y="33"/>
                    <a:pt x="51" y="31"/>
                    <a:pt x="49" y="30"/>
                  </a:cubicBezTo>
                  <a:cubicBezTo>
                    <a:pt x="40" y="23"/>
                    <a:pt x="38" y="30"/>
                    <a:pt x="29" y="31"/>
                  </a:cubicBezTo>
                  <a:cubicBezTo>
                    <a:pt x="19" y="33"/>
                    <a:pt x="20" y="38"/>
                    <a:pt x="19" y="40"/>
                  </a:cubicBezTo>
                  <a:cubicBezTo>
                    <a:pt x="16" y="45"/>
                    <a:pt x="7" y="50"/>
                    <a:pt x="8" y="59"/>
                  </a:cubicBezTo>
                  <a:cubicBezTo>
                    <a:pt x="8" y="59"/>
                    <a:pt x="9" y="60"/>
                    <a:pt x="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9"/>
                    <a:pt x="2" y="57"/>
                    <a:pt x="2" y="57"/>
                  </a:cubicBezTo>
                  <a:cubicBezTo>
                    <a:pt x="0" y="49"/>
                    <a:pt x="7" y="45"/>
                    <a:pt x="6" y="39"/>
                  </a:cubicBezTo>
                  <a:cubicBezTo>
                    <a:pt x="4" y="33"/>
                    <a:pt x="13" y="25"/>
                    <a:pt x="21" y="22"/>
                  </a:cubicBezTo>
                  <a:cubicBezTo>
                    <a:pt x="33" y="18"/>
                    <a:pt x="36" y="14"/>
                    <a:pt x="51" y="11"/>
                  </a:cubicBezTo>
                  <a:cubicBezTo>
                    <a:pt x="58" y="10"/>
                    <a:pt x="58" y="6"/>
                    <a:pt x="61" y="5"/>
                  </a:cubicBezTo>
                  <a:cubicBezTo>
                    <a:pt x="70" y="0"/>
                    <a:pt x="72" y="6"/>
                    <a:pt x="79" y="2"/>
                  </a:cubicBezTo>
                  <a:close/>
                </a:path>
              </a:pathLst>
            </a:cu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0" name="Rectangle 359"/>
            <p:cNvSpPr>
              <a:spLocks noChangeArrowheads="1"/>
            </p:cNvSpPr>
            <p:nvPr/>
          </p:nvSpPr>
          <p:spPr bwMode="auto">
            <a:xfrm flipH="1">
              <a:off x="7440754" y="2268380"/>
              <a:ext cx="3086" cy="2689"/>
            </a:xfrm>
            <a:prstGeom prst="rect">
              <a:avLst/>
            </a:prstGeom>
            <a:solidFill>
              <a:srgbClr val="F5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1" name="Freeform 360"/>
            <p:cNvSpPr/>
            <p:nvPr/>
          </p:nvSpPr>
          <p:spPr bwMode="auto">
            <a:xfrm flipH="1">
              <a:off x="7406811" y="2268380"/>
              <a:ext cx="540007" cy="228584"/>
            </a:xfrm>
            <a:custGeom>
              <a:gdLst>
                <a:gd fmla="*/ 69 w 74" name="T0"/>
                <a:gd fmla="*/ 0 h 36" name="T1"/>
                <a:gd fmla="*/ 71 w 74" name="T2"/>
                <a:gd fmla="*/ 19 h 36" name="T3"/>
                <a:gd fmla="*/ 56 w 74" name="T4"/>
                <a:gd fmla="*/ 29 h 36" name="T5"/>
                <a:gd fmla="*/ 51 w 74" name="T6"/>
                <a:gd fmla="*/ 23 h 36" name="T7"/>
                <a:gd fmla="*/ 39 w 74" name="T8"/>
                <a:gd fmla="*/ 25 h 36" name="T9"/>
                <a:gd fmla="*/ 25 w 74" name="T10"/>
                <a:gd fmla="*/ 24 h 36" name="T11"/>
                <a:gd fmla="*/ 7 w 74" name="T12"/>
                <a:gd fmla="*/ 32 h 36" name="T13"/>
                <a:gd fmla="*/ 2 w 74" name="T14"/>
                <a:gd fmla="*/ 34 h 36" name="T15"/>
                <a:gd fmla="*/ 16 w 74" name="T16"/>
                <a:gd fmla="*/ 22 h 36" name="T17"/>
                <a:gd fmla="*/ 44 w 74" name="T18"/>
                <a:gd fmla="*/ 11 h 36" name="T19"/>
                <a:gd fmla="*/ 58 w 74" name="T20"/>
                <a:gd fmla="*/ 2 h 36" name="T21"/>
                <a:gd fmla="*/ 69 w 74" name="T22"/>
                <a:gd fmla="*/ 0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74">
                  <a:moveTo>
                    <a:pt x="69" y="0"/>
                  </a:moveTo>
                  <a:cubicBezTo>
                    <a:pt x="74" y="7"/>
                    <a:pt x="74" y="14"/>
                    <a:pt x="71" y="19"/>
                  </a:cubicBezTo>
                  <a:cubicBezTo>
                    <a:pt x="69" y="25"/>
                    <a:pt x="59" y="33"/>
                    <a:pt x="56" y="29"/>
                  </a:cubicBezTo>
                  <a:cubicBezTo>
                    <a:pt x="54" y="26"/>
                    <a:pt x="56" y="24"/>
                    <a:pt x="51" y="23"/>
                  </a:cubicBezTo>
                  <a:cubicBezTo>
                    <a:pt x="46" y="21"/>
                    <a:pt x="44" y="29"/>
                    <a:pt x="39" y="25"/>
                  </a:cubicBezTo>
                  <a:cubicBezTo>
                    <a:pt x="36" y="22"/>
                    <a:pt x="31" y="26"/>
                    <a:pt x="25" y="24"/>
                  </a:cubicBezTo>
                  <a:cubicBezTo>
                    <a:pt x="20" y="23"/>
                    <a:pt x="9" y="30"/>
                    <a:pt x="7" y="32"/>
                  </a:cubicBezTo>
                  <a:cubicBezTo>
                    <a:pt x="6" y="33"/>
                    <a:pt x="2" y="36"/>
                    <a:pt x="2" y="34"/>
                  </a:cubicBezTo>
                  <a:cubicBezTo>
                    <a:pt x="0" y="26"/>
                    <a:pt x="13" y="24"/>
                    <a:pt x="16" y="22"/>
                  </a:cubicBezTo>
                  <a:cubicBezTo>
                    <a:pt x="26" y="13"/>
                    <a:pt x="38" y="11"/>
                    <a:pt x="44" y="11"/>
                  </a:cubicBezTo>
                  <a:cubicBezTo>
                    <a:pt x="51" y="11"/>
                    <a:pt x="50" y="2"/>
                    <a:pt x="58" y="2"/>
                  </a:cubicBezTo>
                  <a:cubicBezTo>
                    <a:pt x="65" y="2"/>
                    <a:pt x="66" y="3"/>
                    <a:pt x="69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2" name="Freeform 361"/>
            <p:cNvSpPr/>
            <p:nvPr/>
          </p:nvSpPr>
          <p:spPr bwMode="auto">
            <a:xfrm flipH="1">
              <a:off x="7878931" y="2478140"/>
              <a:ext cx="117259" cy="147908"/>
            </a:xfrm>
            <a:custGeom>
              <a:gdLst>
                <a:gd fmla="*/ 11 w 16" name="T0"/>
                <a:gd fmla="*/ 2 h 23" name="T1"/>
                <a:gd fmla="*/ 4 w 16" name="T2"/>
                <a:gd fmla="*/ 8 h 23" name="T3"/>
                <a:gd fmla="*/ 0 w 16" name="T4"/>
                <a:gd fmla="*/ 18 h 23" name="T5"/>
                <a:gd fmla="*/ 3 w 16" name="T6"/>
                <a:gd fmla="*/ 19 h 23" name="T7"/>
                <a:gd fmla="*/ 6 w 16" name="T8"/>
                <a:gd fmla="*/ 9 h 23" name="T9"/>
                <a:gd fmla="*/ 11 w 16" name="T10"/>
                <a:gd fmla="*/ 4 h 23" name="T11"/>
                <a:gd fmla="*/ 11 w 16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16">
                  <a:moveTo>
                    <a:pt x="11" y="2"/>
                  </a:moveTo>
                  <a:cubicBezTo>
                    <a:pt x="10" y="3"/>
                    <a:pt x="5" y="3"/>
                    <a:pt x="4" y="8"/>
                  </a:cubicBezTo>
                  <a:cubicBezTo>
                    <a:pt x="3" y="11"/>
                    <a:pt x="0" y="15"/>
                    <a:pt x="0" y="18"/>
                  </a:cubicBezTo>
                  <a:cubicBezTo>
                    <a:pt x="0" y="22"/>
                    <a:pt x="3" y="23"/>
                    <a:pt x="3" y="19"/>
                  </a:cubicBezTo>
                  <a:cubicBezTo>
                    <a:pt x="3" y="16"/>
                    <a:pt x="5" y="12"/>
                    <a:pt x="6" y="9"/>
                  </a:cubicBezTo>
                  <a:cubicBezTo>
                    <a:pt x="6" y="6"/>
                    <a:pt x="9" y="5"/>
                    <a:pt x="11" y="4"/>
                  </a:cubicBezTo>
                  <a:cubicBezTo>
                    <a:pt x="16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F78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3" name="Freeform 362"/>
            <p:cNvSpPr/>
            <p:nvPr/>
          </p:nvSpPr>
          <p:spPr bwMode="auto">
            <a:xfrm flipH="1">
              <a:off x="7968418" y="2612601"/>
              <a:ext cx="37029" cy="37649"/>
            </a:xfrm>
            <a:custGeom>
              <a:gdLst>
                <a:gd fmla="*/ 5 w 5" name="T0"/>
                <a:gd fmla="*/ 6 h 6" name="T1"/>
                <a:gd fmla="*/ 5 w 5" name="T2"/>
                <a:gd fmla="*/ 6 h 6" name="T3"/>
                <a:gd fmla="*/ 2 w 5" name="T4"/>
                <a:gd fmla="*/ 4 h 6" name="T5"/>
                <a:gd fmla="*/ 2 w 5" name="T6"/>
                <a:gd fmla="*/ 6 h 6" name="T7"/>
                <a:gd fmla="*/ 5 w 5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0" y="0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C8A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4" name="Freeform 363"/>
            <p:cNvSpPr/>
            <p:nvPr/>
          </p:nvSpPr>
          <p:spPr bwMode="auto">
            <a:xfrm flipH="1">
              <a:off x="7412982" y="2268380"/>
              <a:ext cx="465949" cy="177489"/>
            </a:xfrm>
            <a:custGeom>
              <a:gdLst>
                <a:gd fmla="*/ 60 w 64" name="T0"/>
                <a:gd fmla="*/ 0 h 28" name="T1"/>
                <a:gd fmla="*/ 64 w 64" name="T2"/>
                <a:gd fmla="*/ 13 h 28" name="T3"/>
                <a:gd fmla="*/ 55 w 64" name="T4"/>
                <a:gd fmla="*/ 18 h 28" name="T5"/>
                <a:gd fmla="*/ 44 w 64" name="T6"/>
                <a:gd fmla="*/ 19 h 28" name="T7"/>
                <a:gd fmla="*/ 33 w 64" name="T8"/>
                <a:gd fmla="*/ 18 h 28" name="T9"/>
                <a:gd fmla="*/ 21 w 64" name="T10"/>
                <a:gd fmla="*/ 20 h 28" name="T11"/>
                <a:gd fmla="*/ 7 w 64" name="T12"/>
                <a:gd fmla="*/ 25 h 28" name="T13"/>
                <a:gd fmla="*/ 7 w 64" name="T14"/>
                <a:gd fmla="*/ 23 h 28" name="T15"/>
                <a:gd fmla="*/ 22 w 64" name="T16"/>
                <a:gd fmla="*/ 17 h 28" name="T17"/>
                <a:gd fmla="*/ 33 w 64" name="T18"/>
                <a:gd fmla="*/ 12 h 28" name="T19"/>
                <a:gd fmla="*/ 46 w 64" name="T20"/>
                <a:gd fmla="*/ 7 h 28" name="T21"/>
                <a:gd fmla="*/ 60 w 64" name="T22"/>
                <a:gd fmla="*/ 0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64">
                  <a:moveTo>
                    <a:pt x="60" y="0"/>
                  </a:moveTo>
                  <a:cubicBezTo>
                    <a:pt x="64" y="5"/>
                    <a:pt x="64" y="10"/>
                    <a:pt x="64" y="13"/>
                  </a:cubicBezTo>
                  <a:cubicBezTo>
                    <a:pt x="63" y="16"/>
                    <a:pt x="60" y="19"/>
                    <a:pt x="55" y="18"/>
                  </a:cubicBezTo>
                  <a:cubicBezTo>
                    <a:pt x="48" y="23"/>
                    <a:pt x="49" y="18"/>
                    <a:pt x="44" y="19"/>
                  </a:cubicBezTo>
                  <a:cubicBezTo>
                    <a:pt x="40" y="20"/>
                    <a:pt x="41" y="18"/>
                    <a:pt x="33" y="18"/>
                  </a:cubicBezTo>
                  <a:cubicBezTo>
                    <a:pt x="32" y="18"/>
                    <a:pt x="28" y="21"/>
                    <a:pt x="21" y="20"/>
                  </a:cubicBezTo>
                  <a:cubicBezTo>
                    <a:pt x="15" y="20"/>
                    <a:pt x="10" y="23"/>
                    <a:pt x="7" y="25"/>
                  </a:cubicBezTo>
                  <a:cubicBezTo>
                    <a:pt x="4" y="27"/>
                    <a:pt x="0" y="28"/>
                    <a:pt x="7" y="23"/>
                  </a:cubicBezTo>
                  <a:cubicBezTo>
                    <a:pt x="16" y="16"/>
                    <a:pt x="16" y="18"/>
                    <a:pt x="22" y="17"/>
                  </a:cubicBezTo>
                  <a:cubicBezTo>
                    <a:pt x="26" y="15"/>
                    <a:pt x="28" y="12"/>
                    <a:pt x="33" y="12"/>
                  </a:cubicBezTo>
                  <a:cubicBezTo>
                    <a:pt x="40" y="12"/>
                    <a:pt x="45" y="10"/>
                    <a:pt x="46" y="7"/>
                  </a:cubicBezTo>
                  <a:cubicBezTo>
                    <a:pt x="48" y="1"/>
                    <a:pt x="58" y="7"/>
                    <a:pt x="60" y="0"/>
                  </a:cubicBezTo>
                  <a:close/>
                </a:path>
              </a:pathLst>
            </a:custGeom>
            <a:solidFill>
              <a:srgbClr val="F582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5" name="Freeform 364"/>
            <p:cNvSpPr/>
            <p:nvPr/>
          </p:nvSpPr>
          <p:spPr bwMode="auto">
            <a:xfrm flipH="1">
              <a:off x="7610470" y="2427045"/>
              <a:ext cx="336347" cy="223206"/>
            </a:xfrm>
            <a:custGeom>
              <a:gdLst>
                <a:gd fmla="*/ 29 w 46" name="T0"/>
                <a:gd fmla="*/ 17 h 35" name="T1"/>
                <a:gd fmla="*/ 7 w 46" name="T2"/>
                <a:gd fmla="*/ 35 h 35" name="T3"/>
                <a:gd fmla="*/ 1 w 46" name="T4"/>
                <a:gd fmla="*/ 35 h 35" name="T5"/>
                <a:gd fmla="*/ 1 w 46" name="T6"/>
                <a:gd fmla="*/ 26 h 35" name="T7"/>
                <a:gd fmla="*/ 10 w 46" name="T8"/>
                <a:gd fmla="*/ 14 h 35" name="T9"/>
                <a:gd fmla="*/ 27 w 46" name="T10"/>
                <a:gd fmla="*/ 7 h 35" name="T11"/>
                <a:gd fmla="*/ 42 w 46" name="T12"/>
                <a:gd fmla="*/ 11 h 35" name="T13"/>
                <a:gd fmla="*/ 29 w 46" name="T14"/>
                <a:gd fmla="*/ 17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6">
                  <a:moveTo>
                    <a:pt x="29" y="17"/>
                  </a:moveTo>
                  <a:cubicBezTo>
                    <a:pt x="20" y="20"/>
                    <a:pt x="12" y="2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0" y="30"/>
                    <a:pt x="1" y="26"/>
                  </a:cubicBezTo>
                  <a:cubicBezTo>
                    <a:pt x="2" y="21"/>
                    <a:pt x="7" y="19"/>
                    <a:pt x="10" y="14"/>
                  </a:cubicBezTo>
                  <a:cubicBezTo>
                    <a:pt x="16" y="6"/>
                    <a:pt x="22" y="10"/>
                    <a:pt x="27" y="7"/>
                  </a:cubicBezTo>
                  <a:cubicBezTo>
                    <a:pt x="37" y="0"/>
                    <a:pt x="46" y="8"/>
                    <a:pt x="42" y="11"/>
                  </a:cubicBezTo>
                  <a:cubicBezTo>
                    <a:pt x="40" y="12"/>
                    <a:pt x="34" y="15"/>
                    <a:pt x="29" y="17"/>
                  </a:cubicBezTo>
                  <a:close/>
                </a:path>
              </a:pathLst>
            </a:custGeom>
            <a:solidFill>
              <a:srgbClr val="FC9F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6" name="Freeform 365"/>
            <p:cNvSpPr/>
            <p:nvPr/>
          </p:nvSpPr>
          <p:spPr bwMode="auto">
            <a:xfrm flipH="1">
              <a:off x="7647499" y="2478140"/>
              <a:ext cx="277718" cy="172111"/>
            </a:xfrm>
            <a:custGeom>
              <a:gdLst>
                <a:gd fmla="*/ 22 w 38" name="T0"/>
                <a:gd fmla="*/ 11 h 27" name="T1"/>
                <a:gd fmla="*/ 4 w 38" name="T2"/>
                <a:gd fmla="*/ 27 h 27" name="T3"/>
                <a:gd fmla="*/ 1 w 38" name="T4"/>
                <a:gd fmla="*/ 27 h 27" name="T5"/>
                <a:gd fmla="*/ 1 w 38" name="T6"/>
                <a:gd fmla="*/ 19 h 27" name="T7"/>
                <a:gd fmla="*/ 19 w 38" name="T8"/>
                <a:gd fmla="*/ 4 h 27" name="T9"/>
                <a:gd fmla="*/ 32 w 38" name="T10"/>
                <a:gd fmla="*/ 1 h 27" name="T11"/>
                <a:gd fmla="*/ 22 w 38" name="T12"/>
                <a:gd fmla="*/ 1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38">
                  <a:moveTo>
                    <a:pt x="22" y="11"/>
                  </a:moveTo>
                  <a:cubicBezTo>
                    <a:pt x="15" y="14"/>
                    <a:pt x="8" y="18"/>
                    <a:pt x="4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2" y="12"/>
                    <a:pt x="10" y="5"/>
                    <a:pt x="19" y="4"/>
                  </a:cubicBezTo>
                  <a:cubicBezTo>
                    <a:pt x="27" y="4"/>
                    <a:pt x="30" y="0"/>
                    <a:pt x="32" y="1"/>
                  </a:cubicBezTo>
                  <a:cubicBezTo>
                    <a:pt x="38" y="3"/>
                    <a:pt x="26" y="9"/>
                    <a:pt x="22" y="11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7" name="Freeform 366"/>
            <p:cNvSpPr/>
            <p:nvPr/>
          </p:nvSpPr>
          <p:spPr bwMode="auto">
            <a:xfrm flipH="1">
              <a:off x="7990018" y="2505032"/>
              <a:ext cx="64801" cy="145218"/>
            </a:xfrm>
            <a:custGeom>
              <a:gdLst>
                <a:gd fmla="*/ 5 w 9" name="T0"/>
                <a:gd fmla="*/ 2 h 23" name="T1"/>
                <a:gd fmla="*/ 1 w 9" name="T2"/>
                <a:gd fmla="*/ 10 h 23" name="T3"/>
                <a:gd fmla="*/ 1 w 9" name="T4"/>
                <a:gd fmla="*/ 21 h 23" name="T5"/>
                <a:gd fmla="*/ 1 w 9" name="T6"/>
                <a:gd fmla="*/ 21 h 23" name="T7"/>
                <a:gd fmla="*/ 1 w 9" name="T8"/>
                <a:gd fmla="*/ 23 h 23" name="T9"/>
                <a:gd fmla="*/ 6 w 9" name="T10"/>
                <a:gd fmla="*/ 23 h 23" name="T11"/>
                <a:gd fmla="*/ 6 w 9" name="T12"/>
                <a:gd fmla="*/ 14 h 23" name="T13"/>
                <a:gd fmla="*/ 7 w 9" name="T14"/>
                <a:gd fmla="*/ 6 h 23" name="T15"/>
                <a:gd fmla="*/ 6 w 9" name="T16"/>
                <a:gd fmla="*/ 2 h 23" name="T17"/>
                <a:gd fmla="*/ 5 w 9" name="T18"/>
                <a:gd fmla="*/ 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9">
                  <a:moveTo>
                    <a:pt x="5" y="2"/>
                  </a:moveTo>
                  <a:cubicBezTo>
                    <a:pt x="2" y="4"/>
                    <a:pt x="2" y="6"/>
                    <a:pt x="1" y="10"/>
                  </a:cubicBezTo>
                  <a:cubicBezTo>
                    <a:pt x="1" y="13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18"/>
                    <a:pt x="6" y="18"/>
                    <a:pt x="6" y="14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6"/>
                    <a:pt x="9" y="0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8" name="Freeform 367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8 w 15" name="T2"/>
                <a:gd fmla="*/ 8 h 62" name="T3"/>
                <a:gd fmla="*/ 11 w 15" name="T4"/>
                <a:gd fmla="*/ 30 h 62" name="T5"/>
                <a:gd fmla="*/ 5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9" y="5"/>
                    <a:pt x="8" y="8"/>
                  </a:cubicBezTo>
                  <a:cubicBezTo>
                    <a:pt x="7" y="13"/>
                    <a:pt x="10" y="19"/>
                    <a:pt x="11" y="30"/>
                  </a:cubicBezTo>
                  <a:cubicBezTo>
                    <a:pt x="11" y="42"/>
                    <a:pt x="8" y="52"/>
                    <a:pt x="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C4B3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49" name="Freeform 368"/>
            <p:cNvSpPr/>
            <p:nvPr/>
          </p:nvSpPr>
          <p:spPr bwMode="auto">
            <a:xfrm flipH="1">
              <a:off x="7363610" y="2257623"/>
              <a:ext cx="108001" cy="392627"/>
            </a:xfrm>
            <a:custGeom>
              <a:gdLst>
                <a:gd fmla="*/ 14 w 15" name="T0"/>
                <a:gd fmla="*/ 5 h 62" name="T1"/>
                <a:gd fmla="*/ 6 w 15" name="T2"/>
                <a:gd fmla="*/ 8 h 62" name="T3"/>
                <a:gd fmla="*/ 8 w 15" name="T4"/>
                <a:gd fmla="*/ 28 h 62" name="T5"/>
                <a:gd fmla="*/ 2 w 15" name="T6"/>
                <a:gd fmla="*/ 62 h 62" name="T7"/>
                <a:gd fmla="*/ 0 w 15" name="T8"/>
                <a:gd fmla="*/ 62 h 62" name="T9"/>
                <a:gd fmla="*/ 6 w 15" name="T10"/>
                <a:gd fmla="*/ 29 h 62" name="T11"/>
                <a:gd fmla="*/ 3 w 15" name="T12"/>
                <a:gd fmla="*/ 6 h 62" name="T13"/>
                <a:gd fmla="*/ 14 w 15" name="T14"/>
                <a:gd fmla="*/ 5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15">
                  <a:moveTo>
                    <a:pt x="14" y="5"/>
                  </a:moveTo>
                  <a:cubicBezTo>
                    <a:pt x="11" y="5"/>
                    <a:pt x="7" y="4"/>
                    <a:pt x="6" y="8"/>
                  </a:cubicBezTo>
                  <a:cubicBezTo>
                    <a:pt x="5" y="13"/>
                    <a:pt x="8" y="18"/>
                    <a:pt x="8" y="28"/>
                  </a:cubicBezTo>
                  <a:cubicBezTo>
                    <a:pt x="9" y="41"/>
                    <a:pt x="5" y="5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52"/>
                    <a:pt x="7" y="41"/>
                    <a:pt x="6" y="29"/>
                  </a:cubicBezTo>
                  <a:cubicBezTo>
                    <a:pt x="5" y="21"/>
                    <a:pt x="0" y="14"/>
                    <a:pt x="3" y="6"/>
                  </a:cubicBezTo>
                  <a:cubicBezTo>
                    <a:pt x="5" y="0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B8A7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0" name="Freeform 369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4"/>
                    <a:pt x="9" y="5"/>
                  </a:cubicBezTo>
                  <a:cubicBezTo>
                    <a:pt x="7" y="6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1" name="Freeform 370"/>
            <p:cNvSpPr/>
            <p:nvPr/>
          </p:nvSpPr>
          <p:spPr bwMode="auto">
            <a:xfrm flipH="1">
              <a:off x="6336054" y="1811211"/>
              <a:ext cx="166631" cy="56474"/>
            </a:xfrm>
            <a:custGeom>
              <a:gdLst>
                <a:gd fmla="*/ 23 w 23" name="T0"/>
                <a:gd fmla="*/ 7 h 9" name="T1"/>
                <a:gd fmla="*/ 22 w 23" name="T2"/>
                <a:gd fmla="*/ 9 h 9" name="T3"/>
                <a:gd fmla="*/ 21 w 23" name="T4"/>
                <a:gd fmla="*/ 9 h 9" name="T5"/>
                <a:gd fmla="*/ 20 w 23" name="T6"/>
                <a:gd fmla="*/ 9 h 9" name="T7"/>
                <a:gd fmla="*/ 9 w 23" name="T8"/>
                <a:gd fmla="*/ 5 h 9" name="T9"/>
                <a:gd fmla="*/ 1 w 23" name="T10"/>
                <a:gd fmla="*/ 9 h 9" name="T11"/>
                <a:gd fmla="*/ 13 w 23" name="T12"/>
                <a:gd fmla="*/ 1 h 9" name="T13"/>
                <a:gd fmla="*/ 23 w 23" name="T14"/>
                <a:gd fmla="*/ 7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3">
                  <a:moveTo>
                    <a:pt x="23" y="7"/>
                  </a:move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5"/>
                    <a:pt x="13" y="3"/>
                    <a:pt x="9" y="5"/>
                  </a:cubicBezTo>
                  <a:cubicBezTo>
                    <a:pt x="7" y="5"/>
                    <a:pt x="3" y="7"/>
                    <a:pt x="1" y="9"/>
                  </a:cubicBezTo>
                  <a:cubicBezTo>
                    <a:pt x="0" y="7"/>
                    <a:pt x="8" y="2"/>
                    <a:pt x="13" y="1"/>
                  </a:cubicBezTo>
                  <a:cubicBezTo>
                    <a:pt x="17" y="0"/>
                    <a:pt x="22" y="3"/>
                    <a:pt x="23" y="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2" name="Freeform 371"/>
            <p:cNvSpPr/>
            <p:nvPr/>
          </p:nvSpPr>
          <p:spPr bwMode="auto">
            <a:xfrm flipH="1">
              <a:off x="6336054" y="1819279"/>
              <a:ext cx="108001" cy="48406"/>
            </a:xfrm>
            <a:custGeom>
              <a:gdLst>
                <a:gd fmla="*/ 14 w 15" name="T0"/>
                <a:gd fmla="*/ 6 h 8" name="T1"/>
                <a:gd fmla="*/ 13 w 15" name="T2"/>
                <a:gd fmla="*/ 5 h 8" name="T3"/>
                <a:gd fmla="*/ 10 w 15" name="T4"/>
                <a:gd fmla="*/ 3 h 8" name="T5"/>
                <a:gd fmla="*/ 12 w 15" name="T6"/>
                <a:gd fmla="*/ 7 h 8" name="T7"/>
                <a:gd fmla="*/ 11 w 15" name="T8"/>
                <a:gd fmla="*/ 6 h 8" name="T9"/>
                <a:gd fmla="*/ 9 w 15" name="T10"/>
                <a:gd fmla="*/ 4 h 8" name="T11"/>
                <a:gd fmla="*/ 6 w 15" name="T12"/>
                <a:gd fmla="*/ 3 h 8" name="T13"/>
                <a:gd fmla="*/ 2 w 15" name="T14"/>
                <a:gd fmla="*/ 3 h 8" name="T15"/>
                <a:gd fmla="*/ 8 w 15" name="T16"/>
                <a:gd fmla="*/ 0 h 8" name="T17"/>
                <a:gd fmla="*/ 13 w 15" name="T18"/>
                <a:gd fmla="*/ 2 h 8" name="T19"/>
                <a:gd fmla="*/ 14 w 15" name="T20"/>
                <a:gd fmla="*/ 6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8"/>
                    <a:pt x="13" y="6"/>
                    <a:pt x="13" y="5"/>
                  </a:cubicBezTo>
                  <a:cubicBezTo>
                    <a:pt x="13" y="5"/>
                    <a:pt x="11" y="3"/>
                    <a:pt x="10" y="3"/>
                  </a:cubicBezTo>
                  <a:cubicBezTo>
                    <a:pt x="10" y="3"/>
                    <a:pt x="13" y="5"/>
                    <a:pt x="12" y="7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11" y="5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5" y="3"/>
                    <a:pt x="5" y="2"/>
                    <a:pt x="2" y="3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5" y="5"/>
                    <a:pt x="14" y="6"/>
                  </a:cubicBezTo>
                  <a:close/>
                </a:path>
              </a:pathLst>
            </a:custGeom>
            <a:solidFill>
              <a:srgbClr val="FA8E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3" name="Freeform 372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92 w 150" name="T2"/>
                <a:gd fmla="*/ 62 h 89" name="T3"/>
                <a:gd fmla="*/ 129 w 150" name="T4"/>
                <a:gd fmla="*/ 23 h 89" name="T5"/>
                <a:gd fmla="*/ 150 w 150" name="T6"/>
                <a:gd fmla="*/ 20 h 89" name="T7"/>
                <a:gd fmla="*/ 104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1" y="76"/>
                    <a:pt x="92" y="62"/>
                  </a:cubicBezTo>
                  <a:cubicBezTo>
                    <a:pt x="103" y="55"/>
                    <a:pt x="117" y="35"/>
                    <a:pt x="129" y="23"/>
                  </a:cubicBezTo>
                  <a:cubicBezTo>
                    <a:pt x="134" y="17"/>
                    <a:pt x="147" y="13"/>
                    <a:pt x="150" y="20"/>
                  </a:cubicBezTo>
                  <a:cubicBezTo>
                    <a:pt x="150" y="10"/>
                    <a:pt x="127" y="0"/>
                    <a:pt x="104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4" name="Freeform 373"/>
            <p:cNvSpPr/>
            <p:nvPr/>
          </p:nvSpPr>
          <p:spPr bwMode="auto">
            <a:xfrm flipH="1">
              <a:off x="6336054" y="1730534"/>
              <a:ext cx="1092357" cy="564738"/>
            </a:xfrm>
            <a:custGeom>
              <a:gdLst>
                <a:gd fmla="*/ 0 w 150" name="T0"/>
                <a:gd fmla="*/ 87 h 89" name="T1"/>
                <a:gd fmla="*/ 87 w 150" name="T2"/>
                <a:gd fmla="*/ 62 h 89" name="T3"/>
                <a:gd fmla="*/ 128 w 150" name="T4"/>
                <a:gd fmla="*/ 22 h 89" name="T5"/>
                <a:gd fmla="*/ 150 w 150" name="T6"/>
                <a:gd fmla="*/ 20 h 89" name="T7"/>
                <a:gd fmla="*/ 103 w 150" name="T8"/>
                <a:gd fmla="*/ 9 h 89" name="T9"/>
                <a:gd fmla="*/ 0 w 150" name="T10"/>
                <a:gd fmla="*/ 87 h 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" w="150">
                  <a:moveTo>
                    <a:pt x="0" y="87"/>
                  </a:moveTo>
                  <a:cubicBezTo>
                    <a:pt x="44" y="89"/>
                    <a:pt x="70" y="73"/>
                    <a:pt x="87" y="62"/>
                  </a:cubicBezTo>
                  <a:cubicBezTo>
                    <a:pt x="102" y="53"/>
                    <a:pt x="117" y="35"/>
                    <a:pt x="128" y="22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7" y="0"/>
                    <a:pt x="103" y="9"/>
                  </a:cubicBezTo>
                  <a:cubicBezTo>
                    <a:pt x="90" y="14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5" name="Freeform 374"/>
            <p:cNvSpPr/>
            <p:nvPr/>
          </p:nvSpPr>
          <p:spPr bwMode="auto">
            <a:xfrm flipH="1">
              <a:off x="6336054" y="1730534"/>
              <a:ext cx="1092357" cy="551292"/>
            </a:xfrm>
            <a:custGeom>
              <a:gdLst>
                <a:gd fmla="*/ 0 w 150" name="T0"/>
                <a:gd fmla="*/ 87 h 87" name="T1"/>
                <a:gd fmla="*/ 91 w 150" name="T2"/>
                <a:gd fmla="*/ 63 h 87" name="T3"/>
                <a:gd fmla="*/ 128 w 150" name="T4"/>
                <a:gd fmla="*/ 23 h 87" name="T5"/>
                <a:gd fmla="*/ 150 w 150" name="T6"/>
                <a:gd fmla="*/ 20 h 87" name="T7"/>
                <a:gd fmla="*/ 104 w 150" name="T8"/>
                <a:gd fmla="*/ 10 h 87" name="T9"/>
                <a:gd fmla="*/ 0 w 150" name="T10"/>
                <a:gd fmla="*/ 87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150">
                  <a:moveTo>
                    <a:pt x="0" y="87"/>
                  </a:moveTo>
                  <a:cubicBezTo>
                    <a:pt x="43" y="87"/>
                    <a:pt x="68" y="78"/>
                    <a:pt x="91" y="63"/>
                  </a:cubicBezTo>
                  <a:cubicBezTo>
                    <a:pt x="101" y="55"/>
                    <a:pt x="117" y="35"/>
                    <a:pt x="128" y="23"/>
                  </a:cubicBezTo>
                  <a:cubicBezTo>
                    <a:pt x="134" y="17"/>
                    <a:pt x="147" y="12"/>
                    <a:pt x="150" y="20"/>
                  </a:cubicBezTo>
                  <a:cubicBezTo>
                    <a:pt x="150" y="10"/>
                    <a:pt x="128" y="0"/>
                    <a:pt x="104" y="10"/>
                  </a:cubicBezTo>
                  <a:cubicBezTo>
                    <a:pt x="90" y="16"/>
                    <a:pt x="14" y="43"/>
                    <a:pt x="0" y="87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6" name="Freeform 375"/>
            <p:cNvSpPr/>
            <p:nvPr/>
          </p:nvSpPr>
          <p:spPr bwMode="auto">
            <a:xfrm flipH="1">
              <a:off x="7181551" y="2211906"/>
              <a:ext cx="246860" cy="75298"/>
            </a:xfrm>
            <a:custGeom>
              <a:gdLst>
                <a:gd fmla="*/ 0 w 34" name="T0"/>
                <a:gd fmla="*/ 11 h 12" name="T1"/>
                <a:gd fmla="*/ 25 w 34" name="T2"/>
                <a:gd fmla="*/ 8 h 12" name="T3"/>
                <a:gd fmla="*/ 33 w 34" name="T4"/>
                <a:gd fmla="*/ 6 h 12" name="T5"/>
                <a:gd fmla="*/ 16 w 34" name="T6"/>
                <a:gd fmla="*/ 3 h 12" name="T7"/>
                <a:gd fmla="*/ 7 w 34" name="T8"/>
                <a:gd fmla="*/ 5 h 12" name="T9"/>
                <a:gd fmla="*/ 0 w 34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34">
                  <a:moveTo>
                    <a:pt x="0" y="11"/>
                  </a:moveTo>
                  <a:cubicBezTo>
                    <a:pt x="3" y="12"/>
                    <a:pt x="12" y="8"/>
                    <a:pt x="25" y="8"/>
                  </a:cubicBezTo>
                  <a:cubicBezTo>
                    <a:pt x="29" y="9"/>
                    <a:pt x="34" y="8"/>
                    <a:pt x="33" y="6"/>
                  </a:cubicBezTo>
                  <a:cubicBezTo>
                    <a:pt x="31" y="4"/>
                    <a:pt x="21" y="0"/>
                    <a:pt x="16" y="3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5" y="5"/>
                    <a:pt x="2" y="8"/>
                    <a:pt x="0" y="11"/>
                  </a:cubicBezTo>
                  <a:close/>
                </a:path>
              </a:pathLst>
            </a:custGeom>
            <a:solidFill>
              <a:srgbClr val="CFBA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7" name="Freeform 376"/>
            <p:cNvSpPr/>
            <p:nvPr/>
          </p:nvSpPr>
          <p:spPr bwMode="auto">
            <a:xfrm flipH="1">
              <a:off x="6379255" y="1754737"/>
              <a:ext cx="962755" cy="443723"/>
            </a:xfrm>
            <a:custGeom>
              <a:gdLst>
                <a:gd fmla="*/ 127 w 132" name="T0"/>
                <a:gd fmla="*/ 8 h 70" name="T1"/>
                <a:gd fmla="*/ 104 w 132" name="T2"/>
                <a:gd fmla="*/ 8 h 70" name="T3"/>
                <a:gd fmla="*/ 89 w 132" name="T4"/>
                <a:gd fmla="*/ 18 h 70" name="T5"/>
                <a:gd fmla="*/ 68 w 132" name="T6"/>
                <a:gd fmla="*/ 32 h 70" name="T7"/>
                <a:gd fmla="*/ 22 w 132" name="T8"/>
                <a:gd fmla="*/ 58 h 70" name="T9"/>
                <a:gd fmla="*/ 3 w 132" name="T10"/>
                <a:gd fmla="*/ 63 h 70" name="T11"/>
                <a:gd fmla="*/ 31 w 132" name="T12"/>
                <a:gd fmla="*/ 38 h 70" name="T13"/>
                <a:gd fmla="*/ 59 w 132" name="T14"/>
                <a:gd fmla="*/ 23 h 70" name="T15"/>
                <a:gd fmla="*/ 101 w 132" name="T16"/>
                <a:gd fmla="*/ 4 h 70" name="T17"/>
                <a:gd fmla="*/ 129 w 132" name="T18"/>
                <a:gd fmla="*/ 6 h 70" name="T19"/>
                <a:gd fmla="*/ 127 w 132" name="T20"/>
                <a:gd fmla="*/ 8 h 7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0" w="132">
                  <a:moveTo>
                    <a:pt x="127" y="8"/>
                  </a:moveTo>
                  <a:cubicBezTo>
                    <a:pt x="118" y="4"/>
                    <a:pt x="111" y="5"/>
                    <a:pt x="104" y="8"/>
                  </a:cubicBezTo>
                  <a:cubicBezTo>
                    <a:pt x="95" y="12"/>
                    <a:pt x="95" y="11"/>
                    <a:pt x="89" y="18"/>
                  </a:cubicBezTo>
                  <a:cubicBezTo>
                    <a:pt x="85" y="22"/>
                    <a:pt x="76" y="22"/>
                    <a:pt x="68" y="32"/>
                  </a:cubicBezTo>
                  <a:cubicBezTo>
                    <a:pt x="55" y="47"/>
                    <a:pt x="28" y="52"/>
                    <a:pt x="22" y="58"/>
                  </a:cubicBezTo>
                  <a:cubicBezTo>
                    <a:pt x="11" y="69"/>
                    <a:pt x="0" y="70"/>
                    <a:pt x="3" y="63"/>
                  </a:cubicBezTo>
                  <a:cubicBezTo>
                    <a:pt x="10" y="50"/>
                    <a:pt x="27" y="41"/>
                    <a:pt x="31" y="38"/>
                  </a:cubicBezTo>
                  <a:cubicBezTo>
                    <a:pt x="40" y="31"/>
                    <a:pt x="51" y="28"/>
                    <a:pt x="59" y="23"/>
                  </a:cubicBezTo>
                  <a:cubicBezTo>
                    <a:pt x="67" y="16"/>
                    <a:pt x="90" y="6"/>
                    <a:pt x="101" y="4"/>
                  </a:cubicBezTo>
                  <a:cubicBezTo>
                    <a:pt x="115" y="0"/>
                    <a:pt x="129" y="6"/>
                    <a:pt x="129" y="6"/>
                  </a:cubicBezTo>
                  <a:cubicBezTo>
                    <a:pt x="132" y="7"/>
                    <a:pt x="132" y="9"/>
                    <a:pt x="127" y="8"/>
                  </a:cubicBezTo>
                  <a:close/>
                </a:path>
              </a:pathLst>
            </a:custGeom>
            <a:solidFill>
              <a:srgbClr val="EDAD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8" name="Freeform 377"/>
            <p:cNvSpPr/>
            <p:nvPr/>
          </p:nvSpPr>
          <p:spPr bwMode="auto">
            <a:xfrm flipH="1">
              <a:off x="6379255" y="1819279"/>
              <a:ext cx="894869" cy="424898"/>
            </a:xfrm>
            <a:custGeom>
              <a:gdLst>
                <a:gd fmla="*/ 117 w 123" name="T0"/>
                <a:gd fmla="*/ 0 h 67" name="T1"/>
                <a:gd fmla="*/ 79 w 123" name="T2"/>
                <a:gd fmla="*/ 20 h 67" name="T3"/>
                <a:gd fmla="*/ 55 w 123" name="T4"/>
                <a:gd fmla="*/ 35 h 67" name="T5"/>
                <a:gd fmla="*/ 26 w 123" name="T6"/>
                <a:gd fmla="*/ 47 h 67" name="T7"/>
                <a:gd fmla="*/ 20 w 123" name="T8"/>
                <a:gd fmla="*/ 66 h 67" name="T9"/>
                <a:gd fmla="*/ 69 w 123" name="T10"/>
                <a:gd fmla="*/ 46 h 67" name="T11"/>
                <a:gd fmla="*/ 92 w 123" name="T12"/>
                <a:gd fmla="*/ 25 h 67" name="T13"/>
                <a:gd fmla="*/ 108 w 123" name="T14"/>
                <a:gd fmla="*/ 6 h 67" name="T15"/>
                <a:gd fmla="*/ 117 w 123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17" y="0"/>
                  </a:moveTo>
                  <a:cubicBezTo>
                    <a:pt x="101" y="0"/>
                    <a:pt x="84" y="14"/>
                    <a:pt x="79" y="20"/>
                  </a:cubicBezTo>
                  <a:cubicBezTo>
                    <a:pt x="73" y="25"/>
                    <a:pt x="65" y="33"/>
                    <a:pt x="55" y="35"/>
                  </a:cubicBezTo>
                  <a:cubicBezTo>
                    <a:pt x="44" y="37"/>
                    <a:pt x="37" y="38"/>
                    <a:pt x="26" y="47"/>
                  </a:cubicBezTo>
                  <a:cubicBezTo>
                    <a:pt x="0" y="67"/>
                    <a:pt x="11" y="66"/>
                    <a:pt x="20" y="66"/>
                  </a:cubicBezTo>
                  <a:cubicBezTo>
                    <a:pt x="46" y="64"/>
                    <a:pt x="59" y="52"/>
                    <a:pt x="69" y="46"/>
                  </a:cubicBezTo>
                  <a:cubicBezTo>
                    <a:pt x="80" y="40"/>
                    <a:pt x="90" y="27"/>
                    <a:pt x="92" y="25"/>
                  </a:cubicBezTo>
                  <a:cubicBezTo>
                    <a:pt x="102" y="14"/>
                    <a:pt x="99" y="11"/>
                    <a:pt x="108" y="6"/>
                  </a:cubicBezTo>
                  <a:cubicBezTo>
                    <a:pt x="114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F2AC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59" name="Freeform 378"/>
            <p:cNvSpPr/>
            <p:nvPr/>
          </p:nvSpPr>
          <p:spPr bwMode="auto">
            <a:xfrm flipH="1">
              <a:off x="6422455" y="1830036"/>
              <a:ext cx="780696" cy="395317"/>
            </a:xfrm>
            <a:custGeom>
              <a:gdLst>
                <a:gd fmla="*/ 102 w 107" name="T0"/>
                <a:gd fmla="*/ 0 h 62" name="T1"/>
                <a:gd fmla="*/ 67 w 107" name="T2"/>
                <a:gd fmla="*/ 28 h 62" name="T3"/>
                <a:gd fmla="*/ 56 w 107" name="T4"/>
                <a:gd fmla="*/ 40 h 62" name="T5"/>
                <a:gd fmla="*/ 24 w 107" name="T6"/>
                <a:gd fmla="*/ 50 h 62" name="T7"/>
                <a:gd fmla="*/ 7 w 107" name="T8"/>
                <a:gd fmla="*/ 62 h 62" name="T9"/>
                <a:gd fmla="*/ 54 w 107" name="T10"/>
                <a:gd fmla="*/ 47 h 62" name="T11"/>
                <a:gd fmla="*/ 75 w 107" name="T12"/>
                <a:gd fmla="*/ 30 h 62" name="T13"/>
                <a:gd fmla="*/ 97 w 107" name="T14"/>
                <a:gd fmla="*/ 3 h 62" name="T15"/>
                <a:gd fmla="*/ 102 w 107" name="T16"/>
                <a:gd fmla="*/ 0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7">
                  <a:moveTo>
                    <a:pt x="102" y="0"/>
                  </a:moveTo>
                  <a:cubicBezTo>
                    <a:pt x="89" y="1"/>
                    <a:pt x="81" y="21"/>
                    <a:pt x="67" y="28"/>
                  </a:cubicBezTo>
                  <a:cubicBezTo>
                    <a:pt x="58" y="33"/>
                    <a:pt x="65" y="38"/>
                    <a:pt x="56" y="40"/>
                  </a:cubicBezTo>
                  <a:cubicBezTo>
                    <a:pt x="47" y="42"/>
                    <a:pt x="35" y="46"/>
                    <a:pt x="24" y="50"/>
                  </a:cubicBezTo>
                  <a:cubicBezTo>
                    <a:pt x="3" y="58"/>
                    <a:pt x="0" y="62"/>
                    <a:pt x="7" y="62"/>
                  </a:cubicBezTo>
                  <a:cubicBezTo>
                    <a:pt x="31" y="61"/>
                    <a:pt x="45" y="51"/>
                    <a:pt x="54" y="47"/>
                  </a:cubicBezTo>
                  <a:cubicBezTo>
                    <a:pt x="63" y="41"/>
                    <a:pt x="74" y="31"/>
                    <a:pt x="75" y="30"/>
                  </a:cubicBezTo>
                  <a:cubicBezTo>
                    <a:pt x="84" y="21"/>
                    <a:pt x="90" y="7"/>
                    <a:pt x="97" y="3"/>
                  </a:cubicBezTo>
                  <a:cubicBezTo>
                    <a:pt x="102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29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0" name="Freeform 379"/>
            <p:cNvSpPr/>
            <p:nvPr/>
          </p:nvSpPr>
          <p:spPr bwMode="auto">
            <a:xfrm flipH="1">
              <a:off x="6385426" y="1787008"/>
              <a:ext cx="546178" cy="247409"/>
            </a:xfrm>
            <a:custGeom>
              <a:gdLst>
                <a:gd fmla="*/ 72 w 75" name="T0"/>
                <a:gd fmla="*/ 3 h 39" name="T1"/>
                <a:gd fmla="*/ 68 w 75" name="T2"/>
                <a:gd fmla="*/ 4 h 39" name="T3"/>
                <a:gd fmla="*/ 52 w 75" name="T4"/>
                <a:gd fmla="*/ 8 h 39" name="T5"/>
                <a:gd fmla="*/ 29 w 75" name="T6"/>
                <a:gd fmla="*/ 23 h 39" name="T7"/>
                <a:gd fmla="*/ 8 w 75" name="T8"/>
                <a:gd fmla="*/ 38 h 39" name="T9"/>
                <a:gd fmla="*/ 11 w 75" name="T10"/>
                <a:gd fmla="*/ 33 h 39" name="T11"/>
                <a:gd fmla="*/ 25 w 75" name="T12"/>
                <a:gd fmla="*/ 20 h 39" name="T13"/>
                <a:gd fmla="*/ 37 w 75" name="T14"/>
                <a:gd fmla="*/ 13 h 39" name="T15"/>
                <a:gd fmla="*/ 59 w 75" name="T16"/>
                <a:gd fmla="*/ 2 h 39" name="T17"/>
                <a:gd fmla="*/ 72 w 75" name="T18"/>
                <a:gd fmla="*/ 3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75">
                  <a:moveTo>
                    <a:pt x="72" y="3"/>
                  </a:moveTo>
                  <a:cubicBezTo>
                    <a:pt x="75" y="5"/>
                    <a:pt x="73" y="4"/>
                    <a:pt x="68" y="4"/>
                  </a:cubicBezTo>
                  <a:cubicBezTo>
                    <a:pt x="63" y="3"/>
                    <a:pt x="56" y="6"/>
                    <a:pt x="52" y="8"/>
                  </a:cubicBezTo>
                  <a:cubicBezTo>
                    <a:pt x="45" y="11"/>
                    <a:pt x="34" y="17"/>
                    <a:pt x="29" y="23"/>
                  </a:cubicBezTo>
                  <a:cubicBezTo>
                    <a:pt x="25" y="28"/>
                    <a:pt x="19" y="36"/>
                    <a:pt x="8" y="38"/>
                  </a:cubicBezTo>
                  <a:cubicBezTo>
                    <a:pt x="0" y="39"/>
                    <a:pt x="8" y="36"/>
                    <a:pt x="11" y="33"/>
                  </a:cubicBezTo>
                  <a:cubicBezTo>
                    <a:pt x="15" y="29"/>
                    <a:pt x="14" y="25"/>
                    <a:pt x="25" y="20"/>
                  </a:cubicBezTo>
                  <a:cubicBezTo>
                    <a:pt x="27" y="19"/>
                    <a:pt x="35" y="15"/>
                    <a:pt x="37" y="13"/>
                  </a:cubicBezTo>
                  <a:cubicBezTo>
                    <a:pt x="42" y="7"/>
                    <a:pt x="52" y="2"/>
                    <a:pt x="59" y="2"/>
                  </a:cubicBezTo>
                  <a:cubicBezTo>
                    <a:pt x="66" y="3"/>
                    <a:pt x="63" y="0"/>
                    <a:pt x="72" y="3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1" name="Freeform 380"/>
            <p:cNvSpPr/>
            <p:nvPr/>
          </p:nvSpPr>
          <p:spPr bwMode="auto">
            <a:xfrm flipH="1">
              <a:off x="6444055" y="1773562"/>
              <a:ext cx="379548" cy="145218"/>
            </a:xfrm>
            <a:custGeom>
              <a:gdLst>
                <a:gd fmla="*/ 49 w 52" name="T0"/>
                <a:gd fmla="*/ 2 h 23" name="T1"/>
                <a:gd fmla="*/ 36 w 52" name="T2"/>
                <a:gd fmla="*/ 3 h 23" name="T3"/>
                <a:gd fmla="*/ 28 w 52" name="T4"/>
                <a:gd fmla="*/ 5 h 23" name="T5"/>
                <a:gd fmla="*/ 12 w 52" name="T6"/>
                <a:gd fmla="*/ 16 h 23" name="T7"/>
                <a:gd fmla="*/ 1 w 52" name="T8"/>
                <a:gd fmla="*/ 21 h 23" name="T9"/>
                <a:gd fmla="*/ 14 w 52" name="T10"/>
                <a:gd fmla="*/ 7 h 23" name="T11"/>
                <a:gd fmla="*/ 33 w 52" name="T12"/>
                <a:gd fmla="*/ 0 h 23" name="T13"/>
                <a:gd fmla="*/ 47 w 52" name="T14"/>
                <a:gd fmla="*/ 1 h 23" name="T15"/>
                <a:gd fmla="*/ 49 w 52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2">
                  <a:moveTo>
                    <a:pt x="49" y="2"/>
                  </a:moveTo>
                  <a:cubicBezTo>
                    <a:pt x="45" y="2"/>
                    <a:pt x="40" y="1"/>
                    <a:pt x="36" y="3"/>
                  </a:cubicBezTo>
                  <a:cubicBezTo>
                    <a:pt x="33" y="4"/>
                    <a:pt x="31" y="4"/>
                    <a:pt x="28" y="5"/>
                  </a:cubicBezTo>
                  <a:cubicBezTo>
                    <a:pt x="22" y="8"/>
                    <a:pt x="18" y="13"/>
                    <a:pt x="12" y="16"/>
                  </a:cubicBezTo>
                  <a:cubicBezTo>
                    <a:pt x="7" y="18"/>
                    <a:pt x="0" y="23"/>
                    <a:pt x="1" y="21"/>
                  </a:cubicBezTo>
                  <a:cubicBezTo>
                    <a:pt x="2" y="11"/>
                    <a:pt x="9" y="8"/>
                    <a:pt x="14" y="7"/>
                  </a:cubicBezTo>
                  <a:cubicBezTo>
                    <a:pt x="24" y="5"/>
                    <a:pt x="28" y="1"/>
                    <a:pt x="33" y="0"/>
                  </a:cubicBezTo>
                  <a:cubicBezTo>
                    <a:pt x="40" y="0"/>
                    <a:pt x="46" y="0"/>
                    <a:pt x="47" y="1"/>
                  </a:cubicBezTo>
                  <a:cubicBezTo>
                    <a:pt x="51" y="1"/>
                    <a:pt x="52" y="3"/>
                    <a:pt x="49" y="2"/>
                  </a:cubicBezTo>
                  <a:close/>
                </a:path>
              </a:pathLst>
            </a:custGeom>
            <a:solidFill>
              <a:srgbClr val="EBA7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2" name="Freeform 381"/>
            <p:cNvSpPr/>
            <p:nvPr/>
          </p:nvSpPr>
          <p:spPr bwMode="auto">
            <a:xfrm flipH="1">
              <a:off x="6876061" y="1359421"/>
              <a:ext cx="1172587" cy="922405"/>
            </a:xfrm>
            <a:custGeom>
              <a:gdLst>
                <a:gd fmla="*/ 85 w 161" name="T0"/>
                <a:gd fmla="*/ 145 h 145" name="T1"/>
                <a:gd fmla="*/ 130 w 161" name="T2"/>
                <a:gd fmla="*/ 122 h 145" name="T3"/>
                <a:gd fmla="*/ 150 w 161" name="T4"/>
                <a:gd fmla="*/ 101 h 145" name="T5"/>
                <a:gd fmla="*/ 154 w 161" name="T6"/>
                <a:gd fmla="*/ 94 h 145" name="T7"/>
                <a:gd fmla="*/ 153 w 161" name="T8"/>
                <a:gd fmla="*/ 91 h 145" name="T9"/>
                <a:gd fmla="*/ 156 w 161" name="T10"/>
                <a:gd fmla="*/ 86 h 145" name="T11"/>
                <a:gd fmla="*/ 153 w 161" name="T12"/>
                <a:gd fmla="*/ 63 h 145" name="T13"/>
                <a:gd fmla="*/ 145 w 161" name="T14"/>
                <a:gd fmla="*/ 52 h 145" name="T15"/>
                <a:gd fmla="*/ 142 w 161" name="T16"/>
                <a:gd fmla="*/ 41 h 145" name="T17"/>
                <a:gd fmla="*/ 142 w 161" name="T18"/>
                <a:gd fmla="*/ 37 h 145" name="T19"/>
                <a:gd fmla="*/ 141 w 161" name="T20"/>
                <a:gd fmla="*/ 31 h 145" name="T21"/>
                <a:gd fmla="*/ 139 w 161" name="T22"/>
                <a:gd fmla="*/ 23 h 145" name="T23"/>
                <a:gd fmla="*/ 133 w 161" name="T24"/>
                <a:gd fmla="*/ 20 h 145" name="T25"/>
                <a:gd fmla="*/ 125 w 161" name="T26"/>
                <a:gd fmla="*/ 11 h 145" name="T27"/>
                <a:gd fmla="*/ 116 w 161" name="T28"/>
                <a:gd fmla="*/ 4 h 145" name="T29"/>
                <a:gd fmla="*/ 99 w 161" name="T30"/>
                <a:gd fmla="*/ 8 h 145" name="T31"/>
                <a:gd fmla="*/ 89 w 161" name="T32"/>
                <a:gd fmla="*/ 10 h 145" name="T33"/>
                <a:gd fmla="*/ 75 w 161" name="T34"/>
                <a:gd fmla="*/ 4 h 145" name="T35"/>
                <a:gd fmla="*/ 68 w 161" name="T36"/>
                <a:gd fmla="*/ 4 h 145" name="T37"/>
                <a:gd fmla="*/ 61 w 161" name="T38"/>
                <a:gd fmla="*/ 6 h 145" name="T39"/>
                <a:gd fmla="*/ 47 w 161" name="T40"/>
                <a:gd fmla="*/ 10 h 145" name="T41"/>
                <a:gd fmla="*/ 37 w 161" name="T42"/>
                <a:gd fmla="*/ 14 h 145" name="T43"/>
                <a:gd fmla="*/ 29 w 161" name="T44"/>
                <a:gd fmla="*/ 23 h 145" name="T45"/>
                <a:gd fmla="*/ 27 w 161" name="T46"/>
                <a:gd fmla="*/ 28 h 145" name="T47"/>
                <a:gd fmla="*/ 24 w 161" name="T48"/>
                <a:gd fmla="*/ 41 h 145" name="T49"/>
                <a:gd fmla="*/ 21 w 161" name="T50"/>
                <a:gd fmla="*/ 54 h 145" name="T51"/>
                <a:gd fmla="*/ 20 w 161" name="T52"/>
                <a:gd fmla="*/ 64 h 145" name="T53"/>
                <a:gd fmla="*/ 85 w 161" name="T54"/>
                <a:gd fmla="*/ 145 h 14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5" w="161">
                  <a:moveTo>
                    <a:pt x="85" y="145"/>
                  </a:moveTo>
                  <a:cubicBezTo>
                    <a:pt x="90" y="141"/>
                    <a:pt x="120" y="133"/>
                    <a:pt x="130" y="122"/>
                  </a:cubicBezTo>
                  <a:cubicBezTo>
                    <a:pt x="135" y="117"/>
                    <a:pt x="154" y="105"/>
                    <a:pt x="150" y="101"/>
                  </a:cubicBezTo>
                  <a:cubicBezTo>
                    <a:pt x="146" y="98"/>
                    <a:pt x="156" y="98"/>
                    <a:pt x="154" y="94"/>
                  </a:cubicBezTo>
                  <a:cubicBezTo>
                    <a:pt x="154" y="93"/>
                    <a:pt x="155" y="92"/>
                    <a:pt x="153" y="91"/>
                  </a:cubicBezTo>
                  <a:cubicBezTo>
                    <a:pt x="157" y="90"/>
                    <a:pt x="152" y="87"/>
                    <a:pt x="156" y="86"/>
                  </a:cubicBezTo>
                  <a:cubicBezTo>
                    <a:pt x="161" y="82"/>
                    <a:pt x="160" y="69"/>
                    <a:pt x="153" y="63"/>
                  </a:cubicBezTo>
                  <a:cubicBezTo>
                    <a:pt x="147" y="63"/>
                    <a:pt x="153" y="53"/>
                    <a:pt x="145" y="52"/>
                  </a:cubicBezTo>
                  <a:cubicBezTo>
                    <a:pt x="140" y="52"/>
                    <a:pt x="148" y="45"/>
                    <a:pt x="142" y="41"/>
                  </a:cubicBezTo>
                  <a:cubicBezTo>
                    <a:pt x="140" y="40"/>
                    <a:pt x="142" y="38"/>
                    <a:pt x="142" y="37"/>
                  </a:cubicBezTo>
                  <a:cubicBezTo>
                    <a:pt x="145" y="35"/>
                    <a:pt x="140" y="33"/>
                    <a:pt x="141" y="31"/>
                  </a:cubicBezTo>
                  <a:cubicBezTo>
                    <a:pt x="138" y="28"/>
                    <a:pt x="143" y="28"/>
                    <a:pt x="139" y="23"/>
                  </a:cubicBezTo>
                  <a:cubicBezTo>
                    <a:pt x="138" y="23"/>
                    <a:pt x="137" y="18"/>
                    <a:pt x="133" y="20"/>
                  </a:cubicBezTo>
                  <a:cubicBezTo>
                    <a:pt x="135" y="18"/>
                    <a:pt x="132" y="11"/>
                    <a:pt x="125" y="11"/>
                  </a:cubicBezTo>
                  <a:cubicBezTo>
                    <a:pt x="125" y="7"/>
                    <a:pt x="117" y="9"/>
                    <a:pt x="116" y="4"/>
                  </a:cubicBezTo>
                  <a:cubicBezTo>
                    <a:pt x="112" y="8"/>
                    <a:pt x="104" y="0"/>
                    <a:pt x="99" y="8"/>
                  </a:cubicBezTo>
                  <a:cubicBezTo>
                    <a:pt x="98" y="9"/>
                    <a:pt x="96" y="6"/>
                    <a:pt x="89" y="10"/>
                  </a:cubicBezTo>
                  <a:cubicBezTo>
                    <a:pt x="83" y="10"/>
                    <a:pt x="84" y="4"/>
                    <a:pt x="75" y="4"/>
                  </a:cubicBezTo>
                  <a:cubicBezTo>
                    <a:pt x="76" y="8"/>
                    <a:pt x="69" y="7"/>
                    <a:pt x="68" y="4"/>
                  </a:cubicBezTo>
                  <a:cubicBezTo>
                    <a:pt x="67" y="1"/>
                    <a:pt x="61" y="4"/>
                    <a:pt x="61" y="6"/>
                  </a:cubicBezTo>
                  <a:cubicBezTo>
                    <a:pt x="56" y="0"/>
                    <a:pt x="50" y="3"/>
                    <a:pt x="47" y="10"/>
                  </a:cubicBezTo>
                  <a:cubicBezTo>
                    <a:pt x="45" y="12"/>
                    <a:pt x="40" y="16"/>
                    <a:pt x="37" y="14"/>
                  </a:cubicBezTo>
                  <a:cubicBezTo>
                    <a:pt x="33" y="12"/>
                    <a:pt x="25" y="21"/>
                    <a:pt x="29" y="23"/>
                  </a:cubicBezTo>
                  <a:cubicBezTo>
                    <a:pt x="31" y="24"/>
                    <a:pt x="29" y="27"/>
                    <a:pt x="27" y="28"/>
                  </a:cubicBezTo>
                  <a:cubicBezTo>
                    <a:pt x="31" y="37"/>
                    <a:pt x="17" y="33"/>
                    <a:pt x="24" y="41"/>
                  </a:cubicBezTo>
                  <a:cubicBezTo>
                    <a:pt x="29" y="47"/>
                    <a:pt x="17" y="46"/>
                    <a:pt x="21" y="54"/>
                  </a:cubicBezTo>
                  <a:cubicBezTo>
                    <a:pt x="22" y="57"/>
                    <a:pt x="26" y="62"/>
                    <a:pt x="20" y="64"/>
                  </a:cubicBezTo>
                  <a:cubicBezTo>
                    <a:pt x="0" y="100"/>
                    <a:pt x="34" y="144"/>
                    <a:pt x="85" y="14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3" name="Freeform 382"/>
            <p:cNvSpPr/>
            <p:nvPr/>
          </p:nvSpPr>
          <p:spPr bwMode="auto">
            <a:xfrm flipH="1">
              <a:off x="6876061" y="1367489"/>
              <a:ext cx="1157158" cy="914338"/>
            </a:xfrm>
            <a:custGeom>
              <a:gdLst>
                <a:gd fmla="*/ 83 w 159" name="T0"/>
                <a:gd fmla="*/ 144 h 144" name="T1"/>
                <a:gd fmla="*/ 128 w 159" name="T2"/>
                <a:gd fmla="*/ 119 h 144" name="T3"/>
                <a:gd fmla="*/ 148 w 159" name="T4"/>
                <a:gd fmla="*/ 100 h 144" name="T5"/>
                <a:gd fmla="*/ 151 w 159" name="T6"/>
                <a:gd fmla="*/ 93 h 144" name="T7"/>
                <a:gd fmla="*/ 151 w 159" name="T8"/>
                <a:gd fmla="*/ 90 h 144" name="T9"/>
                <a:gd fmla="*/ 154 w 159" name="T10"/>
                <a:gd fmla="*/ 85 h 144" name="T11"/>
                <a:gd fmla="*/ 149 w 159" name="T12"/>
                <a:gd fmla="*/ 62 h 144" name="T13"/>
                <a:gd fmla="*/ 142 w 159" name="T14"/>
                <a:gd fmla="*/ 52 h 144" name="T15"/>
                <a:gd fmla="*/ 139 w 159" name="T16"/>
                <a:gd fmla="*/ 40 h 144" name="T17"/>
                <a:gd fmla="*/ 139 w 159" name="T18"/>
                <a:gd fmla="*/ 36 h 144" name="T19"/>
                <a:gd fmla="*/ 138 w 159" name="T20"/>
                <a:gd fmla="*/ 30 h 144" name="T21"/>
                <a:gd fmla="*/ 136 w 159" name="T22"/>
                <a:gd fmla="*/ 22 h 144" name="T23"/>
                <a:gd fmla="*/ 131 w 159" name="T24"/>
                <a:gd fmla="*/ 19 h 144" name="T25"/>
                <a:gd fmla="*/ 123 w 159" name="T26"/>
                <a:gd fmla="*/ 11 h 144" name="T27"/>
                <a:gd fmla="*/ 114 w 159" name="T28"/>
                <a:gd fmla="*/ 3 h 144" name="T29"/>
                <a:gd fmla="*/ 97 w 159" name="T30"/>
                <a:gd fmla="*/ 7 h 144" name="T31"/>
                <a:gd fmla="*/ 86 w 159" name="T32"/>
                <a:gd fmla="*/ 10 h 144" name="T33"/>
                <a:gd fmla="*/ 73 w 159" name="T34"/>
                <a:gd fmla="*/ 3 h 144" name="T35"/>
                <a:gd fmla="*/ 66 w 159" name="T36"/>
                <a:gd fmla="*/ 4 h 144" name="T37"/>
                <a:gd fmla="*/ 59 w 159" name="T38"/>
                <a:gd fmla="*/ 5 h 144" name="T39"/>
                <a:gd fmla="*/ 45 w 159" name="T40"/>
                <a:gd fmla="*/ 10 h 144" name="T41"/>
                <a:gd fmla="*/ 36 w 159" name="T42"/>
                <a:gd fmla="*/ 14 h 144" name="T43"/>
                <a:gd fmla="*/ 27 w 159" name="T44"/>
                <a:gd fmla="*/ 22 h 144" name="T45"/>
                <a:gd fmla="*/ 25 w 159" name="T46"/>
                <a:gd fmla="*/ 27 h 144" name="T47"/>
                <a:gd fmla="*/ 23 w 159" name="T48"/>
                <a:gd fmla="*/ 40 h 144" name="T49"/>
                <a:gd fmla="*/ 20 w 159" name="T50"/>
                <a:gd fmla="*/ 53 h 144" name="T51"/>
                <a:gd fmla="*/ 21 w 159" name="T52"/>
                <a:gd fmla="*/ 63 h 144" name="T53"/>
                <a:gd fmla="*/ 83 w 159" name="T54"/>
                <a:gd fmla="*/ 144 h 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4" w="159">
                  <a:moveTo>
                    <a:pt x="83" y="144"/>
                  </a:moveTo>
                  <a:cubicBezTo>
                    <a:pt x="88" y="140"/>
                    <a:pt x="117" y="130"/>
                    <a:pt x="128" y="119"/>
                  </a:cubicBezTo>
                  <a:cubicBezTo>
                    <a:pt x="133" y="114"/>
                    <a:pt x="151" y="104"/>
                    <a:pt x="148" y="100"/>
                  </a:cubicBezTo>
                  <a:cubicBezTo>
                    <a:pt x="143" y="97"/>
                    <a:pt x="153" y="96"/>
                    <a:pt x="151" y="93"/>
                  </a:cubicBezTo>
                  <a:cubicBezTo>
                    <a:pt x="151" y="92"/>
                    <a:pt x="153" y="91"/>
                    <a:pt x="151" y="90"/>
                  </a:cubicBezTo>
                  <a:cubicBezTo>
                    <a:pt x="154" y="87"/>
                    <a:pt x="150" y="86"/>
                    <a:pt x="154" y="85"/>
                  </a:cubicBezTo>
                  <a:cubicBezTo>
                    <a:pt x="159" y="80"/>
                    <a:pt x="156" y="69"/>
                    <a:pt x="149" y="62"/>
                  </a:cubicBezTo>
                  <a:cubicBezTo>
                    <a:pt x="144" y="62"/>
                    <a:pt x="150" y="53"/>
                    <a:pt x="142" y="52"/>
                  </a:cubicBezTo>
                  <a:cubicBezTo>
                    <a:pt x="137" y="51"/>
                    <a:pt x="145" y="44"/>
                    <a:pt x="139" y="40"/>
                  </a:cubicBezTo>
                  <a:cubicBezTo>
                    <a:pt x="137" y="39"/>
                    <a:pt x="139" y="37"/>
                    <a:pt x="139" y="36"/>
                  </a:cubicBezTo>
                  <a:cubicBezTo>
                    <a:pt x="142" y="34"/>
                    <a:pt x="137" y="32"/>
                    <a:pt x="138" y="30"/>
                  </a:cubicBezTo>
                  <a:cubicBezTo>
                    <a:pt x="135" y="28"/>
                    <a:pt x="141" y="27"/>
                    <a:pt x="136" y="22"/>
                  </a:cubicBezTo>
                  <a:cubicBezTo>
                    <a:pt x="135" y="22"/>
                    <a:pt x="135" y="16"/>
                    <a:pt x="131" y="19"/>
                  </a:cubicBezTo>
                  <a:cubicBezTo>
                    <a:pt x="133" y="17"/>
                    <a:pt x="130" y="10"/>
                    <a:pt x="123" y="11"/>
                  </a:cubicBezTo>
                  <a:cubicBezTo>
                    <a:pt x="123" y="6"/>
                    <a:pt x="115" y="9"/>
                    <a:pt x="114" y="3"/>
                  </a:cubicBezTo>
                  <a:cubicBezTo>
                    <a:pt x="109" y="8"/>
                    <a:pt x="102" y="0"/>
                    <a:pt x="97" y="7"/>
                  </a:cubicBezTo>
                  <a:cubicBezTo>
                    <a:pt x="96" y="9"/>
                    <a:pt x="94" y="5"/>
                    <a:pt x="86" y="10"/>
                  </a:cubicBezTo>
                  <a:cubicBezTo>
                    <a:pt x="81" y="10"/>
                    <a:pt x="82" y="3"/>
                    <a:pt x="73" y="3"/>
                  </a:cubicBezTo>
                  <a:cubicBezTo>
                    <a:pt x="74" y="7"/>
                    <a:pt x="67" y="7"/>
                    <a:pt x="66" y="4"/>
                  </a:cubicBezTo>
                  <a:cubicBezTo>
                    <a:pt x="65" y="1"/>
                    <a:pt x="59" y="3"/>
                    <a:pt x="59" y="5"/>
                  </a:cubicBezTo>
                  <a:cubicBezTo>
                    <a:pt x="52" y="0"/>
                    <a:pt x="49" y="3"/>
                    <a:pt x="45" y="10"/>
                  </a:cubicBez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3" y="20"/>
                    <a:pt x="27" y="22"/>
                  </a:cubicBezTo>
                  <a:cubicBezTo>
                    <a:pt x="29" y="23"/>
                    <a:pt x="27" y="26"/>
                    <a:pt x="25" y="27"/>
                  </a:cubicBezTo>
                  <a:cubicBezTo>
                    <a:pt x="30" y="36"/>
                    <a:pt x="16" y="32"/>
                    <a:pt x="23" y="40"/>
                  </a:cubicBezTo>
                  <a:cubicBezTo>
                    <a:pt x="28" y="46"/>
                    <a:pt x="16" y="45"/>
                    <a:pt x="20" y="53"/>
                  </a:cubicBezTo>
                  <a:cubicBezTo>
                    <a:pt x="22" y="56"/>
                    <a:pt x="26" y="61"/>
                    <a:pt x="21" y="63"/>
                  </a:cubicBezTo>
                  <a:cubicBezTo>
                    <a:pt x="0" y="98"/>
                    <a:pt x="32" y="143"/>
                    <a:pt x="83" y="144"/>
                  </a:cubicBezTo>
                  <a:close/>
                </a:path>
              </a:pathLst>
            </a:custGeom>
            <a:solidFill>
              <a:srgbClr val="F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4" name="Freeform 383"/>
            <p:cNvSpPr/>
            <p:nvPr/>
          </p:nvSpPr>
          <p:spPr bwMode="auto">
            <a:xfrm flipH="1">
              <a:off x="7274123" y="1380935"/>
              <a:ext cx="342519" cy="882067"/>
            </a:xfrm>
            <a:custGeom>
              <a:gdLst>
                <a:gd fmla="*/ 31 w 47" name="T0"/>
                <a:gd fmla="*/ 7 h 139" name="T1"/>
                <a:gd fmla="*/ 36 w 47" name="T2"/>
                <a:gd fmla="*/ 11 h 139" name="T3"/>
                <a:gd fmla="*/ 32 w 47" name="T4"/>
                <a:gd fmla="*/ 19 h 139" name="T5"/>
                <a:gd fmla="*/ 33 w 47" name="T6"/>
                <a:gd fmla="*/ 25 h 139" name="T7"/>
                <a:gd fmla="*/ 39 w 47" name="T8"/>
                <a:gd fmla="*/ 16 h 139" name="T9"/>
                <a:gd fmla="*/ 35 w 47" name="T10"/>
                <a:gd fmla="*/ 35 h 139" name="T11"/>
                <a:gd fmla="*/ 39 w 47" name="T12"/>
                <a:gd fmla="*/ 38 h 139" name="T13"/>
                <a:gd fmla="*/ 30 w 47" name="T14"/>
                <a:gd fmla="*/ 49 h 139" name="T15"/>
                <a:gd fmla="*/ 27 w 47" name="T16"/>
                <a:gd fmla="*/ 61 h 139" name="T17"/>
                <a:gd fmla="*/ 29 w 47" name="T18"/>
                <a:gd fmla="*/ 72 h 139" name="T19"/>
                <a:gd fmla="*/ 35 w 47" name="T20"/>
                <a:gd fmla="*/ 76 h 139" name="T21"/>
                <a:gd fmla="*/ 37 w 47" name="T22"/>
                <a:gd fmla="*/ 82 h 139" name="T23"/>
                <a:gd fmla="*/ 40 w 47" name="T24"/>
                <a:gd fmla="*/ 88 h 139" name="T25"/>
                <a:gd fmla="*/ 25 w 47" name="T26"/>
                <a:gd fmla="*/ 139 h 139" name="T27"/>
                <a:gd fmla="*/ 15 w 47" name="T28"/>
                <a:gd fmla="*/ 107 h 139" name="T29"/>
                <a:gd fmla="*/ 6 w 47" name="T30"/>
                <a:gd fmla="*/ 86 h 139" name="T31"/>
                <a:gd fmla="*/ 4 w 47" name="T32"/>
                <a:gd fmla="*/ 73 h 139" name="T33"/>
                <a:gd fmla="*/ 15 w 47" name="T34"/>
                <a:gd fmla="*/ 73 h 139" name="T35"/>
                <a:gd fmla="*/ 10 w 47" name="T36"/>
                <a:gd fmla="*/ 54 h 139" name="T37"/>
                <a:gd fmla="*/ 17 w 47" name="T38"/>
                <a:gd fmla="*/ 52 h 139" name="T39"/>
                <a:gd fmla="*/ 19 w 47" name="T40"/>
                <a:gd fmla="*/ 43 h 139" name="T41"/>
                <a:gd fmla="*/ 21 w 47" name="T42"/>
                <a:gd fmla="*/ 34 h 139" name="T43"/>
                <a:gd fmla="*/ 23 w 47" name="T44"/>
                <a:gd fmla="*/ 27 h 139" name="T45"/>
                <a:gd fmla="*/ 17 w 47" name="T46"/>
                <a:gd fmla="*/ 3 h 139" name="T47"/>
                <a:gd fmla="*/ 24 w 47" name="T48"/>
                <a:gd fmla="*/ 6 h 139" name="T49"/>
                <a:gd fmla="*/ 31 w 47" name="T50"/>
                <a:gd fmla="*/ 7 h 13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9" w="47">
                  <a:moveTo>
                    <a:pt x="31" y="7"/>
                  </a:moveTo>
                  <a:cubicBezTo>
                    <a:pt x="34" y="5"/>
                    <a:pt x="41" y="8"/>
                    <a:pt x="36" y="11"/>
                  </a:cubicBezTo>
                  <a:cubicBezTo>
                    <a:pt x="31" y="13"/>
                    <a:pt x="36" y="15"/>
                    <a:pt x="32" y="19"/>
                  </a:cubicBezTo>
                  <a:cubicBezTo>
                    <a:pt x="30" y="20"/>
                    <a:pt x="31" y="27"/>
                    <a:pt x="33" y="25"/>
                  </a:cubicBezTo>
                  <a:cubicBezTo>
                    <a:pt x="38" y="20"/>
                    <a:pt x="35" y="13"/>
                    <a:pt x="39" y="16"/>
                  </a:cubicBezTo>
                  <a:cubicBezTo>
                    <a:pt x="47" y="22"/>
                    <a:pt x="33" y="26"/>
                    <a:pt x="35" y="35"/>
                  </a:cubicBezTo>
                  <a:cubicBezTo>
                    <a:pt x="36" y="39"/>
                    <a:pt x="38" y="35"/>
                    <a:pt x="39" y="38"/>
                  </a:cubicBezTo>
                  <a:cubicBezTo>
                    <a:pt x="41" y="40"/>
                    <a:pt x="34" y="48"/>
                    <a:pt x="30" y="49"/>
                  </a:cubicBezTo>
                  <a:cubicBezTo>
                    <a:pt x="27" y="50"/>
                    <a:pt x="31" y="55"/>
                    <a:pt x="27" y="61"/>
                  </a:cubicBezTo>
                  <a:cubicBezTo>
                    <a:pt x="21" y="70"/>
                    <a:pt x="26" y="73"/>
                    <a:pt x="29" y="72"/>
                  </a:cubicBezTo>
                  <a:cubicBezTo>
                    <a:pt x="34" y="68"/>
                    <a:pt x="37" y="71"/>
                    <a:pt x="35" y="76"/>
                  </a:cubicBezTo>
                  <a:cubicBezTo>
                    <a:pt x="33" y="80"/>
                    <a:pt x="34" y="81"/>
                    <a:pt x="37" y="82"/>
                  </a:cubicBezTo>
                  <a:cubicBezTo>
                    <a:pt x="40" y="83"/>
                    <a:pt x="42" y="86"/>
                    <a:pt x="40" y="88"/>
                  </a:cubicBezTo>
                  <a:cubicBezTo>
                    <a:pt x="32" y="101"/>
                    <a:pt x="18" y="125"/>
                    <a:pt x="25" y="139"/>
                  </a:cubicBezTo>
                  <a:cubicBezTo>
                    <a:pt x="19" y="134"/>
                    <a:pt x="11" y="123"/>
                    <a:pt x="15" y="107"/>
                  </a:cubicBezTo>
                  <a:cubicBezTo>
                    <a:pt x="16" y="100"/>
                    <a:pt x="9" y="92"/>
                    <a:pt x="6" y="86"/>
                  </a:cubicBezTo>
                  <a:cubicBezTo>
                    <a:pt x="4" y="84"/>
                    <a:pt x="0" y="75"/>
                    <a:pt x="4" y="73"/>
                  </a:cubicBezTo>
                  <a:cubicBezTo>
                    <a:pt x="10" y="68"/>
                    <a:pt x="13" y="82"/>
                    <a:pt x="15" y="73"/>
                  </a:cubicBezTo>
                  <a:cubicBezTo>
                    <a:pt x="17" y="66"/>
                    <a:pt x="4" y="58"/>
                    <a:pt x="10" y="54"/>
                  </a:cubicBezTo>
                  <a:cubicBezTo>
                    <a:pt x="13" y="51"/>
                    <a:pt x="13" y="55"/>
                    <a:pt x="17" y="52"/>
                  </a:cubicBezTo>
                  <a:cubicBezTo>
                    <a:pt x="19" y="51"/>
                    <a:pt x="22" y="47"/>
                    <a:pt x="19" y="43"/>
                  </a:cubicBezTo>
                  <a:cubicBezTo>
                    <a:pt x="17" y="39"/>
                    <a:pt x="22" y="39"/>
                    <a:pt x="21" y="34"/>
                  </a:cubicBezTo>
                  <a:cubicBezTo>
                    <a:pt x="19" y="29"/>
                    <a:pt x="22" y="31"/>
                    <a:pt x="23" y="27"/>
                  </a:cubicBezTo>
                  <a:cubicBezTo>
                    <a:pt x="26" y="16"/>
                    <a:pt x="17" y="4"/>
                    <a:pt x="17" y="3"/>
                  </a:cubicBezTo>
                  <a:cubicBezTo>
                    <a:pt x="20" y="0"/>
                    <a:pt x="23" y="4"/>
                    <a:pt x="24" y="6"/>
                  </a:cubicBezTo>
                  <a:cubicBezTo>
                    <a:pt x="27" y="10"/>
                    <a:pt x="28" y="10"/>
                    <a:pt x="31" y="7"/>
                  </a:cubicBezTo>
                  <a:close/>
                </a:path>
              </a:pathLst>
            </a:custGeom>
            <a:solidFill>
              <a:srgbClr val="EBB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5" name="Freeform 384"/>
            <p:cNvSpPr/>
            <p:nvPr/>
          </p:nvSpPr>
          <p:spPr bwMode="auto">
            <a:xfrm flipH="1">
              <a:off x="7348181" y="1418584"/>
              <a:ext cx="132687" cy="387249"/>
            </a:xfrm>
            <a:custGeom>
              <a:gdLst>
                <a:gd fmla="*/ 12 w 18" name="T0"/>
                <a:gd fmla="*/ 25 h 61" name="T1"/>
                <a:gd fmla="*/ 10 w 18" name="T2"/>
                <a:gd fmla="*/ 15 h 61" name="T3"/>
                <a:gd fmla="*/ 9 w 18" name="T4"/>
                <a:gd fmla="*/ 7 h 61" name="T5"/>
                <a:gd fmla="*/ 6 w 18" name="T6"/>
                <a:gd fmla="*/ 7 h 61" name="T7"/>
                <a:gd fmla="*/ 8 w 18" name="T8"/>
                <a:gd fmla="*/ 19 h 61" name="T9"/>
                <a:gd fmla="*/ 9 w 18" name="T10"/>
                <a:gd fmla="*/ 27 h 61" name="T11"/>
                <a:gd fmla="*/ 4 w 18" name="T12"/>
                <a:gd fmla="*/ 27 h 61" name="T13"/>
                <a:gd fmla="*/ 5 w 18" name="T14"/>
                <a:gd fmla="*/ 38 h 61" name="T15"/>
                <a:gd fmla="*/ 3 w 18" name="T16"/>
                <a:gd fmla="*/ 52 h 61" name="T17"/>
                <a:gd fmla="*/ 3 w 18" name="T18"/>
                <a:gd fmla="*/ 57 h 61" name="T19"/>
                <a:gd fmla="*/ 3 w 18" name="T20"/>
                <a:gd fmla="*/ 59 h 61" name="T21"/>
                <a:gd fmla="*/ 7 w 18" name="T22"/>
                <a:gd fmla="*/ 48 h 61" name="T23"/>
                <a:gd fmla="*/ 9 w 18" name="T24"/>
                <a:gd fmla="*/ 43 h 61" name="T25"/>
                <a:gd fmla="*/ 13 w 18" name="T26"/>
                <a:gd fmla="*/ 40 h 61" name="T27"/>
                <a:gd fmla="*/ 12 w 18" name="T28"/>
                <a:gd fmla="*/ 34 h 61" name="T29"/>
                <a:gd fmla="*/ 15 w 18" name="T30"/>
                <a:gd fmla="*/ 29 h 61" name="T31"/>
                <a:gd fmla="*/ 17 w 18" name="T32"/>
                <a:gd fmla="*/ 21 h 61" name="T33"/>
                <a:gd fmla="*/ 14 w 18" name="T34"/>
                <a:gd fmla="*/ 23 h 61" name="T35"/>
                <a:gd fmla="*/ 12 w 18" name="T36"/>
                <a:gd fmla="*/ 25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18">
                  <a:moveTo>
                    <a:pt x="12" y="25"/>
                  </a:moveTo>
                  <a:cubicBezTo>
                    <a:pt x="12" y="20"/>
                    <a:pt x="9" y="21"/>
                    <a:pt x="10" y="15"/>
                  </a:cubicBezTo>
                  <a:cubicBezTo>
                    <a:pt x="11" y="11"/>
                    <a:pt x="9" y="10"/>
                    <a:pt x="9" y="7"/>
                  </a:cubicBezTo>
                  <a:cubicBezTo>
                    <a:pt x="7" y="1"/>
                    <a:pt x="3" y="0"/>
                    <a:pt x="6" y="7"/>
                  </a:cubicBezTo>
                  <a:cubicBezTo>
                    <a:pt x="8" y="11"/>
                    <a:pt x="9" y="17"/>
                    <a:pt x="8" y="19"/>
                  </a:cubicBezTo>
                  <a:cubicBezTo>
                    <a:pt x="7" y="24"/>
                    <a:pt x="9" y="22"/>
                    <a:pt x="9" y="27"/>
                  </a:cubicBezTo>
                  <a:cubicBezTo>
                    <a:pt x="9" y="31"/>
                    <a:pt x="6" y="25"/>
                    <a:pt x="4" y="27"/>
                  </a:cubicBezTo>
                  <a:cubicBezTo>
                    <a:pt x="2" y="30"/>
                    <a:pt x="7" y="36"/>
                    <a:pt x="5" y="38"/>
                  </a:cubicBezTo>
                  <a:cubicBezTo>
                    <a:pt x="1" y="43"/>
                    <a:pt x="3" y="49"/>
                    <a:pt x="3" y="52"/>
                  </a:cubicBezTo>
                  <a:cubicBezTo>
                    <a:pt x="4" y="54"/>
                    <a:pt x="4" y="56"/>
                    <a:pt x="3" y="57"/>
                  </a:cubicBezTo>
                  <a:cubicBezTo>
                    <a:pt x="3" y="58"/>
                    <a:pt x="0" y="61"/>
                    <a:pt x="3" y="59"/>
                  </a:cubicBezTo>
                  <a:cubicBezTo>
                    <a:pt x="6" y="57"/>
                    <a:pt x="9" y="53"/>
                    <a:pt x="7" y="48"/>
                  </a:cubicBezTo>
                  <a:cubicBezTo>
                    <a:pt x="6" y="46"/>
                    <a:pt x="7" y="44"/>
                    <a:pt x="9" y="43"/>
                  </a:cubicBezTo>
                  <a:cubicBezTo>
                    <a:pt x="10" y="42"/>
                    <a:pt x="12" y="42"/>
                    <a:pt x="13" y="40"/>
                  </a:cubicBezTo>
                  <a:cubicBezTo>
                    <a:pt x="18" y="33"/>
                    <a:pt x="10" y="34"/>
                    <a:pt x="12" y="34"/>
                  </a:cubicBezTo>
                  <a:cubicBezTo>
                    <a:pt x="15" y="32"/>
                    <a:pt x="15" y="31"/>
                    <a:pt x="15" y="29"/>
                  </a:cubicBezTo>
                  <a:cubicBezTo>
                    <a:pt x="14" y="27"/>
                    <a:pt x="15" y="23"/>
                    <a:pt x="17" y="21"/>
                  </a:cubicBezTo>
                  <a:cubicBezTo>
                    <a:pt x="18" y="20"/>
                    <a:pt x="16" y="18"/>
                    <a:pt x="14" y="23"/>
                  </a:cubicBezTo>
                  <a:cubicBezTo>
                    <a:pt x="13" y="24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6" name="Freeform 385"/>
            <p:cNvSpPr/>
            <p:nvPr/>
          </p:nvSpPr>
          <p:spPr bwMode="auto">
            <a:xfrm flipH="1">
              <a:off x="7422239" y="1811211"/>
              <a:ext cx="101830" cy="381870"/>
            </a:xfrm>
            <a:custGeom>
              <a:gdLst>
                <a:gd fmla="*/ 6 w 14" name="T0"/>
                <a:gd fmla="*/ 4 h 60" name="T1"/>
                <a:gd fmla="*/ 8 w 14" name="T2"/>
                <a:gd fmla="*/ 13 h 60" name="T3"/>
                <a:gd fmla="*/ 1 w 14" name="T4"/>
                <a:gd fmla="*/ 12 h 60" name="T5"/>
                <a:gd fmla="*/ 5 w 14" name="T6"/>
                <a:gd fmla="*/ 32 h 60" name="T7"/>
                <a:gd fmla="*/ 7 w 14" name="T8"/>
                <a:gd fmla="*/ 43 h 60" name="T9"/>
                <a:gd fmla="*/ 7 w 14" name="T10"/>
                <a:gd fmla="*/ 60 h 60" name="T11"/>
                <a:gd fmla="*/ 9 w 14" name="T12"/>
                <a:gd fmla="*/ 34 h 60" name="T13"/>
                <a:gd fmla="*/ 10 w 14" name="T14"/>
                <a:gd fmla="*/ 19 h 60" name="T15"/>
                <a:gd fmla="*/ 10 w 14" name="T16"/>
                <a:gd fmla="*/ 5 h 60" name="T17"/>
                <a:gd fmla="*/ 6 w 14" name="T18"/>
                <a:gd fmla="*/ 4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14">
                  <a:moveTo>
                    <a:pt x="6" y="4"/>
                  </a:moveTo>
                  <a:cubicBezTo>
                    <a:pt x="7" y="5"/>
                    <a:pt x="11" y="10"/>
                    <a:pt x="8" y="13"/>
                  </a:cubicBezTo>
                  <a:cubicBezTo>
                    <a:pt x="6" y="15"/>
                    <a:pt x="3" y="8"/>
                    <a:pt x="1" y="12"/>
                  </a:cubicBezTo>
                  <a:cubicBezTo>
                    <a:pt x="0" y="13"/>
                    <a:pt x="0" y="24"/>
                    <a:pt x="5" y="32"/>
                  </a:cubicBezTo>
                  <a:cubicBezTo>
                    <a:pt x="7" y="35"/>
                    <a:pt x="9" y="39"/>
                    <a:pt x="7" y="43"/>
                  </a:cubicBezTo>
                  <a:cubicBezTo>
                    <a:pt x="6" y="43"/>
                    <a:pt x="1" y="52"/>
                    <a:pt x="7" y="60"/>
                  </a:cubicBezTo>
                  <a:cubicBezTo>
                    <a:pt x="5" y="53"/>
                    <a:pt x="14" y="47"/>
                    <a:pt x="9" y="34"/>
                  </a:cubicBezTo>
                  <a:cubicBezTo>
                    <a:pt x="6" y="25"/>
                    <a:pt x="8" y="22"/>
                    <a:pt x="10" y="19"/>
                  </a:cubicBezTo>
                  <a:cubicBezTo>
                    <a:pt x="12" y="15"/>
                    <a:pt x="12" y="11"/>
                    <a:pt x="10" y="5"/>
                  </a:cubicBezTo>
                  <a:cubicBezTo>
                    <a:pt x="8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EBB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7" name="Freeform 386"/>
            <p:cNvSpPr/>
            <p:nvPr/>
          </p:nvSpPr>
          <p:spPr bwMode="auto">
            <a:xfrm flipH="1">
              <a:off x="6860632" y="1386313"/>
              <a:ext cx="589379" cy="863242"/>
            </a:xfrm>
            <a:custGeom>
              <a:gdLst>
                <a:gd fmla="*/ 25 w 81" name="T0"/>
                <a:gd fmla="*/ 3 h 136" name="T1"/>
                <a:gd fmla="*/ 18 w 81" name="T2"/>
                <a:gd fmla="*/ 12 h 136" name="T3"/>
                <a:gd fmla="*/ 21 w 81" name="T4"/>
                <a:gd fmla="*/ 23 h 136" name="T5"/>
                <a:gd fmla="*/ 23 w 81" name="T6"/>
                <a:gd fmla="*/ 33 h 136" name="T7"/>
                <a:gd fmla="*/ 12 w 81" name="T8"/>
                <a:gd fmla="*/ 48 h 136" name="T9"/>
                <a:gd fmla="*/ 9 w 81" name="T10"/>
                <a:gd fmla="*/ 58 h 136" name="T11"/>
                <a:gd fmla="*/ 7 w 81" name="T12"/>
                <a:gd fmla="*/ 67 h 136" name="T13"/>
                <a:gd fmla="*/ 18 w 81" name="T14"/>
                <a:gd fmla="*/ 63 h 136" name="T15"/>
                <a:gd fmla="*/ 19 w 81" name="T16"/>
                <a:gd fmla="*/ 68 h 136" name="T17"/>
                <a:gd fmla="*/ 16 w 81" name="T18"/>
                <a:gd fmla="*/ 77 h 136" name="T19"/>
                <a:gd fmla="*/ 24 w 81" name="T20"/>
                <a:gd fmla="*/ 86 h 136" name="T21"/>
                <a:gd fmla="*/ 19 w 81" name="T22"/>
                <a:gd fmla="*/ 93 h 136" name="T23"/>
                <a:gd fmla="*/ 14 w 81" name="T24"/>
                <a:gd fmla="*/ 108 h 136" name="T25"/>
                <a:gd fmla="*/ 17 w 81" name="T26"/>
                <a:gd fmla="*/ 128 h 136" name="T27"/>
                <a:gd fmla="*/ 41 w 81" name="T28"/>
                <a:gd fmla="*/ 119 h 136" name="T29"/>
                <a:gd fmla="*/ 65 w 81" name="T30"/>
                <a:gd fmla="*/ 99 h 136" name="T31"/>
                <a:gd fmla="*/ 66 w 81" name="T32"/>
                <a:gd fmla="*/ 84 h 136" name="T33"/>
                <a:gd fmla="*/ 75 w 81" name="T34"/>
                <a:gd fmla="*/ 81 h 136" name="T35"/>
                <a:gd fmla="*/ 69 w 81" name="T36"/>
                <a:gd fmla="*/ 59 h 136" name="T37"/>
                <a:gd fmla="*/ 63 w 81" name="T38"/>
                <a:gd fmla="*/ 56 h 136" name="T39"/>
                <a:gd fmla="*/ 42 w 81" name="T40"/>
                <a:gd fmla="*/ 69 h 136" name="T41"/>
                <a:gd fmla="*/ 42 w 81" name="T42"/>
                <a:gd fmla="*/ 67 h 136" name="T43"/>
                <a:gd fmla="*/ 55 w 81" name="T44"/>
                <a:gd fmla="*/ 52 h 136" name="T45"/>
                <a:gd fmla="*/ 59 w 81" name="T46"/>
                <a:gd fmla="*/ 39 h 136" name="T47"/>
                <a:gd fmla="*/ 48 w 81" name="T48"/>
                <a:gd fmla="*/ 47 h 136" name="T49"/>
                <a:gd fmla="*/ 41 w 81" name="T50"/>
                <a:gd fmla="*/ 49 h 136" name="T51"/>
                <a:gd fmla="*/ 53 w 81" name="T52"/>
                <a:gd fmla="*/ 37 h 136" name="T53"/>
                <a:gd fmla="*/ 55 w 81" name="T54"/>
                <a:gd fmla="*/ 28 h 136" name="T55"/>
                <a:gd fmla="*/ 51 w 81" name="T56"/>
                <a:gd fmla="*/ 18 h 136" name="T57"/>
                <a:gd fmla="*/ 43 w 81" name="T58"/>
                <a:gd fmla="*/ 8 h 136" name="T59"/>
                <a:gd fmla="*/ 34 w 81" name="T60"/>
                <a:gd fmla="*/ 0 h 136" name="T61"/>
                <a:gd fmla="*/ 25 w 81" name="T62"/>
                <a:gd fmla="*/ 3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81">
                  <a:moveTo>
                    <a:pt x="25" y="3"/>
                  </a:moveTo>
                  <a:cubicBezTo>
                    <a:pt x="19" y="1"/>
                    <a:pt x="22" y="9"/>
                    <a:pt x="18" y="12"/>
                  </a:cubicBezTo>
                  <a:cubicBezTo>
                    <a:pt x="19" y="17"/>
                    <a:pt x="28" y="15"/>
                    <a:pt x="21" y="23"/>
                  </a:cubicBezTo>
                  <a:cubicBezTo>
                    <a:pt x="18" y="25"/>
                    <a:pt x="15" y="36"/>
                    <a:pt x="23" y="33"/>
                  </a:cubicBezTo>
                  <a:cubicBezTo>
                    <a:pt x="28" y="37"/>
                    <a:pt x="18" y="45"/>
                    <a:pt x="12" y="48"/>
                  </a:cubicBezTo>
                  <a:cubicBezTo>
                    <a:pt x="6" y="51"/>
                    <a:pt x="15" y="53"/>
                    <a:pt x="9" y="58"/>
                  </a:cubicBezTo>
                  <a:cubicBezTo>
                    <a:pt x="4" y="62"/>
                    <a:pt x="4" y="67"/>
                    <a:pt x="7" y="67"/>
                  </a:cubicBezTo>
                  <a:cubicBezTo>
                    <a:pt x="9" y="66"/>
                    <a:pt x="12" y="63"/>
                    <a:pt x="18" y="63"/>
                  </a:cubicBezTo>
                  <a:cubicBezTo>
                    <a:pt x="22" y="63"/>
                    <a:pt x="21" y="66"/>
                    <a:pt x="19" y="68"/>
                  </a:cubicBezTo>
                  <a:cubicBezTo>
                    <a:pt x="16" y="72"/>
                    <a:pt x="10" y="77"/>
                    <a:pt x="16" y="77"/>
                  </a:cubicBezTo>
                  <a:cubicBezTo>
                    <a:pt x="22" y="78"/>
                    <a:pt x="28" y="79"/>
                    <a:pt x="24" y="86"/>
                  </a:cubicBezTo>
                  <a:cubicBezTo>
                    <a:pt x="20" y="90"/>
                    <a:pt x="17" y="88"/>
                    <a:pt x="19" y="93"/>
                  </a:cubicBezTo>
                  <a:cubicBezTo>
                    <a:pt x="20" y="97"/>
                    <a:pt x="5" y="104"/>
                    <a:pt x="14" y="108"/>
                  </a:cubicBezTo>
                  <a:cubicBezTo>
                    <a:pt x="3" y="114"/>
                    <a:pt x="0" y="136"/>
                    <a:pt x="17" y="128"/>
                  </a:cubicBezTo>
                  <a:cubicBezTo>
                    <a:pt x="28" y="124"/>
                    <a:pt x="29" y="126"/>
                    <a:pt x="41" y="119"/>
                  </a:cubicBezTo>
                  <a:cubicBezTo>
                    <a:pt x="56" y="111"/>
                    <a:pt x="68" y="101"/>
                    <a:pt x="65" y="99"/>
                  </a:cubicBezTo>
                  <a:cubicBezTo>
                    <a:pt x="58" y="93"/>
                    <a:pt x="71" y="88"/>
                    <a:pt x="66" y="84"/>
                  </a:cubicBezTo>
                  <a:cubicBezTo>
                    <a:pt x="64" y="82"/>
                    <a:pt x="70" y="81"/>
                    <a:pt x="75" y="81"/>
                  </a:cubicBezTo>
                  <a:cubicBezTo>
                    <a:pt x="81" y="74"/>
                    <a:pt x="72" y="61"/>
                    <a:pt x="69" y="59"/>
                  </a:cubicBezTo>
                  <a:cubicBezTo>
                    <a:pt x="67" y="61"/>
                    <a:pt x="64" y="61"/>
                    <a:pt x="63" y="56"/>
                  </a:cubicBezTo>
                  <a:cubicBezTo>
                    <a:pt x="62" y="54"/>
                    <a:pt x="54" y="65"/>
                    <a:pt x="42" y="69"/>
                  </a:cubicBezTo>
                  <a:cubicBezTo>
                    <a:pt x="39" y="70"/>
                    <a:pt x="40" y="68"/>
                    <a:pt x="42" y="67"/>
                  </a:cubicBezTo>
                  <a:cubicBezTo>
                    <a:pt x="52" y="59"/>
                    <a:pt x="53" y="54"/>
                    <a:pt x="55" y="52"/>
                  </a:cubicBezTo>
                  <a:cubicBezTo>
                    <a:pt x="61" y="47"/>
                    <a:pt x="61" y="43"/>
                    <a:pt x="59" y="39"/>
                  </a:cubicBezTo>
                  <a:cubicBezTo>
                    <a:pt x="57" y="37"/>
                    <a:pt x="52" y="43"/>
                    <a:pt x="48" y="47"/>
                  </a:cubicBezTo>
                  <a:cubicBezTo>
                    <a:pt x="44" y="50"/>
                    <a:pt x="38" y="51"/>
                    <a:pt x="41" y="49"/>
                  </a:cubicBezTo>
                  <a:cubicBezTo>
                    <a:pt x="47" y="43"/>
                    <a:pt x="47" y="38"/>
                    <a:pt x="53" y="37"/>
                  </a:cubicBezTo>
                  <a:cubicBezTo>
                    <a:pt x="58" y="35"/>
                    <a:pt x="53" y="32"/>
                    <a:pt x="55" y="28"/>
                  </a:cubicBezTo>
                  <a:cubicBezTo>
                    <a:pt x="58" y="22"/>
                    <a:pt x="52" y="18"/>
                    <a:pt x="51" y="18"/>
                  </a:cubicBezTo>
                  <a:cubicBezTo>
                    <a:pt x="51" y="9"/>
                    <a:pt x="44" y="13"/>
                    <a:pt x="43" y="8"/>
                  </a:cubicBezTo>
                  <a:cubicBezTo>
                    <a:pt x="43" y="3"/>
                    <a:pt x="34" y="5"/>
                    <a:pt x="34" y="0"/>
                  </a:cubicBezTo>
                  <a:cubicBezTo>
                    <a:pt x="31" y="3"/>
                    <a:pt x="29" y="5"/>
                    <a:pt x="25" y="3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8" name="Freeform 387"/>
            <p:cNvSpPr/>
            <p:nvPr/>
          </p:nvSpPr>
          <p:spPr bwMode="auto">
            <a:xfrm flipH="1">
              <a:off x="7443840" y="1386313"/>
              <a:ext cx="524578" cy="685753"/>
            </a:xfrm>
            <a:custGeom>
              <a:gdLst>
                <a:gd fmla="*/ 54 w 72" name="T0"/>
                <a:gd fmla="*/ 62 h 108" name="T1"/>
                <a:gd fmla="*/ 59 w 72" name="T2"/>
                <a:gd fmla="*/ 49 h 108" name="T3"/>
                <a:gd fmla="*/ 63 w 72" name="T4"/>
                <a:gd fmla="*/ 38 h 108" name="T5"/>
                <a:gd fmla="*/ 68 w 72" name="T6"/>
                <a:gd fmla="*/ 29 h 108" name="T7"/>
                <a:gd fmla="*/ 67 w 72" name="T8"/>
                <a:gd fmla="*/ 6 h 108" name="T9"/>
                <a:gd fmla="*/ 62 w 72" name="T10"/>
                <a:gd fmla="*/ 4 h 108" name="T11"/>
                <a:gd fmla="*/ 55 w 72" name="T12"/>
                <a:gd fmla="*/ 1 h 108" name="T13"/>
                <a:gd fmla="*/ 53 w 72" name="T14"/>
                <a:gd fmla="*/ 9 h 108" name="T15"/>
                <a:gd fmla="*/ 43 w 72" name="T16"/>
                <a:gd fmla="*/ 4 h 108" name="T17"/>
                <a:gd fmla="*/ 33 w 72" name="T18"/>
                <a:gd fmla="*/ 12 h 108" name="T19"/>
                <a:gd fmla="*/ 25 w 72" name="T20"/>
                <a:gd fmla="*/ 11 h 108" name="T21"/>
                <a:gd fmla="*/ 18 w 72" name="T22"/>
                <a:gd fmla="*/ 18 h 108" name="T23"/>
                <a:gd fmla="*/ 34 w 72" name="T24"/>
                <a:gd fmla="*/ 33 h 108" name="T25"/>
                <a:gd fmla="*/ 18 w 72" name="T26"/>
                <a:gd fmla="*/ 27 h 108" name="T27"/>
                <a:gd fmla="*/ 14 w 72" name="T28"/>
                <a:gd fmla="*/ 36 h 108" name="T29"/>
                <a:gd fmla="*/ 13 w 72" name="T30"/>
                <a:gd fmla="*/ 54 h 108" name="T31"/>
                <a:gd fmla="*/ 13 w 72" name="T32"/>
                <a:gd fmla="*/ 62 h 108" name="T33"/>
                <a:gd fmla="*/ 39 w 72" name="T34"/>
                <a:gd fmla="*/ 91 h 108" name="T35"/>
                <a:gd fmla="*/ 57 w 72" name="T36"/>
                <a:gd fmla="*/ 93 h 108" name="T37"/>
                <a:gd fmla="*/ 54 w 72" name="T38"/>
                <a:gd fmla="*/ 62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72">
                  <a:moveTo>
                    <a:pt x="54" y="62"/>
                  </a:moveTo>
                  <a:cubicBezTo>
                    <a:pt x="51" y="55"/>
                    <a:pt x="45" y="43"/>
                    <a:pt x="59" y="49"/>
                  </a:cubicBezTo>
                  <a:cubicBezTo>
                    <a:pt x="65" y="52"/>
                    <a:pt x="65" y="45"/>
                    <a:pt x="63" y="38"/>
                  </a:cubicBezTo>
                  <a:cubicBezTo>
                    <a:pt x="66" y="36"/>
                    <a:pt x="68" y="33"/>
                    <a:pt x="68" y="29"/>
                  </a:cubicBezTo>
                  <a:cubicBezTo>
                    <a:pt x="72" y="25"/>
                    <a:pt x="70" y="13"/>
                    <a:pt x="67" y="6"/>
                  </a:cubicBezTo>
                  <a:cubicBezTo>
                    <a:pt x="65" y="3"/>
                    <a:pt x="64" y="1"/>
                    <a:pt x="62" y="4"/>
                  </a:cubicBezTo>
                  <a:cubicBezTo>
                    <a:pt x="60" y="6"/>
                    <a:pt x="58" y="4"/>
                    <a:pt x="55" y="1"/>
                  </a:cubicBezTo>
                  <a:cubicBezTo>
                    <a:pt x="54" y="0"/>
                    <a:pt x="51" y="3"/>
                    <a:pt x="53" y="9"/>
                  </a:cubicBezTo>
                  <a:cubicBezTo>
                    <a:pt x="55" y="14"/>
                    <a:pt x="48" y="4"/>
                    <a:pt x="43" y="4"/>
                  </a:cubicBezTo>
                  <a:cubicBezTo>
                    <a:pt x="37" y="3"/>
                    <a:pt x="42" y="15"/>
                    <a:pt x="33" y="12"/>
                  </a:cubicBezTo>
                  <a:cubicBezTo>
                    <a:pt x="33" y="16"/>
                    <a:pt x="28" y="11"/>
                    <a:pt x="25" y="11"/>
                  </a:cubicBezTo>
                  <a:cubicBezTo>
                    <a:pt x="18" y="13"/>
                    <a:pt x="18" y="16"/>
                    <a:pt x="18" y="18"/>
                  </a:cubicBezTo>
                  <a:cubicBezTo>
                    <a:pt x="25" y="22"/>
                    <a:pt x="31" y="25"/>
                    <a:pt x="34" y="33"/>
                  </a:cubicBezTo>
                  <a:cubicBezTo>
                    <a:pt x="35" y="37"/>
                    <a:pt x="18" y="20"/>
                    <a:pt x="18" y="27"/>
                  </a:cubicBezTo>
                  <a:cubicBezTo>
                    <a:pt x="18" y="31"/>
                    <a:pt x="12" y="32"/>
                    <a:pt x="14" y="36"/>
                  </a:cubicBezTo>
                  <a:cubicBezTo>
                    <a:pt x="20" y="44"/>
                    <a:pt x="7" y="43"/>
                    <a:pt x="13" y="54"/>
                  </a:cubicBezTo>
                  <a:cubicBezTo>
                    <a:pt x="16" y="58"/>
                    <a:pt x="16" y="61"/>
                    <a:pt x="13" y="62"/>
                  </a:cubicBezTo>
                  <a:cubicBezTo>
                    <a:pt x="0" y="85"/>
                    <a:pt x="31" y="71"/>
                    <a:pt x="39" y="91"/>
                  </a:cubicBezTo>
                  <a:cubicBezTo>
                    <a:pt x="46" y="108"/>
                    <a:pt x="64" y="106"/>
                    <a:pt x="57" y="93"/>
                  </a:cubicBezTo>
                  <a:cubicBezTo>
                    <a:pt x="39" y="68"/>
                    <a:pt x="58" y="69"/>
                    <a:pt x="54" y="62"/>
                  </a:cubicBezTo>
                  <a:close/>
                </a:path>
              </a:pathLst>
            </a:custGeom>
            <a:solidFill>
              <a:srgbClr val="F2C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69" name="Freeform 388"/>
            <p:cNvSpPr/>
            <p:nvPr/>
          </p:nvSpPr>
          <p:spPr bwMode="auto">
            <a:xfrm flipH="1">
              <a:off x="7042692" y="1410516"/>
              <a:ext cx="364119" cy="502886"/>
            </a:xfrm>
            <a:custGeom>
              <a:gdLst>
                <a:gd fmla="*/ 44 w 50" name="T0"/>
                <a:gd fmla="*/ 29 h 79" name="T1"/>
                <a:gd fmla="*/ 43 w 50" name="T2"/>
                <a:gd fmla="*/ 15 h 79" name="T3"/>
                <a:gd fmla="*/ 32 w 50" name="T4"/>
                <a:gd fmla="*/ 4 h 79" name="T5"/>
                <a:gd fmla="*/ 20 w 50" name="T6"/>
                <a:gd fmla="*/ 16 h 79" name="T7"/>
                <a:gd fmla="*/ 23 w 50" name="T8"/>
                <a:gd fmla="*/ 29 h 79" name="T9"/>
                <a:gd fmla="*/ 19 w 50" name="T10"/>
                <a:gd fmla="*/ 39 h 79" name="T11"/>
                <a:gd fmla="*/ 10 w 50" name="T12"/>
                <a:gd fmla="*/ 57 h 79" name="T13"/>
                <a:gd fmla="*/ 19 w 50" name="T14"/>
                <a:gd fmla="*/ 60 h 79" name="T15"/>
                <a:gd fmla="*/ 30 w 50" name="T16"/>
                <a:gd fmla="*/ 65 h 79" name="T17"/>
                <a:gd fmla="*/ 34 w 50" name="T18"/>
                <a:gd fmla="*/ 48 h 79" name="T19"/>
                <a:gd fmla="*/ 34 w 50" name="T20"/>
                <a:gd fmla="*/ 41 h 79" name="T21"/>
                <a:gd fmla="*/ 44 w 50" name="T22"/>
                <a:gd fmla="*/ 2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50">
                  <a:moveTo>
                    <a:pt x="44" y="29"/>
                  </a:moveTo>
                  <a:cubicBezTo>
                    <a:pt x="47" y="27"/>
                    <a:pt x="50" y="17"/>
                    <a:pt x="43" y="15"/>
                  </a:cubicBezTo>
                  <a:cubicBezTo>
                    <a:pt x="38" y="14"/>
                    <a:pt x="38" y="3"/>
                    <a:pt x="32" y="4"/>
                  </a:cubicBezTo>
                  <a:cubicBezTo>
                    <a:pt x="28" y="7"/>
                    <a:pt x="24" y="0"/>
                    <a:pt x="20" y="16"/>
                  </a:cubicBezTo>
                  <a:cubicBezTo>
                    <a:pt x="17" y="28"/>
                    <a:pt x="31" y="22"/>
                    <a:pt x="23" y="29"/>
                  </a:cubicBezTo>
                  <a:cubicBezTo>
                    <a:pt x="22" y="31"/>
                    <a:pt x="17" y="35"/>
                    <a:pt x="19" y="39"/>
                  </a:cubicBezTo>
                  <a:cubicBezTo>
                    <a:pt x="22" y="44"/>
                    <a:pt x="0" y="56"/>
                    <a:pt x="10" y="57"/>
                  </a:cubicBezTo>
                  <a:cubicBezTo>
                    <a:pt x="16" y="57"/>
                    <a:pt x="24" y="49"/>
                    <a:pt x="19" y="60"/>
                  </a:cubicBezTo>
                  <a:cubicBezTo>
                    <a:pt x="18" y="61"/>
                    <a:pt x="9" y="79"/>
                    <a:pt x="30" y="65"/>
                  </a:cubicBezTo>
                  <a:cubicBezTo>
                    <a:pt x="48" y="54"/>
                    <a:pt x="42" y="46"/>
                    <a:pt x="34" y="48"/>
                  </a:cubicBezTo>
                  <a:cubicBezTo>
                    <a:pt x="30" y="50"/>
                    <a:pt x="25" y="49"/>
                    <a:pt x="34" y="41"/>
                  </a:cubicBezTo>
                  <a:cubicBezTo>
                    <a:pt x="36" y="39"/>
                    <a:pt x="47" y="33"/>
                    <a:pt x="44" y="29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0" name="Freeform 389"/>
            <p:cNvSpPr/>
            <p:nvPr/>
          </p:nvSpPr>
          <p:spPr bwMode="auto">
            <a:xfrm flipH="1">
              <a:off x="7450011" y="1405138"/>
              <a:ext cx="416577" cy="373803"/>
            </a:xfrm>
            <a:custGeom>
              <a:gdLst>
                <a:gd fmla="*/ 49 w 57" name="T0"/>
                <a:gd fmla="*/ 28 h 59" name="T1"/>
                <a:gd fmla="*/ 54 w 57" name="T2"/>
                <a:gd fmla="*/ 9 h 59" name="T3"/>
                <a:gd fmla="*/ 47 w 57" name="T4"/>
                <a:gd fmla="*/ 5 h 59" name="T5"/>
                <a:gd fmla="*/ 43 w 57" name="T6"/>
                <a:gd fmla="*/ 11 h 59" name="T7"/>
                <a:gd fmla="*/ 31 w 57" name="T8"/>
                <a:gd fmla="*/ 5 h 59" name="T9"/>
                <a:gd fmla="*/ 22 w 57" name="T10"/>
                <a:gd fmla="*/ 13 h 59" name="T11"/>
                <a:gd fmla="*/ 12 w 57" name="T12"/>
                <a:gd fmla="*/ 9 h 59" name="T13"/>
                <a:gd fmla="*/ 8 w 57" name="T14"/>
                <a:gd fmla="*/ 16 h 59" name="T15"/>
                <a:gd fmla="*/ 21 w 57" name="T16"/>
                <a:gd fmla="*/ 26 h 59" name="T17"/>
                <a:gd fmla="*/ 23 w 57" name="T18"/>
                <a:gd fmla="*/ 32 h 59" name="T19"/>
                <a:gd fmla="*/ 26 w 57" name="T20"/>
                <a:gd fmla="*/ 36 h 59" name="T21"/>
                <a:gd fmla="*/ 22 w 57" name="T22"/>
                <a:gd fmla="*/ 34 h 59" name="T23"/>
                <a:gd fmla="*/ 7 w 57" name="T24"/>
                <a:gd fmla="*/ 26 h 59" name="T25"/>
                <a:gd fmla="*/ 3 w 57" name="T26"/>
                <a:gd fmla="*/ 31 h 59" name="T27"/>
                <a:gd fmla="*/ 7 w 57" name="T28"/>
                <a:gd fmla="*/ 38 h 59" name="T29"/>
                <a:gd fmla="*/ 24 w 57" name="T30"/>
                <a:gd fmla="*/ 46 h 59" name="T31"/>
                <a:gd fmla="*/ 13 w 57" name="T32"/>
                <a:gd fmla="*/ 47 h 59" name="T33"/>
                <a:gd fmla="*/ 28 w 57" name="T34"/>
                <a:gd fmla="*/ 52 h 59" name="T35"/>
                <a:gd fmla="*/ 41 w 57" name="T36"/>
                <a:gd fmla="*/ 43 h 59" name="T37"/>
                <a:gd fmla="*/ 46 w 57" name="T38"/>
                <a:gd fmla="*/ 36 h 59" name="T39"/>
                <a:gd fmla="*/ 49 w 57" name="T40"/>
                <a:gd fmla="*/ 28 h 5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" w="57">
                  <a:moveTo>
                    <a:pt x="49" y="28"/>
                  </a:moveTo>
                  <a:cubicBezTo>
                    <a:pt x="57" y="26"/>
                    <a:pt x="56" y="14"/>
                    <a:pt x="54" y="9"/>
                  </a:cubicBezTo>
                  <a:cubicBezTo>
                    <a:pt x="52" y="7"/>
                    <a:pt x="50" y="0"/>
                    <a:pt x="47" y="5"/>
                  </a:cubicBezTo>
                  <a:cubicBezTo>
                    <a:pt x="45" y="9"/>
                    <a:pt x="40" y="3"/>
                    <a:pt x="43" y="11"/>
                  </a:cubicBezTo>
                  <a:cubicBezTo>
                    <a:pt x="45" y="17"/>
                    <a:pt x="40" y="7"/>
                    <a:pt x="31" y="5"/>
                  </a:cubicBezTo>
                  <a:cubicBezTo>
                    <a:pt x="27" y="4"/>
                    <a:pt x="28" y="12"/>
                    <a:pt x="22" y="13"/>
                  </a:cubicBezTo>
                  <a:cubicBezTo>
                    <a:pt x="18" y="14"/>
                    <a:pt x="18" y="13"/>
                    <a:pt x="12" y="9"/>
                  </a:cubicBezTo>
                  <a:cubicBezTo>
                    <a:pt x="10" y="8"/>
                    <a:pt x="3" y="13"/>
                    <a:pt x="8" y="16"/>
                  </a:cubicBezTo>
                  <a:cubicBezTo>
                    <a:pt x="12" y="18"/>
                    <a:pt x="19" y="22"/>
                    <a:pt x="21" y="26"/>
                  </a:cubicBezTo>
                  <a:cubicBezTo>
                    <a:pt x="23" y="28"/>
                    <a:pt x="21" y="30"/>
                    <a:pt x="23" y="32"/>
                  </a:cubicBezTo>
                  <a:cubicBezTo>
                    <a:pt x="31" y="36"/>
                    <a:pt x="28" y="38"/>
                    <a:pt x="26" y="36"/>
                  </a:cubicBezTo>
                  <a:cubicBezTo>
                    <a:pt x="24" y="33"/>
                    <a:pt x="24" y="36"/>
                    <a:pt x="22" y="34"/>
                  </a:cubicBezTo>
                  <a:cubicBezTo>
                    <a:pt x="16" y="30"/>
                    <a:pt x="14" y="26"/>
                    <a:pt x="7" y="26"/>
                  </a:cubicBezTo>
                  <a:cubicBezTo>
                    <a:pt x="5" y="27"/>
                    <a:pt x="6" y="30"/>
                    <a:pt x="3" y="31"/>
                  </a:cubicBezTo>
                  <a:cubicBezTo>
                    <a:pt x="0" y="32"/>
                    <a:pt x="3" y="37"/>
                    <a:pt x="7" y="38"/>
                  </a:cubicBezTo>
                  <a:cubicBezTo>
                    <a:pt x="14" y="38"/>
                    <a:pt x="22" y="43"/>
                    <a:pt x="24" y="46"/>
                  </a:cubicBezTo>
                  <a:cubicBezTo>
                    <a:pt x="23" y="46"/>
                    <a:pt x="7" y="36"/>
                    <a:pt x="13" y="47"/>
                  </a:cubicBezTo>
                  <a:cubicBezTo>
                    <a:pt x="14" y="49"/>
                    <a:pt x="23" y="48"/>
                    <a:pt x="28" y="52"/>
                  </a:cubicBezTo>
                  <a:cubicBezTo>
                    <a:pt x="36" y="59"/>
                    <a:pt x="31" y="41"/>
                    <a:pt x="41" y="43"/>
                  </a:cubicBezTo>
                  <a:cubicBezTo>
                    <a:pt x="47" y="45"/>
                    <a:pt x="48" y="40"/>
                    <a:pt x="46" y="36"/>
                  </a:cubicBezTo>
                  <a:cubicBezTo>
                    <a:pt x="46" y="35"/>
                    <a:pt x="45" y="28"/>
                    <a:pt x="49" y="28"/>
                  </a:cubicBezTo>
                  <a:close/>
                </a:path>
              </a:pathLst>
            </a:custGeom>
            <a:solidFill>
              <a:srgbClr val="F5D0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1" name="Freeform 390"/>
            <p:cNvSpPr/>
            <p:nvPr/>
          </p:nvSpPr>
          <p:spPr bwMode="auto">
            <a:xfrm flipH="1">
              <a:off x="6940862" y="1760116"/>
              <a:ext cx="438177" cy="330775"/>
            </a:xfrm>
            <a:custGeom>
              <a:gdLst>
                <a:gd fmla="*/ 52 w 60" name="T0"/>
                <a:gd fmla="*/ 2 h 52" name="T1"/>
                <a:gd fmla="*/ 31 w 60" name="T2"/>
                <a:gd fmla="*/ 16 h 52" name="T3"/>
                <a:gd fmla="*/ 21 w 60" name="T4"/>
                <a:gd fmla="*/ 23 h 52" name="T5"/>
                <a:gd fmla="*/ 13 w 60" name="T6"/>
                <a:gd fmla="*/ 32 h 52" name="T7"/>
                <a:gd fmla="*/ 9 w 60" name="T8"/>
                <a:gd fmla="*/ 39 h 52" name="T9"/>
                <a:gd fmla="*/ 4 w 60" name="T10"/>
                <a:gd fmla="*/ 47 h 52" name="T11"/>
                <a:gd fmla="*/ 25 w 60" name="T12"/>
                <a:gd fmla="*/ 43 h 52" name="T13"/>
                <a:gd fmla="*/ 33 w 60" name="T14"/>
                <a:gd fmla="*/ 44 h 52" name="T15"/>
                <a:gd fmla="*/ 50 w 60" name="T16"/>
                <a:gd fmla="*/ 39 h 52" name="T17"/>
                <a:gd fmla="*/ 44 w 60" name="T18"/>
                <a:gd fmla="*/ 33 h 52" name="T19"/>
                <a:gd fmla="*/ 48 w 60" name="T20"/>
                <a:gd fmla="*/ 27 h 52" name="T21"/>
                <a:gd fmla="*/ 58 w 60" name="T22"/>
                <a:gd fmla="*/ 17 h 52" name="T23"/>
                <a:gd fmla="*/ 54 w 60" name="T24"/>
                <a:gd fmla="*/ 11 h 52" name="T25"/>
                <a:gd fmla="*/ 58 w 60" name="T26"/>
                <a:gd fmla="*/ 7 h 52" name="T27"/>
                <a:gd fmla="*/ 52 w 60" name="T28"/>
                <a:gd fmla="*/ 2 h 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60">
                  <a:moveTo>
                    <a:pt x="52" y="2"/>
                  </a:moveTo>
                  <a:cubicBezTo>
                    <a:pt x="45" y="4"/>
                    <a:pt x="33" y="10"/>
                    <a:pt x="31" y="16"/>
                  </a:cubicBezTo>
                  <a:cubicBezTo>
                    <a:pt x="30" y="18"/>
                    <a:pt x="20" y="17"/>
                    <a:pt x="21" y="23"/>
                  </a:cubicBezTo>
                  <a:cubicBezTo>
                    <a:pt x="21" y="30"/>
                    <a:pt x="12" y="28"/>
                    <a:pt x="13" y="32"/>
                  </a:cubicBezTo>
                  <a:cubicBezTo>
                    <a:pt x="14" y="36"/>
                    <a:pt x="12" y="36"/>
                    <a:pt x="9" y="39"/>
                  </a:cubicBezTo>
                  <a:cubicBezTo>
                    <a:pt x="7" y="41"/>
                    <a:pt x="0" y="44"/>
                    <a:pt x="4" y="47"/>
                  </a:cubicBezTo>
                  <a:cubicBezTo>
                    <a:pt x="10" y="52"/>
                    <a:pt x="18" y="44"/>
                    <a:pt x="25" y="43"/>
                  </a:cubicBezTo>
                  <a:cubicBezTo>
                    <a:pt x="29" y="43"/>
                    <a:pt x="30" y="46"/>
                    <a:pt x="33" y="44"/>
                  </a:cubicBezTo>
                  <a:cubicBezTo>
                    <a:pt x="40" y="39"/>
                    <a:pt x="48" y="44"/>
                    <a:pt x="50" y="39"/>
                  </a:cubicBezTo>
                  <a:cubicBezTo>
                    <a:pt x="54" y="29"/>
                    <a:pt x="47" y="31"/>
                    <a:pt x="44" y="33"/>
                  </a:cubicBezTo>
                  <a:cubicBezTo>
                    <a:pt x="39" y="35"/>
                    <a:pt x="38" y="29"/>
                    <a:pt x="48" y="27"/>
                  </a:cubicBezTo>
                  <a:cubicBezTo>
                    <a:pt x="52" y="26"/>
                    <a:pt x="55" y="25"/>
                    <a:pt x="58" y="17"/>
                  </a:cubicBezTo>
                  <a:cubicBezTo>
                    <a:pt x="59" y="14"/>
                    <a:pt x="57" y="12"/>
                    <a:pt x="54" y="11"/>
                  </a:cubicBezTo>
                  <a:cubicBezTo>
                    <a:pt x="51" y="11"/>
                    <a:pt x="54" y="8"/>
                    <a:pt x="58" y="7"/>
                  </a:cubicBezTo>
                  <a:cubicBezTo>
                    <a:pt x="60" y="7"/>
                    <a:pt x="59" y="0"/>
                    <a:pt x="52" y="2"/>
                  </a:cubicBezTo>
                  <a:close/>
                </a:path>
              </a:pathLst>
            </a:custGeom>
            <a:solidFill>
              <a:srgbClr val="F5CE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2" name="Freeform 391"/>
            <p:cNvSpPr/>
            <p:nvPr/>
          </p:nvSpPr>
          <p:spPr bwMode="auto">
            <a:xfrm flipH="1">
              <a:off x="6956291" y="1811211"/>
              <a:ext cx="364119" cy="223206"/>
            </a:xfrm>
            <a:custGeom>
              <a:gdLst>
                <a:gd fmla="*/ 21 w 50" name="T0"/>
                <a:gd fmla="*/ 23 h 35" name="T1"/>
                <a:gd fmla="*/ 44 w 50" name="T2"/>
                <a:gd fmla="*/ 9 h 35" name="T3"/>
                <a:gd fmla="*/ 40 w 50" name="T4"/>
                <a:gd fmla="*/ 1 h 35" name="T5"/>
                <a:gd fmla="*/ 23 w 50" name="T6"/>
                <a:gd fmla="*/ 9 h 35" name="T7"/>
                <a:gd fmla="*/ 18 w 50" name="T8"/>
                <a:gd fmla="*/ 17 h 35" name="T9"/>
                <a:gd fmla="*/ 8 w 50" name="T10"/>
                <a:gd fmla="*/ 26 h 35" name="T11"/>
                <a:gd fmla="*/ 21 w 50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0">
                  <a:moveTo>
                    <a:pt x="21" y="23"/>
                  </a:moveTo>
                  <a:cubicBezTo>
                    <a:pt x="40" y="15"/>
                    <a:pt x="50" y="13"/>
                    <a:pt x="44" y="9"/>
                  </a:cubicBezTo>
                  <a:cubicBezTo>
                    <a:pt x="37" y="6"/>
                    <a:pt x="44" y="1"/>
                    <a:pt x="40" y="1"/>
                  </a:cubicBezTo>
                  <a:cubicBezTo>
                    <a:pt x="27" y="0"/>
                    <a:pt x="35" y="7"/>
                    <a:pt x="23" y="9"/>
                  </a:cubicBezTo>
                  <a:cubicBezTo>
                    <a:pt x="21" y="10"/>
                    <a:pt x="12" y="16"/>
                    <a:pt x="18" y="17"/>
                  </a:cubicBezTo>
                  <a:cubicBezTo>
                    <a:pt x="22" y="19"/>
                    <a:pt x="11" y="22"/>
                    <a:pt x="8" y="26"/>
                  </a:cubicBezTo>
                  <a:cubicBezTo>
                    <a:pt x="0" y="35"/>
                    <a:pt x="14" y="25"/>
                    <a:pt x="21" y="23"/>
                  </a:cubicBezTo>
                  <a:close/>
                </a:path>
              </a:pathLst>
            </a:custGeom>
            <a:solidFill>
              <a:srgbClr val="F7D2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3" name="Freeform 392"/>
            <p:cNvSpPr/>
            <p:nvPr/>
          </p:nvSpPr>
          <p:spPr bwMode="auto">
            <a:xfrm flipH="1">
              <a:off x="7085892" y="1469679"/>
              <a:ext cx="225260" cy="290437"/>
            </a:xfrm>
            <a:custGeom>
              <a:gdLst>
                <a:gd fmla="*/ 18 w 31" name="T0"/>
                <a:gd fmla="*/ 15 h 46" name="T1"/>
                <a:gd fmla="*/ 14 w 31" name="T2"/>
                <a:gd fmla="*/ 27 h 46" name="T3"/>
                <a:gd fmla="*/ 4 w 31" name="T4"/>
                <a:gd fmla="*/ 38 h 46" name="T5"/>
                <a:gd fmla="*/ 8 w 31" name="T6"/>
                <a:gd fmla="*/ 40 h 46" name="T7"/>
                <a:gd fmla="*/ 25 w 31" name="T8"/>
                <a:gd fmla="*/ 23 h 46" name="T9"/>
                <a:gd fmla="*/ 26 w 31" name="T10"/>
                <a:gd fmla="*/ 9 h 46" name="T11"/>
                <a:gd fmla="*/ 18 w 31" name="T12"/>
                <a:gd fmla="*/ 15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1">
                  <a:moveTo>
                    <a:pt x="18" y="15"/>
                  </a:moveTo>
                  <a:cubicBezTo>
                    <a:pt x="18" y="17"/>
                    <a:pt x="7" y="24"/>
                    <a:pt x="14" y="27"/>
                  </a:cubicBezTo>
                  <a:cubicBezTo>
                    <a:pt x="16" y="28"/>
                    <a:pt x="7" y="35"/>
                    <a:pt x="4" y="38"/>
                  </a:cubicBezTo>
                  <a:cubicBezTo>
                    <a:pt x="0" y="42"/>
                    <a:pt x="1" y="46"/>
                    <a:pt x="8" y="40"/>
                  </a:cubicBezTo>
                  <a:cubicBezTo>
                    <a:pt x="19" y="32"/>
                    <a:pt x="23" y="26"/>
                    <a:pt x="25" y="23"/>
                  </a:cubicBezTo>
                  <a:cubicBezTo>
                    <a:pt x="31" y="12"/>
                    <a:pt x="25" y="14"/>
                    <a:pt x="26" y="9"/>
                  </a:cubicBezTo>
                  <a:cubicBezTo>
                    <a:pt x="27" y="5"/>
                    <a:pt x="20" y="0"/>
                    <a:pt x="18" y="15"/>
                  </a:cubicBezTo>
                  <a:close/>
                </a:path>
              </a:pathLst>
            </a:custGeom>
            <a:solidFill>
              <a:srgbClr val="FADA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4" name="Freeform 393"/>
            <p:cNvSpPr/>
            <p:nvPr/>
          </p:nvSpPr>
          <p:spPr bwMode="auto">
            <a:xfrm flipH="1">
              <a:off x="7113664" y="1717088"/>
              <a:ext cx="175888" cy="126394"/>
            </a:xfrm>
            <a:custGeom>
              <a:gdLst>
                <a:gd fmla="*/ 16 w 24" name="T0"/>
                <a:gd fmla="*/ 4 h 20" name="T1"/>
                <a:gd fmla="*/ 4 w 24" name="T2"/>
                <a:gd fmla="*/ 19 h 20" name="T3"/>
                <a:gd fmla="*/ 24 w 24" name="T4"/>
                <a:gd fmla="*/ 5 h 20" name="T5"/>
                <a:gd fmla="*/ 16 w 24" name="T6"/>
                <a:gd fmla="*/ 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4">
                  <a:moveTo>
                    <a:pt x="16" y="4"/>
                  </a:moveTo>
                  <a:cubicBezTo>
                    <a:pt x="14" y="10"/>
                    <a:pt x="0" y="17"/>
                    <a:pt x="4" y="19"/>
                  </a:cubicBezTo>
                  <a:cubicBezTo>
                    <a:pt x="8" y="20"/>
                    <a:pt x="23" y="13"/>
                    <a:pt x="24" y="5"/>
                  </a:cubicBezTo>
                  <a:cubicBezTo>
                    <a:pt x="24" y="0"/>
                    <a:pt x="17" y="1"/>
                    <a:pt x="16" y="4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5" name="Freeform 394"/>
            <p:cNvSpPr/>
            <p:nvPr/>
          </p:nvSpPr>
          <p:spPr bwMode="auto">
            <a:xfrm flipH="1">
              <a:off x="7508641" y="1461612"/>
              <a:ext cx="336347" cy="268923"/>
            </a:xfrm>
            <a:custGeom>
              <a:gdLst>
                <a:gd fmla="*/ 41 w 46" name="T0"/>
                <a:gd fmla="*/ 25 h 42" name="T1"/>
                <a:gd fmla="*/ 40 w 46" name="T2"/>
                <a:gd fmla="*/ 19 h 42" name="T3"/>
                <a:gd fmla="*/ 30 w 46" name="T4"/>
                <a:gd fmla="*/ 1 h 42" name="T5"/>
                <a:gd fmla="*/ 25 w 46" name="T6"/>
                <a:gd fmla="*/ 4 h 42" name="T7"/>
                <a:gd fmla="*/ 12 w 46" name="T8"/>
                <a:gd fmla="*/ 4 h 42" name="T9"/>
                <a:gd fmla="*/ 8 w 46" name="T10"/>
                <a:gd fmla="*/ 7 h 42" name="T11"/>
                <a:gd fmla="*/ 18 w 46" name="T12"/>
                <a:gd fmla="*/ 13 h 42" name="T13"/>
                <a:gd fmla="*/ 28 w 46" name="T14"/>
                <a:gd fmla="*/ 26 h 42" name="T15"/>
                <a:gd fmla="*/ 28 w 46" name="T16"/>
                <a:gd fmla="*/ 33 h 42" name="T17"/>
                <a:gd fmla="*/ 15 w 46" name="T18"/>
                <a:gd fmla="*/ 24 h 42" name="T19"/>
                <a:gd fmla="*/ 7 w 46" name="T20"/>
                <a:gd fmla="*/ 20 h 42" name="T21"/>
                <a:gd fmla="*/ 4 w 46" name="T22"/>
                <a:gd fmla="*/ 22 h 42" name="T23"/>
                <a:gd fmla="*/ 3 w 46" name="T24"/>
                <a:gd fmla="*/ 26 h 42" name="T25"/>
                <a:gd fmla="*/ 24 w 46" name="T26"/>
                <a:gd fmla="*/ 38 h 42" name="T27"/>
                <a:gd fmla="*/ 32 w 46" name="T28"/>
                <a:gd fmla="*/ 33 h 42" name="T29"/>
                <a:gd fmla="*/ 41 w 46" name="T30"/>
                <a:gd fmla="*/ 25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6">
                  <a:moveTo>
                    <a:pt x="41" y="25"/>
                  </a:moveTo>
                  <a:cubicBezTo>
                    <a:pt x="40" y="23"/>
                    <a:pt x="35" y="20"/>
                    <a:pt x="40" y="19"/>
                  </a:cubicBezTo>
                  <a:cubicBezTo>
                    <a:pt x="46" y="18"/>
                    <a:pt x="38" y="6"/>
                    <a:pt x="30" y="1"/>
                  </a:cubicBezTo>
                  <a:cubicBezTo>
                    <a:pt x="29" y="0"/>
                    <a:pt x="24" y="0"/>
                    <a:pt x="25" y="4"/>
                  </a:cubicBezTo>
                  <a:cubicBezTo>
                    <a:pt x="27" y="8"/>
                    <a:pt x="19" y="10"/>
                    <a:pt x="12" y="4"/>
                  </a:cubicBezTo>
                  <a:cubicBezTo>
                    <a:pt x="7" y="0"/>
                    <a:pt x="5" y="6"/>
                    <a:pt x="8" y="7"/>
                  </a:cubicBezTo>
                  <a:cubicBezTo>
                    <a:pt x="12" y="8"/>
                    <a:pt x="17" y="13"/>
                    <a:pt x="18" y="13"/>
                  </a:cubicBezTo>
                  <a:cubicBezTo>
                    <a:pt x="24" y="16"/>
                    <a:pt x="21" y="20"/>
                    <a:pt x="28" y="26"/>
                  </a:cubicBezTo>
                  <a:cubicBezTo>
                    <a:pt x="31" y="28"/>
                    <a:pt x="31" y="36"/>
                    <a:pt x="28" y="33"/>
                  </a:cubicBezTo>
                  <a:cubicBezTo>
                    <a:pt x="22" y="30"/>
                    <a:pt x="20" y="27"/>
                    <a:pt x="15" y="24"/>
                  </a:cubicBezTo>
                  <a:cubicBezTo>
                    <a:pt x="13" y="22"/>
                    <a:pt x="10" y="22"/>
                    <a:pt x="7" y="20"/>
                  </a:cubicBezTo>
                  <a:cubicBezTo>
                    <a:pt x="5" y="19"/>
                    <a:pt x="6" y="22"/>
                    <a:pt x="4" y="22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29"/>
                    <a:pt x="17" y="32"/>
                    <a:pt x="24" y="38"/>
                  </a:cubicBezTo>
                  <a:cubicBezTo>
                    <a:pt x="30" y="42"/>
                    <a:pt x="28" y="33"/>
                    <a:pt x="32" y="33"/>
                  </a:cubicBezTo>
                  <a:cubicBezTo>
                    <a:pt x="39" y="33"/>
                    <a:pt x="41" y="29"/>
                    <a:pt x="41" y="25"/>
                  </a:cubicBezTo>
                  <a:close/>
                </a:path>
              </a:pathLst>
            </a:custGeom>
            <a:solidFill>
              <a:srgbClr val="F7D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6" name="Freeform 395"/>
            <p:cNvSpPr/>
            <p:nvPr/>
          </p:nvSpPr>
          <p:spPr bwMode="auto">
            <a:xfrm flipH="1">
              <a:off x="7456183" y="1760116"/>
              <a:ext cx="715895" cy="395317"/>
            </a:xfrm>
            <a:custGeom>
              <a:gdLst>
                <a:gd fmla="*/ 97 w 98" name="T0"/>
                <a:gd fmla="*/ 35 h 62" name="T1"/>
                <a:gd fmla="*/ 90 w 98" name="T2"/>
                <a:gd fmla="*/ 21 h 62" name="T3"/>
                <a:gd fmla="*/ 91 w 98" name="T4"/>
                <a:gd fmla="*/ 10 h 62" name="T5"/>
                <a:gd fmla="*/ 89 w 98" name="T6"/>
                <a:gd fmla="*/ 4 h 62" name="T7"/>
                <a:gd fmla="*/ 77 w 98" name="T8"/>
                <a:gd fmla="*/ 5 h 62" name="T9"/>
                <a:gd fmla="*/ 71 w 98" name="T10"/>
                <a:gd fmla="*/ 8 h 62" name="T11"/>
                <a:gd fmla="*/ 66 w 98" name="T12"/>
                <a:gd fmla="*/ 11 h 62" name="T13"/>
                <a:gd fmla="*/ 61 w 98" name="T14"/>
                <a:gd fmla="*/ 10 h 62" name="T15"/>
                <a:gd fmla="*/ 57 w 98" name="T16"/>
                <a:gd fmla="*/ 9 h 62" name="T17"/>
                <a:gd fmla="*/ 50 w 98" name="T18"/>
                <a:gd fmla="*/ 8 h 62" name="T19"/>
                <a:gd fmla="*/ 42 w 98" name="T20"/>
                <a:gd fmla="*/ 7 h 62" name="T21"/>
                <a:gd fmla="*/ 41 w 98" name="T22"/>
                <a:gd fmla="*/ 13 h 62" name="T23"/>
                <a:gd fmla="*/ 35 w 98" name="T24"/>
                <a:gd fmla="*/ 15 h 62" name="T25"/>
                <a:gd fmla="*/ 28 w 98" name="T26"/>
                <a:gd fmla="*/ 17 h 62" name="T27"/>
                <a:gd fmla="*/ 21 w 98" name="T28"/>
                <a:gd fmla="*/ 22 h 62" name="T29"/>
                <a:gd fmla="*/ 22 w 98" name="T30"/>
                <a:gd fmla="*/ 26 h 62" name="T31"/>
                <a:gd fmla="*/ 9 w 98" name="T32"/>
                <a:gd fmla="*/ 34 h 62" name="T33"/>
                <a:gd fmla="*/ 9 w 98" name="T34"/>
                <a:gd fmla="*/ 34 h 62" name="T35"/>
                <a:gd fmla="*/ 0 w 98" name="T36"/>
                <a:gd fmla="*/ 40 h 62" name="T37"/>
                <a:gd fmla="*/ 15 w 98" name="T38"/>
                <a:gd fmla="*/ 36 h 62" name="T39"/>
                <a:gd fmla="*/ 12 w 98" name="T40"/>
                <a:gd fmla="*/ 41 h 62" name="T41"/>
                <a:gd fmla="*/ 25 w 98" name="T42"/>
                <a:gd fmla="*/ 41 h 62" name="T43"/>
                <a:gd fmla="*/ 19 w 98" name="T44"/>
                <a:gd fmla="*/ 47 h 62" name="T45"/>
                <a:gd fmla="*/ 27 w 98" name="T46"/>
                <a:gd fmla="*/ 51 h 62" name="T47"/>
                <a:gd fmla="*/ 33 w 98" name="T48"/>
                <a:gd fmla="*/ 54 h 62" name="T49"/>
                <a:gd fmla="*/ 67 w 98" name="T50"/>
                <a:gd fmla="*/ 59 h 62" name="T51"/>
                <a:gd fmla="*/ 98 w 98" name="T52"/>
                <a:gd fmla="*/ 48 h 62" name="T53"/>
                <a:gd fmla="*/ 97 w 98" name="T54"/>
                <a:gd fmla="*/ 35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98">
                  <a:moveTo>
                    <a:pt x="97" y="35"/>
                  </a:moveTo>
                  <a:cubicBezTo>
                    <a:pt x="97" y="35"/>
                    <a:pt x="92" y="21"/>
                    <a:pt x="90" y="21"/>
                  </a:cubicBezTo>
                  <a:cubicBezTo>
                    <a:pt x="86" y="18"/>
                    <a:pt x="97" y="12"/>
                    <a:pt x="91" y="10"/>
                  </a:cubicBezTo>
                  <a:cubicBezTo>
                    <a:pt x="90" y="9"/>
                    <a:pt x="86" y="8"/>
                    <a:pt x="89" y="4"/>
                  </a:cubicBezTo>
                  <a:cubicBezTo>
                    <a:pt x="88" y="2"/>
                    <a:pt x="80" y="1"/>
                    <a:pt x="77" y="5"/>
                  </a:cubicBezTo>
                  <a:cubicBezTo>
                    <a:pt x="74" y="8"/>
                    <a:pt x="71" y="10"/>
                    <a:pt x="71" y="8"/>
                  </a:cubicBezTo>
                  <a:cubicBezTo>
                    <a:pt x="71" y="0"/>
                    <a:pt x="65" y="7"/>
                    <a:pt x="66" y="11"/>
                  </a:cubicBezTo>
                  <a:cubicBezTo>
                    <a:pt x="66" y="15"/>
                    <a:pt x="61" y="12"/>
                    <a:pt x="61" y="10"/>
                  </a:cubicBezTo>
                  <a:cubicBezTo>
                    <a:pt x="62" y="8"/>
                    <a:pt x="59" y="7"/>
                    <a:pt x="57" y="9"/>
                  </a:cubicBezTo>
                  <a:cubicBezTo>
                    <a:pt x="54" y="14"/>
                    <a:pt x="53" y="12"/>
                    <a:pt x="50" y="8"/>
                  </a:cubicBezTo>
                  <a:cubicBezTo>
                    <a:pt x="47" y="3"/>
                    <a:pt x="41" y="4"/>
                    <a:pt x="42" y="7"/>
                  </a:cubicBezTo>
                  <a:cubicBezTo>
                    <a:pt x="42" y="9"/>
                    <a:pt x="38" y="8"/>
                    <a:pt x="41" y="13"/>
                  </a:cubicBezTo>
                  <a:cubicBezTo>
                    <a:pt x="42" y="15"/>
                    <a:pt x="41" y="17"/>
                    <a:pt x="35" y="15"/>
                  </a:cubicBezTo>
                  <a:cubicBezTo>
                    <a:pt x="32" y="14"/>
                    <a:pt x="29" y="14"/>
                    <a:pt x="28" y="17"/>
                  </a:cubicBezTo>
                  <a:cubicBezTo>
                    <a:pt x="27" y="20"/>
                    <a:pt x="22" y="18"/>
                    <a:pt x="21" y="22"/>
                  </a:cubicBezTo>
                  <a:cubicBezTo>
                    <a:pt x="20" y="24"/>
                    <a:pt x="27" y="25"/>
                    <a:pt x="22" y="26"/>
                  </a:cubicBezTo>
                  <a:cubicBezTo>
                    <a:pt x="18" y="26"/>
                    <a:pt x="17" y="2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37"/>
                    <a:pt x="3" y="38"/>
                    <a:pt x="0" y="40"/>
                  </a:cubicBezTo>
                  <a:cubicBezTo>
                    <a:pt x="2" y="41"/>
                    <a:pt x="9" y="37"/>
                    <a:pt x="15" y="36"/>
                  </a:cubicBezTo>
                  <a:cubicBezTo>
                    <a:pt x="19" y="34"/>
                    <a:pt x="10" y="40"/>
                    <a:pt x="12" y="41"/>
                  </a:cubicBezTo>
                  <a:cubicBezTo>
                    <a:pt x="12" y="44"/>
                    <a:pt x="19" y="40"/>
                    <a:pt x="25" y="41"/>
                  </a:cubicBezTo>
                  <a:cubicBezTo>
                    <a:pt x="33" y="44"/>
                    <a:pt x="20" y="44"/>
                    <a:pt x="19" y="47"/>
                  </a:cubicBezTo>
                  <a:cubicBezTo>
                    <a:pt x="18" y="49"/>
                    <a:pt x="24" y="52"/>
                    <a:pt x="27" y="51"/>
                  </a:cubicBezTo>
                  <a:cubicBezTo>
                    <a:pt x="28" y="55"/>
                    <a:pt x="30" y="56"/>
                    <a:pt x="33" y="54"/>
                  </a:cubicBezTo>
                  <a:cubicBezTo>
                    <a:pt x="39" y="61"/>
                    <a:pt x="60" y="57"/>
                    <a:pt x="67" y="59"/>
                  </a:cubicBezTo>
                  <a:cubicBezTo>
                    <a:pt x="79" y="62"/>
                    <a:pt x="93" y="60"/>
                    <a:pt x="98" y="48"/>
                  </a:cubicBezTo>
                  <a:cubicBezTo>
                    <a:pt x="98" y="47"/>
                    <a:pt x="96" y="36"/>
                    <a:pt x="97" y="35"/>
                  </a:cubicBezTo>
                  <a:close/>
                </a:path>
              </a:pathLst>
            </a:custGeom>
            <a:solidFill>
              <a:srgbClr val="FC9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7" name="Freeform 396"/>
            <p:cNvSpPr/>
            <p:nvPr/>
          </p:nvSpPr>
          <p:spPr bwMode="auto">
            <a:xfrm flipH="1">
              <a:off x="7450011" y="1805833"/>
              <a:ext cx="80230" cy="107569"/>
            </a:xfrm>
            <a:custGeom>
              <a:gdLst>
                <a:gd fmla="*/ 11 w 11" name="T0"/>
                <a:gd fmla="*/ 0 h 17" name="T1"/>
                <a:gd fmla="*/ 7 w 11" name="T2"/>
                <a:gd fmla="*/ 16 h 17" name="T3"/>
                <a:gd fmla="*/ 11 w 11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11">
                  <a:moveTo>
                    <a:pt x="11" y="0"/>
                  </a:moveTo>
                  <a:cubicBezTo>
                    <a:pt x="0" y="1"/>
                    <a:pt x="6" y="14"/>
                    <a:pt x="7" y="16"/>
                  </a:cubicBezTo>
                  <a:cubicBezTo>
                    <a:pt x="7" y="17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8" name="Freeform 397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4 w 15" name="T2"/>
                <a:gd fmla="*/ 3 h 27" name="T3"/>
                <a:gd fmla="*/ 3 w 15" name="T4"/>
                <a:gd fmla="*/ 11 h 27" name="T5"/>
                <a:gd fmla="*/ 6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8" y="6"/>
                    <a:pt x="0" y="10"/>
                    <a:pt x="3" y="11"/>
                  </a:cubicBezTo>
                  <a:cubicBezTo>
                    <a:pt x="6" y="12"/>
                    <a:pt x="7" y="17"/>
                    <a:pt x="6" y="18"/>
                  </a:cubicBezTo>
                  <a:cubicBezTo>
                    <a:pt x="2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79" name="Freeform 398"/>
            <p:cNvSpPr/>
            <p:nvPr/>
          </p:nvSpPr>
          <p:spPr bwMode="auto">
            <a:xfrm flipH="1">
              <a:off x="8492996" y="2104337"/>
              <a:ext cx="108001" cy="172111"/>
            </a:xfrm>
            <a:custGeom>
              <a:gdLst>
                <a:gd fmla="*/ 14 w 15" name="T0"/>
                <a:gd fmla="*/ 0 h 27" name="T1"/>
                <a:gd fmla="*/ 5 w 15" name="T2"/>
                <a:gd fmla="*/ 3 h 27" name="T3"/>
                <a:gd fmla="*/ 4 w 15" name="T4"/>
                <a:gd fmla="*/ 11 h 27" name="T5"/>
                <a:gd fmla="*/ 7 w 15" name="T6"/>
                <a:gd fmla="*/ 18 h 27" name="T7"/>
                <a:gd fmla="*/ 7 w 15" name="T8"/>
                <a:gd fmla="*/ 24 h 27" name="T9"/>
                <a:gd fmla="*/ 14 w 15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15">
                  <a:moveTo>
                    <a:pt x="14" y="0"/>
                  </a:moveTo>
                  <a:cubicBezTo>
                    <a:pt x="12" y="1"/>
                    <a:pt x="7" y="0"/>
                    <a:pt x="5" y="3"/>
                  </a:cubicBezTo>
                  <a:cubicBezTo>
                    <a:pt x="9" y="6"/>
                    <a:pt x="0" y="10"/>
                    <a:pt x="4" y="11"/>
                  </a:cubicBezTo>
                  <a:cubicBezTo>
                    <a:pt x="7" y="12"/>
                    <a:pt x="9" y="18"/>
                    <a:pt x="7" y="18"/>
                  </a:cubicBezTo>
                  <a:cubicBezTo>
                    <a:pt x="3" y="18"/>
                    <a:pt x="4" y="23"/>
                    <a:pt x="7" y="24"/>
                  </a:cubicBezTo>
                  <a:cubicBezTo>
                    <a:pt x="15" y="2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0" name="Freeform 399"/>
            <p:cNvSpPr/>
            <p:nvPr/>
          </p:nvSpPr>
          <p:spPr bwMode="auto">
            <a:xfrm flipH="1">
              <a:off x="8326365" y="2066688"/>
              <a:ext cx="240689" cy="220517"/>
            </a:xfrm>
            <a:custGeom>
              <a:gdLst>
                <a:gd fmla="*/ 4 w 33" name="T0"/>
                <a:gd fmla="*/ 3 h 35" name="T1"/>
                <a:gd fmla="*/ 4 w 33" name="T2"/>
                <a:gd fmla="*/ 7 h 35" name="T3"/>
                <a:gd fmla="*/ 4 w 33" name="T4"/>
                <a:gd fmla="*/ 15 h 35" name="T5"/>
                <a:gd fmla="*/ 5 w 33" name="T6"/>
                <a:gd fmla="*/ 23 h 35" name="T7"/>
                <a:gd fmla="*/ 2 w 33" name="T8"/>
                <a:gd fmla="*/ 30 h 35" name="T9"/>
                <a:gd fmla="*/ 22 w 33" name="T10"/>
                <a:gd fmla="*/ 15 h 35" name="T11"/>
                <a:gd fmla="*/ 4 w 33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3">
                  <a:moveTo>
                    <a:pt x="4" y="3"/>
                  </a:moveTo>
                  <a:cubicBezTo>
                    <a:pt x="4" y="3"/>
                    <a:pt x="0" y="5"/>
                    <a:pt x="4" y="7"/>
                  </a:cubicBezTo>
                  <a:cubicBezTo>
                    <a:pt x="7" y="9"/>
                    <a:pt x="7" y="12"/>
                    <a:pt x="4" y="15"/>
                  </a:cubicBezTo>
                  <a:cubicBezTo>
                    <a:pt x="1" y="17"/>
                    <a:pt x="8" y="20"/>
                    <a:pt x="5" y="23"/>
                  </a:cubicBezTo>
                  <a:cubicBezTo>
                    <a:pt x="2" y="26"/>
                    <a:pt x="6" y="31"/>
                    <a:pt x="2" y="30"/>
                  </a:cubicBezTo>
                  <a:cubicBezTo>
                    <a:pt x="7" y="35"/>
                    <a:pt x="11" y="20"/>
                    <a:pt x="22" y="15"/>
                  </a:cubicBezTo>
                  <a:cubicBezTo>
                    <a:pt x="33" y="12"/>
                    <a:pt x="10" y="0"/>
                    <a:pt x="4" y="3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1" name="Freeform 400"/>
            <p:cNvSpPr/>
            <p:nvPr/>
          </p:nvSpPr>
          <p:spPr bwMode="auto">
            <a:xfrm flipH="1">
              <a:off x="8310937" y="2066688"/>
              <a:ext cx="246860" cy="220517"/>
            </a:xfrm>
            <a:custGeom>
              <a:gdLst>
                <a:gd fmla="*/ 3 w 34" name="T0"/>
                <a:gd fmla="*/ 3 h 35" name="T1"/>
                <a:gd fmla="*/ 3 w 34" name="T2"/>
                <a:gd fmla="*/ 7 h 35" name="T3"/>
                <a:gd fmla="*/ 3 w 34" name="T4"/>
                <a:gd fmla="*/ 15 h 35" name="T5"/>
                <a:gd fmla="*/ 4 w 34" name="T6"/>
                <a:gd fmla="*/ 23 h 35" name="T7"/>
                <a:gd fmla="*/ 1 w 34" name="T8"/>
                <a:gd fmla="*/ 30 h 35" name="T9"/>
                <a:gd fmla="*/ 23 w 34" name="T10"/>
                <a:gd fmla="*/ 16 h 35" name="T11"/>
                <a:gd fmla="*/ 3 w 34" name="T12"/>
                <a:gd fmla="*/ 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34">
                  <a:moveTo>
                    <a:pt x="3" y="3"/>
                  </a:moveTo>
                  <a:cubicBezTo>
                    <a:pt x="3" y="3"/>
                    <a:pt x="0" y="6"/>
                    <a:pt x="3" y="7"/>
                  </a:cubicBezTo>
                  <a:cubicBezTo>
                    <a:pt x="7" y="9"/>
                    <a:pt x="7" y="12"/>
                    <a:pt x="3" y="15"/>
                  </a:cubicBezTo>
                  <a:cubicBezTo>
                    <a:pt x="0" y="17"/>
                    <a:pt x="8" y="20"/>
                    <a:pt x="4" y="23"/>
                  </a:cubicBezTo>
                  <a:cubicBezTo>
                    <a:pt x="1" y="26"/>
                    <a:pt x="5" y="31"/>
                    <a:pt x="1" y="30"/>
                  </a:cubicBezTo>
                  <a:cubicBezTo>
                    <a:pt x="6" y="35"/>
                    <a:pt x="12" y="20"/>
                    <a:pt x="23" y="16"/>
                  </a:cubicBezTo>
                  <a:cubicBezTo>
                    <a:pt x="34" y="13"/>
                    <a:pt x="9" y="0"/>
                    <a:pt x="3" y="3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2" name="Freeform 401"/>
            <p:cNvSpPr/>
            <p:nvPr/>
          </p:nvSpPr>
          <p:spPr bwMode="auto">
            <a:xfrm flipH="1">
              <a:off x="8128877" y="2160811"/>
              <a:ext cx="370290" cy="153286"/>
            </a:xfrm>
            <a:custGeom>
              <a:gdLst>
                <a:gd fmla="*/ 51 w 51" name="T0"/>
                <a:gd fmla="*/ 13 h 24" name="T1"/>
                <a:gd fmla="*/ 48 w 51" name="T2"/>
                <a:gd fmla="*/ 18 h 24" name="T3"/>
                <a:gd fmla="*/ 47 w 51" name="T4"/>
                <a:gd fmla="*/ 18 h 24" name="T5"/>
                <a:gd fmla="*/ 47 w 51" name="T6"/>
                <a:gd fmla="*/ 20 h 24" name="T7"/>
                <a:gd fmla="*/ 40 w 51" name="T8"/>
                <a:gd fmla="*/ 16 h 24" name="T9"/>
                <a:gd fmla="*/ 7 w 51" name="T10"/>
                <a:gd fmla="*/ 3 h 24" name="T11"/>
                <a:gd fmla="*/ 4 w 51" name="T12"/>
                <a:gd fmla="*/ 5 h 24" name="T13"/>
                <a:gd fmla="*/ 7 w 51" name="T14"/>
                <a:gd fmla="*/ 0 h 24" name="T15"/>
                <a:gd fmla="*/ 51 w 51" name="T16"/>
                <a:gd fmla="*/ 13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51">
                  <a:moveTo>
                    <a:pt x="51" y="13"/>
                  </a:moveTo>
                  <a:cubicBezTo>
                    <a:pt x="50" y="13"/>
                    <a:pt x="49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9"/>
                    <a:pt x="46" y="19"/>
                    <a:pt x="47" y="20"/>
                  </a:cubicBezTo>
                  <a:cubicBezTo>
                    <a:pt x="41" y="24"/>
                    <a:pt x="40" y="18"/>
                    <a:pt x="40" y="16"/>
                  </a:cubicBezTo>
                  <a:cubicBezTo>
                    <a:pt x="41" y="11"/>
                    <a:pt x="11" y="5"/>
                    <a:pt x="7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22" y="0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3" name="Freeform 402"/>
            <p:cNvSpPr/>
            <p:nvPr/>
          </p:nvSpPr>
          <p:spPr bwMode="auto">
            <a:xfrm flipH="1">
              <a:off x="7493212" y="1684817"/>
              <a:ext cx="1021385" cy="344221"/>
            </a:xfrm>
            <a:custGeom>
              <a:gdLst>
                <a:gd fmla="*/ 119 w 140" name="T0"/>
                <a:gd fmla="*/ 0 h 54" name="T1"/>
                <a:gd fmla="*/ 116 w 140" name="T2"/>
                <a:gd fmla="*/ 10 h 54" name="T3"/>
                <a:gd fmla="*/ 101 w 140" name="T4"/>
                <a:gd fmla="*/ 3 h 54" name="T5"/>
                <a:gd fmla="*/ 97 w 140" name="T6"/>
                <a:gd fmla="*/ 11 h 54" name="T7"/>
                <a:gd fmla="*/ 79 w 140" name="T8"/>
                <a:gd fmla="*/ 1 h 54" name="T9"/>
                <a:gd fmla="*/ 62 w 140" name="T10"/>
                <a:gd fmla="*/ 12 h 54" name="T11"/>
                <a:gd fmla="*/ 54 w 140" name="T12"/>
                <a:gd fmla="*/ 8 h 54" name="T13"/>
                <a:gd fmla="*/ 28 w 140" name="T14"/>
                <a:gd fmla="*/ 36 h 54" name="T15"/>
                <a:gd fmla="*/ 0 w 140" name="T16"/>
                <a:gd fmla="*/ 37 h 54" name="T17"/>
                <a:gd fmla="*/ 5 w 140" name="T18"/>
                <a:gd fmla="*/ 48 h 54" name="T19"/>
                <a:gd fmla="*/ 34 w 140" name="T20"/>
                <a:gd fmla="*/ 47 h 54" name="T21"/>
                <a:gd fmla="*/ 93 w 140" name="T22"/>
                <a:gd fmla="*/ 20 h 54" name="T23"/>
                <a:gd fmla="*/ 119 w 140" name="T24"/>
                <a:gd fmla="*/ 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140">
                  <a:moveTo>
                    <a:pt x="119" y="0"/>
                  </a:moveTo>
                  <a:cubicBezTo>
                    <a:pt x="118" y="5"/>
                    <a:pt x="118" y="4"/>
                    <a:pt x="116" y="10"/>
                  </a:cubicBezTo>
                  <a:cubicBezTo>
                    <a:pt x="113" y="17"/>
                    <a:pt x="103" y="7"/>
                    <a:pt x="101" y="3"/>
                  </a:cubicBezTo>
                  <a:cubicBezTo>
                    <a:pt x="100" y="4"/>
                    <a:pt x="99" y="10"/>
                    <a:pt x="97" y="11"/>
                  </a:cubicBezTo>
                  <a:cubicBezTo>
                    <a:pt x="96" y="10"/>
                    <a:pt x="80" y="1"/>
                    <a:pt x="79" y="1"/>
                  </a:cubicBezTo>
                  <a:cubicBezTo>
                    <a:pt x="79" y="11"/>
                    <a:pt x="65" y="16"/>
                    <a:pt x="62" y="12"/>
                  </a:cubicBezTo>
                  <a:cubicBezTo>
                    <a:pt x="58" y="8"/>
                    <a:pt x="56" y="11"/>
                    <a:pt x="54" y="8"/>
                  </a:cubicBezTo>
                  <a:cubicBezTo>
                    <a:pt x="55" y="20"/>
                    <a:pt x="38" y="34"/>
                    <a:pt x="28" y="36"/>
                  </a:cubicBezTo>
                  <a:cubicBezTo>
                    <a:pt x="24" y="37"/>
                    <a:pt x="9" y="39"/>
                    <a:pt x="0" y="37"/>
                  </a:cubicBezTo>
                  <a:cubicBezTo>
                    <a:pt x="4" y="42"/>
                    <a:pt x="0" y="42"/>
                    <a:pt x="5" y="48"/>
                  </a:cubicBezTo>
                  <a:cubicBezTo>
                    <a:pt x="9" y="46"/>
                    <a:pt x="20" y="54"/>
                    <a:pt x="34" y="47"/>
                  </a:cubicBezTo>
                  <a:cubicBezTo>
                    <a:pt x="55" y="38"/>
                    <a:pt x="74" y="19"/>
                    <a:pt x="93" y="20"/>
                  </a:cubicBezTo>
                  <a:cubicBezTo>
                    <a:pt x="104" y="21"/>
                    <a:pt x="140" y="17"/>
                    <a:pt x="119" y="0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4" name="Freeform 403"/>
            <p:cNvSpPr/>
            <p:nvPr/>
          </p:nvSpPr>
          <p:spPr bwMode="auto">
            <a:xfrm flipH="1">
              <a:off x="7428411" y="1647168"/>
              <a:ext cx="1150986" cy="494818"/>
            </a:xfrm>
            <a:custGeom>
              <a:gdLst>
                <a:gd fmla="*/ 150 w 158" name="T0"/>
                <a:gd fmla="*/ 36 h 78" name="T1"/>
                <a:gd fmla="*/ 152 w 158" name="T2"/>
                <a:gd fmla="*/ 31 h 78" name="T3"/>
                <a:gd fmla="*/ 155 w 158" name="T4"/>
                <a:gd fmla="*/ 24 h 78" name="T5"/>
                <a:gd fmla="*/ 149 w 158" name="T6"/>
                <a:gd fmla="*/ 17 h 78" name="T7"/>
                <a:gd fmla="*/ 137 w 158" name="T8"/>
                <a:gd fmla="*/ 11 h 78" name="T9"/>
                <a:gd fmla="*/ 128 w 158" name="T10"/>
                <a:gd fmla="*/ 6 h 78" name="T11"/>
                <a:gd fmla="*/ 125 w 158" name="T12"/>
                <a:gd fmla="*/ 14 h 78" name="T13"/>
                <a:gd fmla="*/ 119 w 158" name="T14"/>
                <a:gd fmla="*/ 15 h 78" name="T15"/>
                <a:gd fmla="*/ 115 w 158" name="T16"/>
                <a:gd fmla="*/ 10 h 78" name="T17"/>
                <a:gd fmla="*/ 111 w 158" name="T18"/>
                <a:gd fmla="*/ 12 h 78" name="T19"/>
                <a:gd fmla="*/ 108 w 158" name="T20"/>
                <a:gd fmla="*/ 14 h 78" name="T21"/>
                <a:gd fmla="*/ 98 w 158" name="T22"/>
                <a:gd fmla="*/ 8 h 78" name="T23"/>
                <a:gd fmla="*/ 92 w 158" name="T24"/>
                <a:gd fmla="*/ 6 h 78" name="T25"/>
                <a:gd fmla="*/ 88 w 158" name="T26"/>
                <a:gd fmla="*/ 8 h 78" name="T27"/>
                <a:gd fmla="*/ 83 w 158" name="T28"/>
                <a:gd fmla="*/ 13 h 78" name="T29"/>
                <a:gd fmla="*/ 77 w 158" name="T30"/>
                <a:gd fmla="*/ 10 h 78" name="T31"/>
                <a:gd fmla="*/ 71 w 158" name="T32"/>
                <a:gd fmla="*/ 13 h 78" name="T33"/>
                <a:gd fmla="*/ 71 w 158" name="T34"/>
                <a:gd fmla="*/ 15 h 78" name="T35"/>
                <a:gd fmla="*/ 66 w 158" name="T36"/>
                <a:gd fmla="*/ 17 h 78" name="T37"/>
                <a:gd fmla="*/ 63 w 158" name="T38"/>
                <a:gd fmla="*/ 14 h 78" name="T39"/>
                <a:gd fmla="*/ 60 w 158" name="T40"/>
                <a:gd fmla="*/ 21 h 78" name="T41"/>
                <a:gd fmla="*/ 52 w 158" name="T42"/>
                <a:gd fmla="*/ 25 h 78" name="T43"/>
                <a:gd fmla="*/ 46 w 158" name="T44"/>
                <a:gd fmla="*/ 28 h 78" name="T45"/>
                <a:gd fmla="*/ 42 w 158" name="T46"/>
                <a:gd fmla="*/ 32 h 78" name="T47"/>
                <a:gd fmla="*/ 38 w 158" name="T48"/>
                <a:gd fmla="*/ 40 h 78" name="T49"/>
                <a:gd fmla="*/ 35 w 158" name="T50"/>
                <a:gd fmla="*/ 46 h 78" name="T51"/>
                <a:gd fmla="*/ 35 w 158" name="T52"/>
                <a:gd fmla="*/ 50 h 78" name="T53"/>
                <a:gd fmla="*/ 19 w 158" name="T54"/>
                <a:gd fmla="*/ 45 h 78" name="T55"/>
                <a:gd fmla="*/ 16 w 158" name="T56"/>
                <a:gd fmla="*/ 49 h 78" name="T57"/>
                <a:gd fmla="*/ 13 w 158" name="T58"/>
                <a:gd fmla="*/ 45 h 78" name="T59"/>
                <a:gd fmla="*/ 9 w 158" name="T60"/>
                <a:gd fmla="*/ 43 h 78" name="T61"/>
                <a:gd fmla="*/ 7 w 158" name="T62"/>
                <a:gd fmla="*/ 46 h 78" name="T63"/>
                <a:gd fmla="*/ 3 w 158" name="T64"/>
                <a:gd fmla="*/ 54 h 78" name="T65"/>
                <a:gd fmla="*/ 7 w 158" name="T66"/>
                <a:gd fmla="*/ 60 h 78" name="T67"/>
                <a:gd fmla="*/ 12 w 158" name="T68"/>
                <a:gd fmla="*/ 68 h 78" name="T69"/>
                <a:gd fmla="*/ 108 w 158" name="T70"/>
                <a:gd fmla="*/ 54 h 78" name="T71"/>
                <a:gd fmla="*/ 155 w 158" name="T72"/>
                <a:gd fmla="*/ 60 h 78" name="T73"/>
                <a:gd fmla="*/ 155 w 158" name="T74"/>
                <a:gd fmla="*/ 40 h 78" name="T75"/>
                <a:gd fmla="*/ 150 w 158" name="T76"/>
                <a:gd fmla="*/ 36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8">
                  <a:moveTo>
                    <a:pt x="150" y="36"/>
                  </a:moveTo>
                  <a:cubicBezTo>
                    <a:pt x="151" y="34"/>
                    <a:pt x="149" y="32"/>
                    <a:pt x="152" y="31"/>
                  </a:cubicBezTo>
                  <a:cubicBezTo>
                    <a:pt x="149" y="26"/>
                    <a:pt x="158" y="26"/>
                    <a:pt x="155" y="24"/>
                  </a:cubicBezTo>
                  <a:cubicBezTo>
                    <a:pt x="150" y="20"/>
                    <a:pt x="154" y="16"/>
                    <a:pt x="149" y="17"/>
                  </a:cubicBezTo>
                  <a:cubicBezTo>
                    <a:pt x="146" y="18"/>
                    <a:pt x="147" y="5"/>
                    <a:pt x="137" y="11"/>
                  </a:cubicBezTo>
                  <a:cubicBezTo>
                    <a:pt x="135" y="8"/>
                    <a:pt x="137" y="1"/>
                    <a:pt x="128" y="6"/>
                  </a:cubicBezTo>
                  <a:cubicBezTo>
                    <a:pt x="126" y="7"/>
                    <a:pt x="132" y="10"/>
                    <a:pt x="125" y="14"/>
                  </a:cubicBezTo>
                  <a:cubicBezTo>
                    <a:pt x="124" y="11"/>
                    <a:pt x="119" y="12"/>
                    <a:pt x="119" y="15"/>
                  </a:cubicBezTo>
                  <a:cubicBezTo>
                    <a:pt x="116" y="13"/>
                    <a:pt x="119" y="10"/>
                    <a:pt x="115" y="10"/>
                  </a:cubicBezTo>
                  <a:cubicBezTo>
                    <a:pt x="113" y="6"/>
                    <a:pt x="107" y="10"/>
                    <a:pt x="111" y="12"/>
                  </a:cubicBezTo>
                  <a:cubicBezTo>
                    <a:pt x="113" y="13"/>
                    <a:pt x="111" y="16"/>
                    <a:pt x="108" y="14"/>
                  </a:cubicBezTo>
                  <a:cubicBezTo>
                    <a:pt x="103" y="12"/>
                    <a:pt x="109" y="7"/>
                    <a:pt x="98" y="8"/>
                  </a:cubicBezTo>
                  <a:cubicBezTo>
                    <a:pt x="99" y="4"/>
                    <a:pt x="91" y="0"/>
                    <a:pt x="92" y="6"/>
                  </a:cubicBezTo>
                  <a:cubicBezTo>
                    <a:pt x="89" y="5"/>
                    <a:pt x="87" y="7"/>
                    <a:pt x="88" y="8"/>
                  </a:cubicBezTo>
                  <a:cubicBezTo>
                    <a:pt x="90" y="13"/>
                    <a:pt x="85" y="8"/>
                    <a:pt x="83" y="13"/>
                  </a:cubicBezTo>
                  <a:cubicBezTo>
                    <a:pt x="80" y="14"/>
                    <a:pt x="79" y="7"/>
                    <a:pt x="77" y="10"/>
                  </a:cubicBezTo>
                  <a:cubicBezTo>
                    <a:pt x="76" y="12"/>
                    <a:pt x="73" y="9"/>
                    <a:pt x="71" y="13"/>
                  </a:cubicBezTo>
                  <a:cubicBezTo>
                    <a:pt x="71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7"/>
                  </a:cubicBezTo>
                  <a:cubicBezTo>
                    <a:pt x="65" y="18"/>
                    <a:pt x="63" y="15"/>
                    <a:pt x="63" y="14"/>
                  </a:cubicBezTo>
                  <a:cubicBezTo>
                    <a:pt x="59" y="16"/>
                    <a:pt x="58" y="19"/>
                    <a:pt x="60" y="21"/>
                  </a:cubicBezTo>
                  <a:cubicBezTo>
                    <a:pt x="56" y="24"/>
                    <a:pt x="53" y="21"/>
                    <a:pt x="52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7"/>
                    <a:pt x="42" y="32"/>
                  </a:cubicBezTo>
                  <a:cubicBezTo>
                    <a:pt x="38" y="35"/>
                    <a:pt x="36" y="32"/>
                    <a:pt x="38" y="40"/>
                  </a:cubicBezTo>
                  <a:cubicBezTo>
                    <a:pt x="38" y="43"/>
                    <a:pt x="31" y="45"/>
                    <a:pt x="35" y="46"/>
                  </a:cubicBezTo>
                  <a:cubicBezTo>
                    <a:pt x="37" y="47"/>
                    <a:pt x="32" y="48"/>
                    <a:pt x="35" y="50"/>
                  </a:cubicBezTo>
                  <a:cubicBezTo>
                    <a:pt x="27" y="54"/>
                    <a:pt x="28" y="40"/>
                    <a:pt x="19" y="45"/>
                  </a:cubicBezTo>
                  <a:cubicBezTo>
                    <a:pt x="16" y="44"/>
                    <a:pt x="15" y="47"/>
                    <a:pt x="16" y="49"/>
                  </a:cubicBezTo>
                  <a:cubicBezTo>
                    <a:pt x="14" y="50"/>
                    <a:pt x="13" y="50"/>
                    <a:pt x="13" y="45"/>
                  </a:cubicBezTo>
                  <a:cubicBezTo>
                    <a:pt x="13" y="43"/>
                    <a:pt x="11" y="43"/>
                    <a:pt x="9" y="43"/>
                  </a:cubicBezTo>
                  <a:cubicBezTo>
                    <a:pt x="8" y="44"/>
                    <a:pt x="10" y="46"/>
                    <a:pt x="7" y="46"/>
                  </a:cubicBezTo>
                  <a:cubicBezTo>
                    <a:pt x="4" y="46"/>
                    <a:pt x="8" y="51"/>
                    <a:pt x="3" y="54"/>
                  </a:cubicBezTo>
                  <a:cubicBezTo>
                    <a:pt x="0" y="55"/>
                    <a:pt x="4" y="62"/>
                    <a:pt x="7" y="60"/>
                  </a:cubicBezTo>
                  <a:cubicBezTo>
                    <a:pt x="5" y="65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5" y="40"/>
                  </a:cubicBezTo>
                  <a:cubicBezTo>
                    <a:pt x="154" y="37"/>
                    <a:pt x="154" y="35"/>
                    <a:pt x="150" y="36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5" name="Freeform 404"/>
            <p:cNvSpPr/>
            <p:nvPr/>
          </p:nvSpPr>
          <p:spPr bwMode="auto">
            <a:xfrm flipH="1">
              <a:off x="7443840" y="1647168"/>
              <a:ext cx="1135557" cy="494818"/>
            </a:xfrm>
            <a:custGeom>
              <a:gdLst>
                <a:gd fmla="*/ 149 w 156" name="T0"/>
                <a:gd fmla="*/ 37 h 78" name="T1"/>
                <a:gd fmla="*/ 152 w 156" name="T2"/>
                <a:gd fmla="*/ 31 h 78" name="T3"/>
                <a:gd fmla="*/ 154 w 156" name="T4"/>
                <a:gd fmla="*/ 24 h 78" name="T5"/>
                <a:gd fmla="*/ 149 w 156" name="T6"/>
                <a:gd fmla="*/ 17 h 78" name="T7"/>
                <a:gd fmla="*/ 136 w 156" name="T8"/>
                <a:gd fmla="*/ 12 h 78" name="T9"/>
                <a:gd fmla="*/ 129 w 156" name="T10"/>
                <a:gd fmla="*/ 6 h 78" name="T11"/>
                <a:gd fmla="*/ 125 w 156" name="T12"/>
                <a:gd fmla="*/ 14 h 78" name="T13"/>
                <a:gd fmla="*/ 119 w 156" name="T14"/>
                <a:gd fmla="*/ 15 h 78" name="T15"/>
                <a:gd fmla="*/ 114 w 156" name="T16"/>
                <a:gd fmla="*/ 11 h 78" name="T17"/>
                <a:gd fmla="*/ 112 w 156" name="T18"/>
                <a:gd fmla="*/ 11 h 78" name="T19"/>
                <a:gd fmla="*/ 108 w 156" name="T20"/>
                <a:gd fmla="*/ 15 h 78" name="T21"/>
                <a:gd fmla="*/ 97 w 156" name="T22"/>
                <a:gd fmla="*/ 8 h 78" name="T23"/>
                <a:gd fmla="*/ 92 w 156" name="T24"/>
                <a:gd fmla="*/ 7 h 78" name="T25"/>
                <a:gd fmla="*/ 88 w 156" name="T26"/>
                <a:gd fmla="*/ 8 h 78" name="T27"/>
                <a:gd fmla="*/ 83 w 156" name="T28"/>
                <a:gd fmla="*/ 13 h 78" name="T29"/>
                <a:gd fmla="*/ 77 w 156" name="T30"/>
                <a:gd fmla="*/ 11 h 78" name="T31"/>
                <a:gd fmla="*/ 71 w 156" name="T32"/>
                <a:gd fmla="*/ 13 h 78" name="T33"/>
                <a:gd fmla="*/ 71 w 156" name="T34"/>
                <a:gd fmla="*/ 15 h 78" name="T35"/>
                <a:gd fmla="*/ 66 w 156" name="T36"/>
                <a:gd fmla="*/ 18 h 78" name="T37"/>
                <a:gd fmla="*/ 63 w 156" name="T38"/>
                <a:gd fmla="*/ 15 h 78" name="T39"/>
                <a:gd fmla="*/ 60 w 156" name="T40"/>
                <a:gd fmla="*/ 22 h 78" name="T41"/>
                <a:gd fmla="*/ 53 w 156" name="T42"/>
                <a:gd fmla="*/ 25 h 78" name="T43"/>
                <a:gd fmla="*/ 46 w 156" name="T44"/>
                <a:gd fmla="*/ 28 h 78" name="T45"/>
                <a:gd fmla="*/ 42 w 156" name="T46"/>
                <a:gd fmla="*/ 33 h 78" name="T47"/>
                <a:gd fmla="*/ 38 w 156" name="T48"/>
                <a:gd fmla="*/ 40 h 78" name="T49"/>
                <a:gd fmla="*/ 35 w 156" name="T50"/>
                <a:gd fmla="*/ 46 h 78" name="T51"/>
                <a:gd fmla="*/ 35 w 156" name="T52"/>
                <a:gd fmla="*/ 50 h 78" name="T53"/>
                <a:gd fmla="*/ 20 w 156" name="T54"/>
                <a:gd fmla="*/ 46 h 78" name="T55"/>
                <a:gd fmla="*/ 16 w 156" name="T56"/>
                <a:gd fmla="*/ 49 h 78" name="T57"/>
                <a:gd fmla="*/ 13 w 156" name="T58"/>
                <a:gd fmla="*/ 46 h 78" name="T59"/>
                <a:gd fmla="*/ 10 w 156" name="T60"/>
                <a:gd fmla="*/ 43 h 78" name="T61"/>
                <a:gd fmla="*/ 8 w 156" name="T62"/>
                <a:gd fmla="*/ 47 h 78" name="T63"/>
                <a:gd fmla="*/ 3 w 156" name="T64"/>
                <a:gd fmla="*/ 54 h 78" name="T65"/>
                <a:gd fmla="*/ 8 w 156" name="T66"/>
                <a:gd fmla="*/ 59 h 78" name="T67"/>
                <a:gd fmla="*/ 12 w 156" name="T68"/>
                <a:gd fmla="*/ 68 h 78" name="T69"/>
                <a:gd fmla="*/ 108 w 156" name="T70"/>
                <a:gd fmla="*/ 54 h 78" name="T71"/>
                <a:gd fmla="*/ 155 w 156" name="T72"/>
                <a:gd fmla="*/ 60 h 78" name="T73"/>
                <a:gd fmla="*/ 154 w 156" name="T74"/>
                <a:gd fmla="*/ 39 h 78" name="T75"/>
                <a:gd fmla="*/ 149 w 156" name="T76"/>
                <a:gd fmla="*/ 37 h 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8" w="156">
                  <a:moveTo>
                    <a:pt x="149" y="37"/>
                  </a:moveTo>
                  <a:cubicBezTo>
                    <a:pt x="150" y="34"/>
                    <a:pt x="149" y="31"/>
                    <a:pt x="152" y="31"/>
                  </a:cubicBezTo>
                  <a:cubicBezTo>
                    <a:pt x="147" y="26"/>
                    <a:pt x="156" y="26"/>
                    <a:pt x="154" y="24"/>
                  </a:cubicBezTo>
                  <a:cubicBezTo>
                    <a:pt x="149" y="20"/>
                    <a:pt x="154" y="16"/>
                    <a:pt x="149" y="17"/>
                  </a:cubicBezTo>
                  <a:cubicBezTo>
                    <a:pt x="146" y="18"/>
                    <a:pt x="146" y="7"/>
                    <a:pt x="136" y="12"/>
                  </a:cubicBezTo>
                  <a:cubicBezTo>
                    <a:pt x="134" y="9"/>
                    <a:pt x="137" y="1"/>
                    <a:pt x="129" y="6"/>
                  </a:cubicBezTo>
                  <a:cubicBezTo>
                    <a:pt x="126" y="8"/>
                    <a:pt x="133" y="12"/>
                    <a:pt x="125" y="14"/>
                  </a:cubicBezTo>
                  <a:cubicBezTo>
                    <a:pt x="124" y="11"/>
                    <a:pt x="119" y="13"/>
                    <a:pt x="119" y="15"/>
                  </a:cubicBezTo>
                  <a:cubicBezTo>
                    <a:pt x="116" y="14"/>
                    <a:pt x="118" y="10"/>
                    <a:pt x="114" y="11"/>
                  </a:cubicBezTo>
                  <a:cubicBezTo>
                    <a:pt x="113" y="6"/>
                    <a:pt x="108" y="10"/>
                    <a:pt x="112" y="11"/>
                  </a:cubicBezTo>
                  <a:cubicBezTo>
                    <a:pt x="115" y="13"/>
                    <a:pt x="111" y="16"/>
                    <a:pt x="108" y="15"/>
                  </a:cubicBezTo>
                  <a:cubicBezTo>
                    <a:pt x="103" y="13"/>
                    <a:pt x="108" y="7"/>
                    <a:pt x="97" y="8"/>
                  </a:cubicBezTo>
                  <a:cubicBezTo>
                    <a:pt x="98" y="4"/>
                    <a:pt x="91" y="0"/>
                    <a:pt x="92" y="7"/>
                  </a:cubicBezTo>
                  <a:cubicBezTo>
                    <a:pt x="89" y="5"/>
                    <a:pt x="88" y="7"/>
                    <a:pt x="88" y="8"/>
                  </a:cubicBezTo>
                  <a:cubicBezTo>
                    <a:pt x="91" y="13"/>
                    <a:pt x="85" y="9"/>
                    <a:pt x="83" y="13"/>
                  </a:cubicBezTo>
                  <a:cubicBezTo>
                    <a:pt x="81" y="14"/>
                    <a:pt x="79" y="7"/>
                    <a:pt x="77" y="11"/>
                  </a:cubicBezTo>
                  <a:cubicBezTo>
                    <a:pt x="76" y="13"/>
                    <a:pt x="73" y="9"/>
                    <a:pt x="71" y="13"/>
                  </a:cubicBezTo>
                  <a:cubicBezTo>
                    <a:pt x="72" y="14"/>
                    <a:pt x="68" y="13"/>
                    <a:pt x="71" y="15"/>
                  </a:cubicBezTo>
                  <a:cubicBezTo>
                    <a:pt x="69" y="18"/>
                    <a:pt x="68" y="15"/>
                    <a:pt x="66" y="18"/>
                  </a:cubicBezTo>
                  <a:cubicBezTo>
                    <a:pt x="65" y="19"/>
                    <a:pt x="63" y="15"/>
                    <a:pt x="63" y="15"/>
                  </a:cubicBezTo>
                  <a:cubicBezTo>
                    <a:pt x="59" y="16"/>
                    <a:pt x="58" y="19"/>
                    <a:pt x="60" y="22"/>
                  </a:cubicBezTo>
                  <a:cubicBezTo>
                    <a:pt x="56" y="24"/>
                    <a:pt x="53" y="21"/>
                    <a:pt x="53" y="25"/>
                  </a:cubicBezTo>
                  <a:cubicBezTo>
                    <a:pt x="52" y="26"/>
                    <a:pt x="48" y="31"/>
                    <a:pt x="46" y="28"/>
                  </a:cubicBezTo>
                  <a:cubicBezTo>
                    <a:pt x="45" y="28"/>
                    <a:pt x="41" y="28"/>
                    <a:pt x="42" y="33"/>
                  </a:cubicBezTo>
                  <a:cubicBezTo>
                    <a:pt x="39" y="36"/>
                    <a:pt x="37" y="32"/>
                    <a:pt x="38" y="40"/>
                  </a:cubicBezTo>
                  <a:cubicBezTo>
                    <a:pt x="39" y="43"/>
                    <a:pt x="32" y="45"/>
                    <a:pt x="35" y="46"/>
                  </a:cubicBezTo>
                  <a:cubicBezTo>
                    <a:pt x="38" y="47"/>
                    <a:pt x="32" y="48"/>
                    <a:pt x="35" y="50"/>
                  </a:cubicBezTo>
                  <a:cubicBezTo>
                    <a:pt x="27" y="56"/>
                    <a:pt x="28" y="41"/>
                    <a:pt x="20" y="46"/>
                  </a:cubicBezTo>
                  <a:cubicBezTo>
                    <a:pt x="16" y="45"/>
                    <a:pt x="15" y="47"/>
                    <a:pt x="16" y="49"/>
                  </a:cubicBezTo>
                  <a:cubicBezTo>
                    <a:pt x="14" y="51"/>
                    <a:pt x="13" y="51"/>
                    <a:pt x="13" y="46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5"/>
                    <a:pt x="11" y="47"/>
                    <a:pt x="8" y="47"/>
                  </a:cubicBezTo>
                  <a:cubicBezTo>
                    <a:pt x="5" y="47"/>
                    <a:pt x="8" y="51"/>
                    <a:pt x="3" y="54"/>
                  </a:cubicBezTo>
                  <a:cubicBezTo>
                    <a:pt x="0" y="55"/>
                    <a:pt x="4" y="62"/>
                    <a:pt x="8" y="59"/>
                  </a:cubicBezTo>
                  <a:cubicBezTo>
                    <a:pt x="5" y="64"/>
                    <a:pt x="12" y="63"/>
                    <a:pt x="12" y="68"/>
                  </a:cubicBezTo>
                  <a:cubicBezTo>
                    <a:pt x="54" y="78"/>
                    <a:pt x="82" y="42"/>
                    <a:pt x="108" y="54"/>
                  </a:cubicBezTo>
                  <a:cubicBezTo>
                    <a:pt x="137" y="66"/>
                    <a:pt x="148" y="72"/>
                    <a:pt x="155" y="60"/>
                  </a:cubicBezTo>
                  <a:cubicBezTo>
                    <a:pt x="155" y="55"/>
                    <a:pt x="156" y="48"/>
                    <a:pt x="154" y="39"/>
                  </a:cubicBezTo>
                  <a:cubicBezTo>
                    <a:pt x="154" y="37"/>
                    <a:pt x="153" y="36"/>
                    <a:pt x="149" y="37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6" name="Freeform 405"/>
            <p:cNvSpPr/>
            <p:nvPr/>
          </p:nvSpPr>
          <p:spPr bwMode="auto">
            <a:xfrm flipH="1">
              <a:off x="7878931" y="1899956"/>
              <a:ext cx="678866" cy="190935"/>
            </a:xfrm>
            <a:custGeom>
              <a:gdLst>
                <a:gd fmla="*/ 39 w 93" name="T0"/>
                <a:gd fmla="*/ 27 h 30" name="T1"/>
                <a:gd fmla="*/ 17 w 93" name="T2"/>
                <a:gd fmla="*/ 29 h 30" name="T3"/>
                <a:gd fmla="*/ 6 w 93" name="T4"/>
                <a:gd fmla="*/ 22 h 30" name="T5"/>
                <a:gd fmla="*/ 6 w 93" name="T6"/>
                <a:gd fmla="*/ 19 h 30" name="T7"/>
                <a:gd fmla="*/ 0 w 93" name="T8"/>
                <a:gd fmla="*/ 15 h 30" name="T9"/>
                <a:gd fmla="*/ 10 w 93" name="T10"/>
                <a:gd fmla="*/ 15 h 30" name="T11"/>
                <a:gd fmla="*/ 26 w 93" name="T12"/>
                <a:gd fmla="*/ 15 h 30" name="T13"/>
                <a:gd fmla="*/ 47 w 93" name="T14"/>
                <a:gd fmla="*/ 17 h 30" name="T15"/>
                <a:gd fmla="*/ 89 w 93" name="T16"/>
                <a:gd fmla="*/ 12 h 30" name="T17"/>
                <a:gd fmla="*/ 39 w 93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93">
                  <a:moveTo>
                    <a:pt x="39" y="27"/>
                  </a:moveTo>
                  <a:cubicBezTo>
                    <a:pt x="30" y="28"/>
                    <a:pt x="25" y="28"/>
                    <a:pt x="17" y="29"/>
                  </a:cubicBezTo>
                  <a:cubicBezTo>
                    <a:pt x="9" y="30"/>
                    <a:pt x="12" y="24"/>
                    <a:pt x="6" y="22"/>
                  </a:cubicBezTo>
                  <a:cubicBezTo>
                    <a:pt x="4" y="21"/>
                    <a:pt x="5" y="21"/>
                    <a:pt x="6" y="19"/>
                  </a:cubicBezTo>
                  <a:cubicBezTo>
                    <a:pt x="4" y="20"/>
                    <a:pt x="1" y="20"/>
                    <a:pt x="0" y="15"/>
                  </a:cubicBezTo>
                  <a:cubicBezTo>
                    <a:pt x="4" y="13"/>
                    <a:pt x="4" y="17"/>
                    <a:pt x="10" y="15"/>
                  </a:cubicBezTo>
                  <a:cubicBezTo>
                    <a:pt x="17" y="12"/>
                    <a:pt x="17" y="17"/>
                    <a:pt x="26" y="15"/>
                  </a:cubicBezTo>
                  <a:cubicBezTo>
                    <a:pt x="38" y="12"/>
                    <a:pt x="34" y="22"/>
                    <a:pt x="47" y="17"/>
                  </a:cubicBezTo>
                  <a:cubicBezTo>
                    <a:pt x="58" y="13"/>
                    <a:pt x="83" y="0"/>
                    <a:pt x="89" y="12"/>
                  </a:cubicBezTo>
                  <a:cubicBezTo>
                    <a:pt x="93" y="15"/>
                    <a:pt x="41" y="27"/>
                    <a:pt x="39" y="27"/>
                  </a:cubicBezTo>
                  <a:close/>
                </a:path>
              </a:pathLst>
            </a:custGeom>
            <a:solidFill>
              <a:srgbClr val="F78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7" name="Freeform 406"/>
            <p:cNvSpPr/>
            <p:nvPr/>
          </p:nvSpPr>
          <p:spPr bwMode="auto">
            <a:xfrm flipH="1">
              <a:off x="7786358" y="1945673"/>
              <a:ext cx="756010" cy="368424"/>
            </a:xfrm>
            <a:custGeom>
              <a:gdLst>
                <a:gd fmla="*/ 49 w 104" name="T0"/>
                <a:gd fmla="*/ 18 h 58" name="T1"/>
                <a:gd fmla="*/ 1 w 104" name="T2"/>
                <a:gd fmla="*/ 22 h 58" name="T3"/>
                <a:gd fmla="*/ 9 w 104" name="T4"/>
                <a:gd fmla="*/ 26 h 58" name="T5"/>
                <a:gd fmla="*/ 6 w 104" name="T6"/>
                <a:gd fmla="*/ 32 h 58" name="T7"/>
                <a:gd fmla="*/ 10 w 104" name="T8"/>
                <a:gd fmla="*/ 39 h 58" name="T9"/>
                <a:gd fmla="*/ 12 w 104" name="T10"/>
                <a:gd fmla="*/ 36 h 58" name="T11"/>
                <a:gd fmla="*/ 15 w 104" name="T12"/>
                <a:gd fmla="*/ 39 h 58" name="T13"/>
                <a:gd fmla="*/ 19 w 104" name="T14"/>
                <a:gd fmla="*/ 44 h 58" name="T15"/>
                <a:gd fmla="*/ 23 w 104" name="T16"/>
                <a:gd fmla="*/ 50 h 58" name="T17"/>
                <a:gd fmla="*/ 28 w 104" name="T18"/>
                <a:gd fmla="*/ 49 h 58" name="T19"/>
                <a:gd fmla="*/ 33 w 104" name="T20"/>
                <a:gd fmla="*/ 52 h 58" name="T21"/>
                <a:gd fmla="*/ 37 w 104" name="T22"/>
                <a:gd fmla="*/ 50 h 58" name="T23"/>
                <a:gd fmla="*/ 46 w 104" name="T24"/>
                <a:gd fmla="*/ 53 h 58" name="T25"/>
                <a:gd fmla="*/ 53 w 104" name="T26"/>
                <a:gd fmla="*/ 54 h 58" name="T27"/>
                <a:gd fmla="*/ 53 w 104" name="T28"/>
                <a:gd fmla="*/ 53 h 58" name="T29"/>
                <a:gd fmla="*/ 54 w 104" name="T30"/>
                <a:gd fmla="*/ 49 h 58" name="T31"/>
                <a:gd fmla="*/ 59 w 104" name="T32"/>
                <a:gd fmla="*/ 45 h 58" name="T33"/>
                <a:gd fmla="*/ 72 w 104" name="T34"/>
                <a:gd fmla="*/ 45 h 58" name="T35"/>
                <a:gd fmla="*/ 77 w 104" name="T36"/>
                <a:gd fmla="*/ 43 h 58" name="T37"/>
                <a:gd fmla="*/ 84 w 104" name="T38"/>
                <a:gd fmla="*/ 36 h 58" name="T39"/>
                <a:gd fmla="*/ 88 w 104" name="T40"/>
                <a:gd fmla="*/ 33 h 58" name="T41"/>
                <a:gd fmla="*/ 103 w 104" name="T42"/>
                <a:gd fmla="*/ 29 h 58" name="T43"/>
                <a:gd fmla="*/ 49 w 104" name="T44"/>
                <a:gd fmla="*/ 18 h 5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7" w="104">
                  <a:moveTo>
                    <a:pt x="49" y="18"/>
                  </a:moveTo>
                  <a:cubicBezTo>
                    <a:pt x="24" y="28"/>
                    <a:pt x="15" y="12"/>
                    <a:pt x="1" y="22"/>
                  </a:cubicBezTo>
                  <a:cubicBezTo>
                    <a:pt x="8" y="20"/>
                    <a:pt x="0" y="29"/>
                    <a:pt x="9" y="26"/>
                  </a:cubicBezTo>
                  <a:cubicBezTo>
                    <a:pt x="10" y="29"/>
                    <a:pt x="9" y="32"/>
                    <a:pt x="6" y="32"/>
                  </a:cubicBezTo>
                  <a:cubicBezTo>
                    <a:pt x="7" y="35"/>
                    <a:pt x="6" y="39"/>
                    <a:pt x="10" y="39"/>
                  </a:cubicBezTo>
                  <a:cubicBezTo>
                    <a:pt x="10" y="39"/>
                    <a:pt x="9" y="36"/>
                    <a:pt x="12" y="36"/>
                  </a:cubicBezTo>
                  <a:cubicBezTo>
                    <a:pt x="14" y="36"/>
                    <a:pt x="10" y="40"/>
                    <a:pt x="15" y="39"/>
                  </a:cubicBezTo>
                  <a:cubicBezTo>
                    <a:pt x="14" y="45"/>
                    <a:pt x="18" y="44"/>
                    <a:pt x="19" y="44"/>
                  </a:cubicBezTo>
                  <a:cubicBezTo>
                    <a:pt x="22" y="43"/>
                    <a:pt x="17" y="50"/>
                    <a:pt x="23" y="50"/>
                  </a:cubicBezTo>
                  <a:cubicBezTo>
                    <a:pt x="25" y="54"/>
                    <a:pt x="29" y="51"/>
                    <a:pt x="28" y="49"/>
                  </a:cubicBezTo>
                  <a:cubicBezTo>
                    <a:pt x="29" y="52"/>
                    <a:pt x="32" y="54"/>
                    <a:pt x="33" y="52"/>
                  </a:cubicBezTo>
                  <a:cubicBezTo>
                    <a:pt x="33" y="50"/>
                    <a:pt x="36" y="53"/>
                    <a:pt x="37" y="50"/>
                  </a:cubicBezTo>
                  <a:cubicBezTo>
                    <a:pt x="41" y="57"/>
                    <a:pt x="41" y="51"/>
                    <a:pt x="46" y="53"/>
                  </a:cubicBezTo>
                  <a:cubicBezTo>
                    <a:pt x="46" y="56"/>
                    <a:pt x="51" y="58"/>
                    <a:pt x="53" y="54"/>
                  </a:cubicBezTo>
                  <a:cubicBezTo>
                    <a:pt x="50" y="54"/>
                    <a:pt x="52" y="52"/>
                    <a:pt x="53" y="53"/>
                  </a:cubicBezTo>
                  <a:cubicBezTo>
                    <a:pt x="55" y="53"/>
                    <a:pt x="55" y="51"/>
                    <a:pt x="54" y="49"/>
                  </a:cubicBezTo>
                  <a:cubicBezTo>
                    <a:pt x="58" y="51"/>
                    <a:pt x="57" y="46"/>
                    <a:pt x="59" y="45"/>
                  </a:cubicBezTo>
                  <a:cubicBezTo>
                    <a:pt x="67" y="54"/>
                    <a:pt x="66" y="40"/>
                    <a:pt x="72" y="45"/>
                  </a:cubicBezTo>
                  <a:cubicBezTo>
                    <a:pt x="73" y="46"/>
                    <a:pt x="77" y="46"/>
                    <a:pt x="77" y="43"/>
                  </a:cubicBezTo>
                  <a:cubicBezTo>
                    <a:pt x="85" y="42"/>
                    <a:pt x="78" y="37"/>
                    <a:pt x="84" y="36"/>
                  </a:cubicBezTo>
                  <a:cubicBezTo>
                    <a:pt x="87" y="36"/>
                    <a:pt x="85" y="34"/>
                    <a:pt x="88" y="33"/>
                  </a:cubicBezTo>
                  <a:cubicBezTo>
                    <a:pt x="92" y="31"/>
                    <a:pt x="100" y="32"/>
                    <a:pt x="103" y="29"/>
                  </a:cubicBezTo>
                  <a:cubicBezTo>
                    <a:pt x="104" y="12"/>
                    <a:pt x="91" y="0"/>
                    <a:pt x="49" y="18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8" name="Freeform 407"/>
            <p:cNvSpPr/>
            <p:nvPr/>
          </p:nvSpPr>
          <p:spPr bwMode="auto">
            <a:xfrm flipH="1">
              <a:off x="7610470" y="1908023"/>
              <a:ext cx="925726" cy="406074"/>
            </a:xfrm>
            <a:custGeom>
              <a:gdLst>
                <a:gd fmla="*/ 127 w 127" name="T0"/>
                <a:gd fmla="*/ 27 h 64" name="T1"/>
                <a:gd fmla="*/ 50 w 127" name="T2"/>
                <a:gd fmla="*/ 17 h 64" name="T3"/>
                <a:gd fmla="*/ 0 w 127" name="T4"/>
                <a:gd fmla="*/ 28 h 64" name="T5"/>
                <a:gd fmla="*/ 8 w 127" name="T6"/>
                <a:gd fmla="*/ 32 h 64" name="T7"/>
                <a:gd fmla="*/ 6 w 127" name="T8"/>
                <a:gd fmla="*/ 38 h 64" name="T9"/>
                <a:gd fmla="*/ 9 w 127" name="T10"/>
                <a:gd fmla="*/ 45 h 64" name="T11"/>
                <a:gd fmla="*/ 11 w 127" name="T12"/>
                <a:gd fmla="*/ 42 h 64" name="T13"/>
                <a:gd fmla="*/ 14 w 127" name="T14"/>
                <a:gd fmla="*/ 44 h 64" name="T15"/>
                <a:gd fmla="*/ 18 w 127" name="T16"/>
                <a:gd fmla="*/ 50 h 64" name="T17"/>
                <a:gd fmla="*/ 23 w 127" name="T18"/>
                <a:gd fmla="*/ 56 h 64" name="T19"/>
                <a:gd fmla="*/ 27 w 127" name="T20"/>
                <a:gd fmla="*/ 54 h 64" name="T21"/>
                <a:gd fmla="*/ 32 w 127" name="T22"/>
                <a:gd fmla="*/ 58 h 64" name="T23"/>
                <a:gd fmla="*/ 36 w 127" name="T24"/>
                <a:gd fmla="*/ 55 h 64" name="T25"/>
                <a:gd fmla="*/ 45 w 127" name="T26"/>
                <a:gd fmla="*/ 58 h 64" name="T27"/>
                <a:gd fmla="*/ 52 w 127" name="T28"/>
                <a:gd fmla="*/ 60 h 64" name="T29"/>
                <a:gd fmla="*/ 52 w 127" name="T30"/>
                <a:gd fmla="*/ 59 h 64" name="T31"/>
                <a:gd fmla="*/ 52 w 127" name="T32"/>
                <a:gd fmla="*/ 55 h 64" name="T33"/>
                <a:gd fmla="*/ 58 w 127" name="T34"/>
                <a:gd fmla="*/ 51 h 64" name="T35"/>
                <a:gd fmla="*/ 70 w 127" name="T36"/>
                <a:gd fmla="*/ 51 h 64" name="T37"/>
                <a:gd fmla="*/ 76 w 127" name="T38"/>
                <a:gd fmla="*/ 49 h 64" name="T39"/>
                <a:gd fmla="*/ 82 w 127" name="T40"/>
                <a:gd fmla="*/ 42 h 64" name="T41"/>
                <a:gd fmla="*/ 87 w 127" name="T42"/>
                <a:gd fmla="*/ 39 h 64" name="T43"/>
                <a:gd fmla="*/ 102 w 127" name="T44"/>
                <a:gd fmla="*/ 35 h 64" name="T45"/>
                <a:gd fmla="*/ 127 w 127" name="T46"/>
                <a:gd fmla="*/ 27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127">
                  <a:moveTo>
                    <a:pt x="127" y="27"/>
                  </a:moveTo>
                  <a:cubicBezTo>
                    <a:pt x="105" y="0"/>
                    <a:pt x="81" y="4"/>
                    <a:pt x="50" y="17"/>
                  </a:cubicBezTo>
                  <a:cubicBezTo>
                    <a:pt x="25" y="28"/>
                    <a:pt x="14" y="18"/>
                    <a:pt x="0" y="28"/>
                  </a:cubicBezTo>
                  <a:cubicBezTo>
                    <a:pt x="7" y="25"/>
                    <a:pt x="0" y="35"/>
                    <a:pt x="8" y="32"/>
                  </a:cubicBezTo>
                  <a:cubicBezTo>
                    <a:pt x="9" y="35"/>
                    <a:pt x="9" y="38"/>
                    <a:pt x="6" y="38"/>
                  </a:cubicBezTo>
                  <a:cubicBezTo>
                    <a:pt x="6" y="41"/>
                    <a:pt x="5" y="44"/>
                    <a:pt x="9" y="45"/>
                  </a:cubicBezTo>
                  <a:cubicBezTo>
                    <a:pt x="9" y="44"/>
                    <a:pt x="8" y="41"/>
                    <a:pt x="11" y="42"/>
                  </a:cubicBezTo>
                  <a:cubicBezTo>
                    <a:pt x="13" y="42"/>
                    <a:pt x="9" y="45"/>
                    <a:pt x="14" y="44"/>
                  </a:cubicBezTo>
                  <a:cubicBezTo>
                    <a:pt x="14" y="51"/>
                    <a:pt x="17" y="50"/>
                    <a:pt x="18" y="50"/>
                  </a:cubicBezTo>
                  <a:cubicBezTo>
                    <a:pt x="21" y="49"/>
                    <a:pt x="16" y="55"/>
                    <a:pt x="23" y="56"/>
                  </a:cubicBezTo>
                  <a:cubicBezTo>
                    <a:pt x="24" y="60"/>
                    <a:pt x="28" y="57"/>
                    <a:pt x="27" y="54"/>
                  </a:cubicBezTo>
                  <a:cubicBezTo>
                    <a:pt x="28" y="57"/>
                    <a:pt x="31" y="60"/>
                    <a:pt x="32" y="58"/>
                  </a:cubicBezTo>
                  <a:cubicBezTo>
                    <a:pt x="32" y="56"/>
                    <a:pt x="35" y="58"/>
                    <a:pt x="36" y="55"/>
                  </a:cubicBezTo>
                  <a:cubicBezTo>
                    <a:pt x="40" y="62"/>
                    <a:pt x="40" y="56"/>
                    <a:pt x="45" y="58"/>
                  </a:cubicBezTo>
                  <a:cubicBezTo>
                    <a:pt x="45" y="61"/>
                    <a:pt x="50" y="64"/>
                    <a:pt x="52" y="60"/>
                  </a:cubicBezTo>
                  <a:cubicBezTo>
                    <a:pt x="48" y="61"/>
                    <a:pt x="50" y="57"/>
                    <a:pt x="52" y="59"/>
                  </a:cubicBezTo>
                  <a:cubicBezTo>
                    <a:pt x="54" y="60"/>
                    <a:pt x="53" y="56"/>
                    <a:pt x="52" y="55"/>
                  </a:cubicBezTo>
                  <a:cubicBezTo>
                    <a:pt x="57" y="57"/>
                    <a:pt x="56" y="52"/>
                    <a:pt x="58" y="51"/>
                  </a:cubicBezTo>
                  <a:cubicBezTo>
                    <a:pt x="66" y="60"/>
                    <a:pt x="65" y="45"/>
                    <a:pt x="70" y="51"/>
                  </a:cubicBezTo>
                  <a:cubicBezTo>
                    <a:pt x="72" y="52"/>
                    <a:pt x="76" y="51"/>
                    <a:pt x="76" y="49"/>
                  </a:cubicBezTo>
                  <a:cubicBezTo>
                    <a:pt x="83" y="48"/>
                    <a:pt x="76" y="43"/>
                    <a:pt x="82" y="42"/>
                  </a:cubicBezTo>
                  <a:cubicBezTo>
                    <a:pt x="86" y="42"/>
                    <a:pt x="84" y="40"/>
                    <a:pt x="87" y="39"/>
                  </a:cubicBezTo>
                  <a:cubicBezTo>
                    <a:pt x="91" y="37"/>
                    <a:pt x="99" y="38"/>
                    <a:pt x="102" y="35"/>
                  </a:cubicBezTo>
                  <a:cubicBezTo>
                    <a:pt x="113" y="30"/>
                    <a:pt x="114" y="25"/>
                    <a:pt x="127" y="27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89" name="Freeform 408"/>
            <p:cNvSpPr/>
            <p:nvPr/>
          </p:nvSpPr>
          <p:spPr bwMode="auto">
            <a:xfrm flipH="1">
              <a:off x="7866588" y="1945673"/>
              <a:ext cx="641837" cy="330775"/>
            </a:xfrm>
            <a:custGeom>
              <a:gdLst>
                <a:gd fmla="*/ 2 w 88" name="T0"/>
                <a:gd fmla="*/ 20 h 52" name="T1"/>
                <a:gd fmla="*/ 48 w 88" name="T2"/>
                <a:gd fmla="*/ 13 h 52" name="T3"/>
                <a:gd fmla="*/ 76 w 88" name="T4"/>
                <a:gd fmla="*/ 2 h 52" name="T5"/>
                <a:gd fmla="*/ 73 w 88" name="T6"/>
                <a:gd fmla="*/ 13 h 52" name="T7"/>
                <a:gd fmla="*/ 62 w 88" name="T8"/>
                <a:gd fmla="*/ 18 h 52" name="T9"/>
                <a:gd fmla="*/ 62 w 88" name="T10"/>
                <a:gd fmla="*/ 23 h 52" name="T11"/>
                <a:gd fmla="*/ 58 w 88" name="T12"/>
                <a:gd fmla="*/ 28 h 52" name="T13"/>
                <a:gd fmla="*/ 67 w 88" name="T14"/>
                <a:gd fmla="*/ 24 h 52" name="T15"/>
                <a:gd fmla="*/ 78 w 88" name="T16"/>
                <a:gd fmla="*/ 27 h 52" name="T17"/>
                <a:gd fmla="*/ 82 w 88" name="T18"/>
                <a:gd fmla="*/ 31 h 52" name="T19"/>
                <a:gd fmla="*/ 75 w 88" name="T20"/>
                <a:gd fmla="*/ 35 h 52" name="T21"/>
                <a:gd fmla="*/ 69 w 88" name="T22"/>
                <a:gd fmla="*/ 41 h 52" name="T23"/>
                <a:gd fmla="*/ 60 w 88" name="T24"/>
                <a:gd fmla="*/ 38 h 52" name="T25"/>
                <a:gd fmla="*/ 55 w 88" name="T26"/>
                <a:gd fmla="*/ 43 h 52" name="T27"/>
                <a:gd fmla="*/ 45 w 88" name="T28"/>
                <a:gd fmla="*/ 48 h 52" name="T29"/>
                <a:gd fmla="*/ 35 w 88" name="T30"/>
                <a:gd fmla="*/ 44 h 52" name="T31"/>
                <a:gd fmla="*/ 44 w 88" name="T32"/>
                <a:gd fmla="*/ 26 h 52" name="T33"/>
                <a:gd fmla="*/ 24 w 88" name="T34"/>
                <a:gd fmla="*/ 35 h 52" name="T35"/>
                <a:gd fmla="*/ 17 w 88" name="T36"/>
                <a:gd fmla="*/ 39 h 52" name="T37"/>
                <a:gd fmla="*/ 8 w 88" name="T38"/>
                <a:gd fmla="*/ 33 h 52" name="T39"/>
                <a:gd fmla="*/ 4 w 88" name="T40"/>
                <a:gd fmla="*/ 26 h 52" name="T41"/>
                <a:gd fmla="*/ 0 w 88" name="T42"/>
                <a:gd fmla="*/ 23 h 52" name="T43"/>
                <a:gd fmla="*/ 2 w 88" name="T44"/>
                <a:gd fmla="*/ 20 h 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2" w="88">
                  <a:moveTo>
                    <a:pt x="2" y="20"/>
                  </a:moveTo>
                  <a:cubicBezTo>
                    <a:pt x="15" y="14"/>
                    <a:pt x="29" y="22"/>
                    <a:pt x="48" y="13"/>
                  </a:cubicBezTo>
                  <a:cubicBezTo>
                    <a:pt x="50" y="12"/>
                    <a:pt x="73" y="0"/>
                    <a:pt x="76" y="2"/>
                  </a:cubicBezTo>
                  <a:cubicBezTo>
                    <a:pt x="88" y="6"/>
                    <a:pt x="81" y="14"/>
                    <a:pt x="73" y="13"/>
                  </a:cubicBezTo>
                  <a:cubicBezTo>
                    <a:pt x="67" y="12"/>
                    <a:pt x="62" y="13"/>
                    <a:pt x="62" y="18"/>
                  </a:cubicBezTo>
                  <a:cubicBezTo>
                    <a:pt x="63" y="19"/>
                    <a:pt x="66" y="22"/>
                    <a:pt x="62" y="23"/>
                  </a:cubicBezTo>
                  <a:cubicBezTo>
                    <a:pt x="60" y="23"/>
                    <a:pt x="56" y="27"/>
                    <a:pt x="58" y="28"/>
                  </a:cubicBezTo>
                  <a:cubicBezTo>
                    <a:pt x="63" y="29"/>
                    <a:pt x="65" y="24"/>
                    <a:pt x="67" y="24"/>
                  </a:cubicBezTo>
                  <a:cubicBezTo>
                    <a:pt x="68" y="30"/>
                    <a:pt x="71" y="26"/>
                    <a:pt x="78" y="27"/>
                  </a:cubicBezTo>
                  <a:cubicBezTo>
                    <a:pt x="83" y="28"/>
                    <a:pt x="83" y="31"/>
                    <a:pt x="82" y="31"/>
                  </a:cubicBezTo>
                  <a:cubicBezTo>
                    <a:pt x="79" y="31"/>
                    <a:pt x="80" y="35"/>
                    <a:pt x="75" y="35"/>
                  </a:cubicBezTo>
                  <a:cubicBezTo>
                    <a:pt x="73" y="35"/>
                    <a:pt x="72" y="40"/>
                    <a:pt x="69" y="41"/>
                  </a:cubicBezTo>
                  <a:cubicBezTo>
                    <a:pt x="65" y="42"/>
                    <a:pt x="65" y="37"/>
                    <a:pt x="60" y="38"/>
                  </a:cubicBezTo>
                  <a:cubicBezTo>
                    <a:pt x="60" y="38"/>
                    <a:pt x="61" y="46"/>
                    <a:pt x="55" y="43"/>
                  </a:cubicBezTo>
                  <a:cubicBezTo>
                    <a:pt x="47" y="52"/>
                    <a:pt x="47" y="42"/>
                    <a:pt x="45" y="48"/>
                  </a:cubicBezTo>
                  <a:cubicBezTo>
                    <a:pt x="44" y="52"/>
                    <a:pt x="35" y="50"/>
                    <a:pt x="35" y="44"/>
                  </a:cubicBezTo>
                  <a:cubicBezTo>
                    <a:pt x="36" y="33"/>
                    <a:pt x="53" y="24"/>
                    <a:pt x="44" y="26"/>
                  </a:cubicBezTo>
                  <a:cubicBezTo>
                    <a:pt x="38" y="27"/>
                    <a:pt x="34" y="32"/>
                    <a:pt x="24" y="35"/>
                  </a:cubicBezTo>
                  <a:cubicBezTo>
                    <a:pt x="19" y="36"/>
                    <a:pt x="20" y="41"/>
                    <a:pt x="17" y="39"/>
                  </a:cubicBezTo>
                  <a:cubicBezTo>
                    <a:pt x="10" y="41"/>
                    <a:pt x="12" y="33"/>
                    <a:pt x="8" y="33"/>
                  </a:cubicBezTo>
                  <a:cubicBezTo>
                    <a:pt x="5" y="32"/>
                    <a:pt x="7" y="27"/>
                    <a:pt x="4" y="26"/>
                  </a:cubicBezTo>
                  <a:cubicBezTo>
                    <a:pt x="2" y="27"/>
                    <a:pt x="0" y="26"/>
                    <a:pt x="0" y="23"/>
                  </a:cubicBezTo>
                  <a:cubicBezTo>
                    <a:pt x="1" y="22"/>
                    <a:pt x="0" y="21"/>
                    <a:pt x="2" y="20"/>
                  </a:cubicBezTo>
                  <a:close/>
                </a:path>
              </a:pathLst>
            </a:custGeom>
            <a:solidFill>
              <a:srgbClr val="FCA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0" name="Freeform 409"/>
            <p:cNvSpPr/>
            <p:nvPr/>
          </p:nvSpPr>
          <p:spPr bwMode="auto">
            <a:xfrm flipH="1">
              <a:off x="7582699" y="1684817"/>
              <a:ext cx="756010" cy="336154"/>
            </a:xfrm>
            <a:custGeom>
              <a:gdLst>
                <a:gd fmla="*/ 55 w 104" name="T0"/>
                <a:gd fmla="*/ 39 h 53" name="T1"/>
                <a:gd fmla="*/ 27 w 104" name="T2"/>
                <a:gd fmla="*/ 46 h 53" name="T3"/>
                <a:gd fmla="*/ 12 w 104" name="T4"/>
                <a:gd fmla="*/ 50 h 53" name="T5"/>
                <a:gd fmla="*/ 6 w 104" name="T6"/>
                <a:gd fmla="*/ 39 h 53" name="T7"/>
                <a:gd fmla="*/ 7 w 104" name="T8"/>
                <a:gd fmla="*/ 31 h 53" name="T9"/>
                <a:gd fmla="*/ 10 w 104" name="T10"/>
                <a:gd fmla="*/ 27 h 53" name="T11"/>
                <a:gd fmla="*/ 13 w 104" name="T12"/>
                <a:gd fmla="*/ 22 h 53" name="T13"/>
                <a:gd fmla="*/ 22 w 104" name="T14"/>
                <a:gd fmla="*/ 20 h 53" name="T15"/>
                <a:gd fmla="*/ 28 w 104" name="T16"/>
                <a:gd fmla="*/ 18 h 53" name="T17"/>
                <a:gd fmla="*/ 44 w 104" name="T18"/>
                <a:gd fmla="*/ 14 h 53" name="T19"/>
                <a:gd fmla="*/ 56 w 104" name="T20"/>
                <a:gd fmla="*/ 26 h 53" name="T21"/>
                <a:gd fmla="*/ 59 w 104" name="T22"/>
                <a:gd fmla="*/ 13 h 53" name="T23"/>
                <a:gd fmla="*/ 57 w 104" name="T24"/>
                <a:gd fmla="*/ 8 h 53" name="T25"/>
                <a:gd fmla="*/ 63 w 104" name="T26"/>
                <a:gd fmla="*/ 5 h 53" name="T27"/>
                <a:gd fmla="*/ 72 w 104" name="T28"/>
                <a:gd fmla="*/ 10 h 53" name="T29"/>
                <a:gd fmla="*/ 79 w 104" name="T30"/>
                <a:gd fmla="*/ 14 h 53" name="T31"/>
                <a:gd fmla="*/ 87 w 104" name="T32"/>
                <a:gd fmla="*/ 12 h 53" name="T33"/>
                <a:gd fmla="*/ 98 w 104" name="T34"/>
                <a:gd fmla="*/ 6 h 53" name="T35"/>
                <a:gd fmla="*/ 103 w 104" name="T36"/>
                <a:gd fmla="*/ 9 h 53" name="T37"/>
                <a:gd fmla="*/ 98 w 104" name="T38"/>
                <a:gd fmla="*/ 18 h 53" name="T39"/>
                <a:gd fmla="*/ 87 w 104" name="T40"/>
                <a:gd fmla="*/ 21 h 53" name="T41"/>
                <a:gd fmla="*/ 78 w 104" name="T42"/>
                <a:gd fmla="*/ 22 h 53" name="T43"/>
                <a:gd fmla="*/ 67 w 104" name="T44"/>
                <a:gd fmla="*/ 25 h 53" name="T45"/>
                <a:gd fmla="*/ 55 w 104" name="T46"/>
                <a:gd fmla="*/ 39 h 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104">
                  <a:moveTo>
                    <a:pt x="55" y="39"/>
                  </a:moveTo>
                  <a:cubicBezTo>
                    <a:pt x="48" y="34"/>
                    <a:pt x="34" y="41"/>
                    <a:pt x="27" y="46"/>
                  </a:cubicBezTo>
                  <a:cubicBezTo>
                    <a:pt x="24" y="47"/>
                    <a:pt x="17" y="47"/>
                    <a:pt x="12" y="50"/>
                  </a:cubicBezTo>
                  <a:cubicBezTo>
                    <a:pt x="8" y="53"/>
                    <a:pt x="0" y="46"/>
                    <a:pt x="6" y="39"/>
                  </a:cubicBezTo>
                  <a:cubicBezTo>
                    <a:pt x="8" y="36"/>
                    <a:pt x="8" y="34"/>
                    <a:pt x="7" y="31"/>
                  </a:cubicBezTo>
                  <a:cubicBezTo>
                    <a:pt x="6" y="30"/>
                    <a:pt x="11" y="29"/>
                    <a:pt x="10" y="27"/>
                  </a:cubicBezTo>
                  <a:cubicBezTo>
                    <a:pt x="9" y="24"/>
                    <a:pt x="11" y="23"/>
                    <a:pt x="13" y="22"/>
                  </a:cubicBezTo>
                  <a:cubicBezTo>
                    <a:pt x="15" y="25"/>
                    <a:pt x="20" y="24"/>
                    <a:pt x="22" y="20"/>
                  </a:cubicBezTo>
                  <a:cubicBezTo>
                    <a:pt x="23" y="18"/>
                    <a:pt x="26" y="20"/>
                    <a:pt x="28" y="18"/>
                  </a:cubicBezTo>
                  <a:cubicBezTo>
                    <a:pt x="32" y="14"/>
                    <a:pt x="37" y="13"/>
                    <a:pt x="44" y="14"/>
                  </a:cubicBezTo>
                  <a:cubicBezTo>
                    <a:pt x="52" y="17"/>
                    <a:pt x="49" y="23"/>
                    <a:pt x="56" y="26"/>
                  </a:cubicBezTo>
                  <a:cubicBezTo>
                    <a:pt x="67" y="31"/>
                    <a:pt x="54" y="15"/>
                    <a:pt x="59" y="13"/>
                  </a:cubicBezTo>
                  <a:cubicBezTo>
                    <a:pt x="61" y="13"/>
                    <a:pt x="62" y="10"/>
                    <a:pt x="57" y="8"/>
                  </a:cubicBezTo>
                  <a:cubicBezTo>
                    <a:pt x="56" y="4"/>
                    <a:pt x="63" y="0"/>
                    <a:pt x="63" y="5"/>
                  </a:cubicBezTo>
                  <a:cubicBezTo>
                    <a:pt x="68" y="3"/>
                    <a:pt x="70" y="6"/>
                    <a:pt x="72" y="10"/>
                  </a:cubicBezTo>
                  <a:cubicBezTo>
                    <a:pt x="75" y="16"/>
                    <a:pt x="80" y="16"/>
                    <a:pt x="79" y="14"/>
                  </a:cubicBezTo>
                  <a:cubicBezTo>
                    <a:pt x="79" y="12"/>
                    <a:pt x="83" y="9"/>
                    <a:pt x="87" y="12"/>
                  </a:cubicBezTo>
                  <a:cubicBezTo>
                    <a:pt x="88" y="12"/>
                    <a:pt x="99" y="10"/>
                    <a:pt x="98" y="6"/>
                  </a:cubicBezTo>
                  <a:cubicBezTo>
                    <a:pt x="97" y="2"/>
                    <a:pt x="100" y="4"/>
                    <a:pt x="103" y="9"/>
                  </a:cubicBezTo>
                  <a:cubicBezTo>
                    <a:pt x="104" y="12"/>
                    <a:pt x="101" y="13"/>
                    <a:pt x="98" y="18"/>
                  </a:cubicBezTo>
                  <a:cubicBezTo>
                    <a:pt x="96" y="21"/>
                    <a:pt x="95" y="9"/>
                    <a:pt x="87" y="21"/>
                  </a:cubicBezTo>
                  <a:cubicBezTo>
                    <a:pt x="86" y="16"/>
                    <a:pt x="81" y="16"/>
                    <a:pt x="78" y="22"/>
                  </a:cubicBezTo>
                  <a:cubicBezTo>
                    <a:pt x="74" y="24"/>
                    <a:pt x="70" y="21"/>
                    <a:pt x="67" y="25"/>
                  </a:cubicBezTo>
                  <a:cubicBezTo>
                    <a:pt x="67" y="25"/>
                    <a:pt x="67" y="49"/>
                    <a:pt x="55" y="39"/>
                  </a:cubicBezTo>
                  <a:close/>
                </a:path>
              </a:pathLst>
            </a:custGeom>
            <a:solidFill>
              <a:srgbClr val="FAA0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1" name="Freeform 410"/>
            <p:cNvSpPr/>
            <p:nvPr/>
          </p:nvSpPr>
          <p:spPr bwMode="auto">
            <a:xfrm flipH="1">
              <a:off x="7653671" y="1918780"/>
              <a:ext cx="416577" cy="223206"/>
            </a:xfrm>
            <a:custGeom>
              <a:gdLst>
                <a:gd fmla="*/ 41 w 57" name="T0"/>
                <a:gd fmla="*/ 29 h 35" name="T1"/>
                <a:gd fmla="*/ 24 w 57" name="T2"/>
                <a:gd fmla="*/ 32 h 35" name="T3"/>
                <a:gd fmla="*/ 24 w 57" name="T4"/>
                <a:gd fmla="*/ 24 h 35" name="T5"/>
                <a:gd fmla="*/ 25 w 57" name="T6"/>
                <a:gd fmla="*/ 18 h 35" name="T7"/>
                <a:gd fmla="*/ 3 w 57" name="T8"/>
                <a:gd fmla="*/ 15 h 35" name="T9"/>
                <a:gd fmla="*/ 6 w 57" name="T10"/>
                <a:gd fmla="*/ 9 h 35" name="T11"/>
                <a:gd fmla="*/ 39 w 57" name="T12"/>
                <a:gd fmla="*/ 9 h 35" name="T13"/>
                <a:gd fmla="*/ 50 w 57" name="T14"/>
                <a:gd fmla="*/ 12 h 35" name="T15"/>
                <a:gd fmla="*/ 41 w 57" name="T16"/>
                <a:gd fmla="*/ 29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57">
                  <a:moveTo>
                    <a:pt x="41" y="29"/>
                  </a:moveTo>
                  <a:cubicBezTo>
                    <a:pt x="29" y="32"/>
                    <a:pt x="27" y="35"/>
                    <a:pt x="24" y="32"/>
                  </a:cubicBezTo>
                  <a:cubicBezTo>
                    <a:pt x="23" y="30"/>
                    <a:pt x="28" y="25"/>
                    <a:pt x="24" y="24"/>
                  </a:cubicBezTo>
                  <a:cubicBezTo>
                    <a:pt x="19" y="23"/>
                    <a:pt x="26" y="20"/>
                    <a:pt x="25" y="18"/>
                  </a:cubicBezTo>
                  <a:cubicBezTo>
                    <a:pt x="24" y="15"/>
                    <a:pt x="15" y="13"/>
                    <a:pt x="3" y="15"/>
                  </a:cubicBezTo>
                  <a:cubicBezTo>
                    <a:pt x="0" y="16"/>
                    <a:pt x="3" y="11"/>
                    <a:pt x="6" y="9"/>
                  </a:cubicBezTo>
                  <a:cubicBezTo>
                    <a:pt x="22" y="0"/>
                    <a:pt x="30" y="11"/>
                    <a:pt x="39" y="9"/>
                  </a:cubicBezTo>
                  <a:cubicBezTo>
                    <a:pt x="41" y="9"/>
                    <a:pt x="49" y="11"/>
                    <a:pt x="50" y="12"/>
                  </a:cubicBezTo>
                  <a:cubicBezTo>
                    <a:pt x="56" y="18"/>
                    <a:pt x="57" y="26"/>
                    <a:pt x="41" y="29"/>
                  </a:cubicBezTo>
                  <a:close/>
                </a:path>
              </a:pathLst>
            </a:custGeom>
            <a:solidFill>
              <a:srgbClr val="FC8D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2" name="Freeform 411"/>
            <p:cNvSpPr/>
            <p:nvPr/>
          </p:nvSpPr>
          <p:spPr bwMode="auto">
            <a:xfrm flipH="1">
              <a:off x="7508641" y="1819279"/>
              <a:ext cx="546178" cy="309261"/>
            </a:xfrm>
            <a:custGeom>
              <a:gdLst>
                <a:gd fmla="*/ 74 w 75" name="T0"/>
                <a:gd fmla="*/ 31 h 49" name="T1"/>
                <a:gd fmla="*/ 70 w 75" name="T2"/>
                <a:gd fmla="*/ 15 h 49" name="T3"/>
                <a:gd fmla="*/ 62 w 75" name="T4"/>
                <a:gd fmla="*/ 6 h 49" name="T5"/>
                <a:gd fmla="*/ 47 w 75" name="T6"/>
                <a:gd fmla="*/ 9 h 49" name="T7"/>
                <a:gd fmla="*/ 37 w 75" name="T8"/>
                <a:gd fmla="*/ 6 h 49" name="T9"/>
                <a:gd fmla="*/ 30 w 75" name="T10"/>
                <a:gd fmla="*/ 18 h 49" name="T11"/>
                <a:gd fmla="*/ 17 w 75" name="T12"/>
                <a:gd fmla="*/ 17 h 49" name="T13"/>
                <a:gd fmla="*/ 3 w 75" name="T14"/>
                <a:gd fmla="*/ 21 h 49" name="T15"/>
                <a:gd fmla="*/ 16 w 75" name="T16"/>
                <a:gd fmla="*/ 21 h 49" name="T17"/>
                <a:gd fmla="*/ 12 w 75" name="T18"/>
                <a:gd fmla="*/ 24 h 49" name="T19"/>
                <a:gd fmla="*/ 3 w 75" name="T20"/>
                <a:gd fmla="*/ 29 h 49" name="T21"/>
                <a:gd fmla="*/ 21 w 75" name="T22"/>
                <a:gd fmla="*/ 28 h 49" name="T23"/>
                <a:gd fmla="*/ 30 w 75" name="T24"/>
                <a:gd fmla="*/ 38 h 49" name="T25"/>
                <a:gd fmla="*/ 58 w 75" name="T26"/>
                <a:gd fmla="*/ 45 h 49" name="T27"/>
                <a:gd fmla="*/ 74 w 75" name="T28"/>
                <a:gd fmla="*/ 32 h 49" name="T29"/>
                <a:gd fmla="*/ 74 w 75" name="T30"/>
                <a:gd fmla="*/ 31 h 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9" w="75">
                  <a:moveTo>
                    <a:pt x="74" y="31"/>
                  </a:moveTo>
                  <a:cubicBezTo>
                    <a:pt x="74" y="29"/>
                    <a:pt x="75" y="14"/>
                    <a:pt x="70" y="15"/>
                  </a:cubicBezTo>
                  <a:cubicBezTo>
                    <a:pt x="66" y="16"/>
                    <a:pt x="72" y="4"/>
                    <a:pt x="62" y="6"/>
                  </a:cubicBezTo>
                  <a:cubicBezTo>
                    <a:pt x="61" y="2"/>
                    <a:pt x="55" y="0"/>
                    <a:pt x="47" y="9"/>
                  </a:cubicBezTo>
                  <a:cubicBezTo>
                    <a:pt x="42" y="16"/>
                    <a:pt x="43" y="6"/>
                    <a:pt x="37" y="6"/>
                  </a:cubicBezTo>
                  <a:cubicBezTo>
                    <a:pt x="29" y="7"/>
                    <a:pt x="35" y="12"/>
                    <a:pt x="30" y="18"/>
                  </a:cubicBezTo>
                  <a:cubicBezTo>
                    <a:pt x="29" y="19"/>
                    <a:pt x="24" y="17"/>
                    <a:pt x="17" y="17"/>
                  </a:cubicBezTo>
                  <a:cubicBezTo>
                    <a:pt x="11" y="17"/>
                    <a:pt x="7" y="17"/>
                    <a:pt x="3" y="21"/>
                  </a:cubicBezTo>
                  <a:cubicBezTo>
                    <a:pt x="0" y="24"/>
                    <a:pt x="9" y="20"/>
                    <a:pt x="16" y="21"/>
                  </a:cubicBezTo>
                  <a:cubicBezTo>
                    <a:pt x="18" y="22"/>
                    <a:pt x="18" y="22"/>
                    <a:pt x="12" y="24"/>
                  </a:cubicBezTo>
                  <a:cubicBezTo>
                    <a:pt x="7" y="25"/>
                    <a:pt x="1" y="28"/>
                    <a:pt x="3" y="29"/>
                  </a:cubicBezTo>
                  <a:cubicBezTo>
                    <a:pt x="4" y="30"/>
                    <a:pt x="16" y="27"/>
                    <a:pt x="21" y="28"/>
                  </a:cubicBezTo>
                  <a:cubicBezTo>
                    <a:pt x="27" y="30"/>
                    <a:pt x="28" y="36"/>
                    <a:pt x="30" y="38"/>
                  </a:cubicBezTo>
                  <a:cubicBezTo>
                    <a:pt x="39" y="43"/>
                    <a:pt x="58" y="45"/>
                    <a:pt x="58" y="45"/>
                  </a:cubicBezTo>
                  <a:cubicBezTo>
                    <a:pt x="72" y="49"/>
                    <a:pt x="74" y="37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lose/>
                </a:path>
              </a:pathLst>
            </a:custGeom>
            <a:solidFill>
              <a:srgbClr val="FA89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3" name="Freeform 412"/>
            <p:cNvSpPr/>
            <p:nvPr/>
          </p:nvSpPr>
          <p:spPr bwMode="auto">
            <a:xfrm flipH="1">
              <a:off x="7561098" y="1867685"/>
              <a:ext cx="450520" cy="268923"/>
            </a:xfrm>
            <a:custGeom>
              <a:gdLst>
                <a:gd fmla="*/ 57 w 62" name="T0"/>
                <a:gd fmla="*/ 11 h 42" name="T1"/>
                <a:gd fmla="*/ 58 w 62" name="T2"/>
                <a:gd fmla="*/ 3 h 42" name="T3"/>
                <a:gd fmla="*/ 47 w 62" name="T4"/>
                <a:gd fmla="*/ 11 h 42" name="T5"/>
                <a:gd fmla="*/ 49 w 62" name="T6"/>
                <a:gd fmla="*/ 4 h 42" name="T7"/>
                <a:gd fmla="*/ 43 w 62" name="T8"/>
                <a:gd fmla="*/ 8 h 42" name="T9"/>
                <a:gd fmla="*/ 38 w 62" name="T10"/>
                <a:gd fmla="*/ 8 h 42" name="T11"/>
                <a:gd fmla="*/ 31 w 62" name="T12"/>
                <a:gd fmla="*/ 7 h 42" name="T13"/>
                <a:gd fmla="*/ 24 w 62" name="T14"/>
                <a:gd fmla="*/ 13 h 42" name="T15"/>
                <a:gd fmla="*/ 7 w 62" name="T16"/>
                <a:gd fmla="*/ 11 h 42" name="T17"/>
                <a:gd fmla="*/ 17 w 62" name="T18"/>
                <a:gd fmla="*/ 14 h 42" name="T19"/>
                <a:gd fmla="*/ 0 w 62" name="T20"/>
                <a:gd fmla="*/ 19 h 42" name="T21"/>
                <a:gd fmla="*/ 24 w 62" name="T22"/>
                <a:gd fmla="*/ 23 h 42" name="T23"/>
                <a:gd fmla="*/ 23 w 62" name="T24"/>
                <a:gd fmla="*/ 31 h 42" name="T25"/>
                <a:gd fmla="*/ 55 w 62" name="T26"/>
                <a:gd fmla="*/ 36 h 42" name="T27"/>
                <a:gd fmla="*/ 57 w 62" name="T28"/>
                <a:gd fmla="*/ 11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57" y="11"/>
                  </a:moveTo>
                  <a:cubicBezTo>
                    <a:pt x="60" y="6"/>
                    <a:pt x="58" y="5"/>
                    <a:pt x="58" y="3"/>
                  </a:cubicBezTo>
                  <a:cubicBezTo>
                    <a:pt x="59" y="0"/>
                    <a:pt x="50" y="4"/>
                    <a:pt x="47" y="11"/>
                  </a:cubicBezTo>
                  <a:cubicBezTo>
                    <a:pt x="47" y="13"/>
                    <a:pt x="47" y="7"/>
                    <a:pt x="49" y="4"/>
                  </a:cubicBezTo>
                  <a:cubicBezTo>
                    <a:pt x="51" y="1"/>
                    <a:pt x="47" y="0"/>
                    <a:pt x="43" y="8"/>
                  </a:cubicBezTo>
                  <a:cubicBezTo>
                    <a:pt x="39" y="16"/>
                    <a:pt x="39" y="11"/>
                    <a:pt x="38" y="8"/>
                  </a:cubicBezTo>
                  <a:cubicBezTo>
                    <a:pt x="36" y="5"/>
                    <a:pt x="36" y="10"/>
                    <a:pt x="31" y="7"/>
                  </a:cubicBezTo>
                  <a:cubicBezTo>
                    <a:pt x="26" y="3"/>
                    <a:pt x="35" y="16"/>
                    <a:pt x="24" y="13"/>
                  </a:cubicBezTo>
                  <a:cubicBezTo>
                    <a:pt x="24" y="13"/>
                    <a:pt x="15" y="9"/>
                    <a:pt x="7" y="11"/>
                  </a:cubicBezTo>
                  <a:cubicBezTo>
                    <a:pt x="6" y="11"/>
                    <a:pt x="14" y="11"/>
                    <a:pt x="17" y="14"/>
                  </a:cubicBezTo>
                  <a:cubicBezTo>
                    <a:pt x="20" y="18"/>
                    <a:pt x="9" y="15"/>
                    <a:pt x="0" y="19"/>
                  </a:cubicBezTo>
                  <a:cubicBezTo>
                    <a:pt x="20" y="15"/>
                    <a:pt x="16" y="20"/>
                    <a:pt x="24" y="23"/>
                  </a:cubicBezTo>
                  <a:cubicBezTo>
                    <a:pt x="27" y="24"/>
                    <a:pt x="21" y="29"/>
                    <a:pt x="23" y="31"/>
                  </a:cubicBezTo>
                  <a:cubicBezTo>
                    <a:pt x="31" y="37"/>
                    <a:pt x="45" y="42"/>
                    <a:pt x="55" y="36"/>
                  </a:cubicBezTo>
                  <a:cubicBezTo>
                    <a:pt x="62" y="20"/>
                    <a:pt x="51" y="20"/>
                    <a:pt x="57" y="11"/>
                  </a:cubicBezTo>
                  <a:close/>
                </a:path>
              </a:pathLst>
            </a:custGeom>
            <a:solidFill>
              <a:srgbClr val="FA7F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4" name="Freeform 413"/>
            <p:cNvSpPr/>
            <p:nvPr/>
          </p:nvSpPr>
          <p:spPr bwMode="auto">
            <a:xfrm flipH="1">
              <a:off x="7959161" y="1768184"/>
              <a:ext cx="342519" cy="220517"/>
            </a:xfrm>
            <a:custGeom>
              <a:gdLst>
                <a:gd fmla="*/ 31 w 47" name="T0"/>
                <a:gd fmla="*/ 4 h 35" name="T1"/>
                <a:gd fmla="*/ 24 w 47" name="T2"/>
                <a:gd fmla="*/ 11 h 35" name="T3"/>
                <a:gd fmla="*/ 8 w 47" name="T4"/>
                <a:gd fmla="*/ 20 h 35" name="T5"/>
                <a:gd fmla="*/ 11 w 47" name="T6"/>
                <a:gd fmla="*/ 30 h 35" name="T7"/>
                <a:gd fmla="*/ 30 w 47" name="T8"/>
                <a:gd fmla="*/ 24 h 35" name="T9"/>
                <a:gd fmla="*/ 39 w 47" name="T10"/>
                <a:gd fmla="*/ 17 h 35" name="T11"/>
                <a:gd fmla="*/ 46 w 47" name="T12"/>
                <a:gd fmla="*/ 12 h 35" name="T13"/>
                <a:gd fmla="*/ 31 w 47" name="T14"/>
                <a:gd fmla="*/ 4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7">
                  <a:moveTo>
                    <a:pt x="31" y="4"/>
                  </a:moveTo>
                  <a:cubicBezTo>
                    <a:pt x="21" y="3"/>
                    <a:pt x="29" y="12"/>
                    <a:pt x="24" y="11"/>
                  </a:cubicBezTo>
                  <a:cubicBezTo>
                    <a:pt x="18" y="9"/>
                    <a:pt x="8" y="12"/>
                    <a:pt x="8" y="20"/>
                  </a:cubicBezTo>
                  <a:cubicBezTo>
                    <a:pt x="8" y="21"/>
                    <a:pt x="0" y="35"/>
                    <a:pt x="11" y="30"/>
                  </a:cubicBezTo>
                  <a:cubicBezTo>
                    <a:pt x="18" y="27"/>
                    <a:pt x="23" y="24"/>
                    <a:pt x="30" y="24"/>
                  </a:cubicBezTo>
                  <a:cubicBezTo>
                    <a:pt x="42" y="24"/>
                    <a:pt x="33" y="20"/>
                    <a:pt x="39" y="17"/>
                  </a:cubicBezTo>
                  <a:cubicBezTo>
                    <a:pt x="40" y="17"/>
                    <a:pt x="47" y="14"/>
                    <a:pt x="46" y="12"/>
                  </a:cubicBezTo>
                  <a:cubicBezTo>
                    <a:pt x="41" y="4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F5A4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5" name="Freeform 414"/>
            <p:cNvSpPr/>
            <p:nvPr/>
          </p:nvSpPr>
          <p:spPr bwMode="auto">
            <a:xfrm flipH="1">
              <a:off x="8165906" y="2015593"/>
              <a:ext cx="327090" cy="43028"/>
            </a:xfrm>
            <a:custGeom>
              <a:gdLst>
                <a:gd fmla="*/ 45 w 45" name="T0"/>
                <a:gd fmla="*/ 0 h 7" name="T1"/>
                <a:gd fmla="*/ 29 w 45" name="T2"/>
                <a:gd fmla="*/ 4 h 7" name="T3"/>
                <a:gd fmla="*/ 18 w 45" name="T4"/>
                <a:gd fmla="*/ 1 h 7" name="T5"/>
                <a:gd fmla="*/ 9 w 45" name="T6"/>
                <a:gd fmla="*/ 3 h 7" name="T7"/>
                <a:gd fmla="*/ 1 w 45" name="T8"/>
                <a:gd fmla="*/ 7 h 7" name="T9"/>
                <a:gd fmla="*/ 18 w 45" name="T10"/>
                <a:gd fmla="*/ 6 h 7" name="T11"/>
                <a:gd fmla="*/ 45 w 45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45">
                  <a:moveTo>
                    <a:pt x="45" y="0"/>
                  </a:moveTo>
                  <a:cubicBezTo>
                    <a:pt x="42" y="0"/>
                    <a:pt x="34" y="3"/>
                    <a:pt x="29" y="4"/>
                  </a:cubicBezTo>
                  <a:cubicBezTo>
                    <a:pt x="22" y="4"/>
                    <a:pt x="23" y="1"/>
                    <a:pt x="18" y="1"/>
                  </a:cubicBezTo>
                  <a:cubicBezTo>
                    <a:pt x="14" y="1"/>
                    <a:pt x="9" y="4"/>
                    <a:pt x="9" y="3"/>
                  </a:cubicBezTo>
                  <a:cubicBezTo>
                    <a:pt x="9" y="0"/>
                    <a:pt x="0" y="3"/>
                    <a:pt x="1" y="7"/>
                  </a:cubicBezTo>
                  <a:cubicBezTo>
                    <a:pt x="9" y="5"/>
                    <a:pt x="15" y="6"/>
                    <a:pt x="18" y="6"/>
                  </a:cubicBezTo>
                  <a:cubicBezTo>
                    <a:pt x="31" y="6"/>
                    <a:pt x="34" y="4"/>
                    <a:pt x="45" y="0"/>
                  </a:cubicBezTo>
                  <a:close/>
                </a:path>
              </a:pathLst>
            </a:custGeom>
            <a:solidFill>
              <a:srgbClr val="F589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6" name="Freeform 415"/>
            <p:cNvSpPr/>
            <p:nvPr/>
          </p:nvSpPr>
          <p:spPr bwMode="auto">
            <a:xfrm flipH="1">
              <a:off x="7894360" y="1717088"/>
              <a:ext cx="203660" cy="126394"/>
            </a:xfrm>
            <a:custGeom>
              <a:gdLst>
                <a:gd fmla="*/ 23 w 28" name="T0"/>
                <a:gd fmla="*/ 2 h 20" name="T1"/>
                <a:gd fmla="*/ 23 w 28" name="T2"/>
                <a:gd fmla="*/ 10 h 20" name="T3"/>
                <a:gd fmla="*/ 24 w 28" name="T4"/>
                <a:gd fmla="*/ 16 h 20" name="T5"/>
                <a:gd fmla="*/ 22 w 28" name="T6"/>
                <a:gd fmla="*/ 17 h 20" name="T7"/>
                <a:gd fmla="*/ 16 w 28" name="T8"/>
                <a:gd fmla="*/ 10 h 20" name="T9"/>
                <a:gd fmla="*/ 9 w 28" name="T10"/>
                <a:gd fmla="*/ 8 h 20" name="T11"/>
                <a:gd fmla="*/ 1 w 28" name="T12"/>
                <a:gd fmla="*/ 7 h 20" name="T13"/>
                <a:gd fmla="*/ 1 w 28" name="T14"/>
                <a:gd fmla="*/ 6 h 20" name="T15"/>
                <a:gd fmla="*/ 6 w 28" name="T16"/>
                <a:gd fmla="*/ 5 h 20" name="T17"/>
                <a:gd fmla="*/ 9 w 28" name="T18"/>
                <a:gd fmla="*/ 2 h 20" name="T19"/>
                <a:gd fmla="*/ 14 w 28" name="T20"/>
                <a:gd fmla="*/ 1 h 20" name="T21"/>
                <a:gd fmla="*/ 19 w 28" name="T22"/>
                <a:gd fmla="*/ 3 h 20" name="T23"/>
                <a:gd fmla="*/ 23 w 28" name="T24"/>
                <a:gd fmla="*/ 2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28">
                  <a:moveTo>
                    <a:pt x="23" y="2"/>
                  </a:moveTo>
                  <a:cubicBezTo>
                    <a:pt x="21" y="9"/>
                    <a:pt x="28" y="4"/>
                    <a:pt x="23" y="10"/>
                  </a:cubicBezTo>
                  <a:cubicBezTo>
                    <a:pt x="23" y="10"/>
                    <a:pt x="24" y="14"/>
                    <a:pt x="24" y="16"/>
                  </a:cubicBezTo>
                  <a:cubicBezTo>
                    <a:pt x="25" y="18"/>
                    <a:pt x="23" y="20"/>
                    <a:pt x="22" y="17"/>
                  </a:cubicBezTo>
                  <a:cubicBezTo>
                    <a:pt x="21" y="14"/>
                    <a:pt x="19" y="13"/>
                    <a:pt x="16" y="10"/>
                  </a:cubicBezTo>
                  <a:cubicBezTo>
                    <a:pt x="15" y="9"/>
                    <a:pt x="12" y="7"/>
                    <a:pt x="9" y="8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2" y="5"/>
                    <a:pt x="5" y="7"/>
                    <a:pt x="6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3"/>
                    <a:pt x="13" y="0"/>
                    <a:pt x="14" y="1"/>
                  </a:cubicBezTo>
                  <a:cubicBezTo>
                    <a:pt x="16" y="3"/>
                    <a:pt x="16" y="5"/>
                    <a:pt x="19" y="3"/>
                  </a:cubicBezTo>
                  <a:cubicBezTo>
                    <a:pt x="20" y="0"/>
                    <a:pt x="24" y="0"/>
                    <a:pt x="23" y="2"/>
                  </a:cubicBezTo>
                  <a:close/>
                </a:path>
              </a:pathLst>
            </a:custGeom>
            <a:solidFill>
              <a:srgbClr val="FA9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7" name="Freeform 416"/>
            <p:cNvSpPr/>
            <p:nvPr/>
          </p:nvSpPr>
          <p:spPr bwMode="auto">
            <a:xfrm flipH="1">
              <a:off x="8209107" y="2123162"/>
              <a:ext cx="182059" cy="145218"/>
            </a:xfrm>
            <a:custGeom>
              <a:gdLst>
                <a:gd fmla="*/ 23 w 25" name="T0"/>
                <a:gd fmla="*/ 2 h 23" name="T1"/>
                <a:gd fmla="*/ 8 w 25" name="T2"/>
                <a:gd fmla="*/ 12 h 23" name="T3"/>
                <a:gd fmla="*/ 0 w 25" name="T4"/>
                <a:gd fmla="*/ 19 h 23" name="T5"/>
                <a:gd fmla="*/ 5 w 25" name="T6"/>
                <a:gd fmla="*/ 19 h 23" name="T7"/>
                <a:gd fmla="*/ 9 w 25" name="T8"/>
                <a:gd fmla="*/ 22 h 23" name="T9"/>
                <a:gd fmla="*/ 12 w 25" name="T10"/>
                <a:gd fmla="*/ 21 h 23" name="T11"/>
                <a:gd fmla="*/ 18 w 25" name="T12"/>
                <a:gd fmla="*/ 16 h 23" name="T13"/>
                <a:gd fmla="*/ 22 w 25" name="T14"/>
                <a:gd fmla="*/ 6 h 23" name="T15"/>
                <a:gd fmla="*/ 23 w 25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5">
                  <a:moveTo>
                    <a:pt x="23" y="2"/>
                  </a:moveTo>
                  <a:cubicBezTo>
                    <a:pt x="16" y="6"/>
                    <a:pt x="11" y="6"/>
                    <a:pt x="8" y="12"/>
                  </a:cubicBezTo>
                  <a:cubicBezTo>
                    <a:pt x="7" y="14"/>
                    <a:pt x="0" y="14"/>
                    <a:pt x="0" y="19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7" y="18"/>
                    <a:pt x="8" y="21"/>
                    <a:pt x="9" y="22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4" y="21"/>
                    <a:pt x="19" y="20"/>
                    <a:pt x="18" y="16"/>
                  </a:cubicBezTo>
                  <a:cubicBezTo>
                    <a:pt x="15" y="11"/>
                    <a:pt x="21" y="6"/>
                    <a:pt x="22" y="6"/>
                  </a:cubicBezTo>
                  <a:cubicBezTo>
                    <a:pt x="25" y="3"/>
                    <a:pt x="25" y="0"/>
                    <a:pt x="23" y="2"/>
                  </a:cubicBezTo>
                  <a:close/>
                </a:path>
              </a:pathLst>
            </a:custGeom>
            <a:solidFill>
              <a:srgbClr val="FA9B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8" name="Freeform 417"/>
            <p:cNvSpPr/>
            <p:nvPr/>
          </p:nvSpPr>
          <p:spPr bwMode="auto">
            <a:xfrm flipH="1">
              <a:off x="8085677" y="2007525"/>
              <a:ext cx="422748" cy="166732"/>
            </a:xfrm>
            <a:custGeom>
              <a:gdLst>
                <a:gd fmla="*/ 29 w 58" name="T0"/>
                <a:gd fmla="*/ 10 h 26" name="T1"/>
                <a:gd fmla="*/ 3 w 58" name="T2"/>
                <a:gd fmla="*/ 11 h 26" name="T3"/>
                <a:gd fmla="*/ 7 w 58" name="T4"/>
                <a:gd fmla="*/ 14 h 26" name="T5"/>
                <a:gd fmla="*/ 14 w 58" name="T6"/>
                <a:gd fmla="*/ 17 h 26" name="T7"/>
                <a:gd fmla="*/ 15 w 58" name="T8"/>
                <a:gd fmla="*/ 22 h 26" name="T9"/>
                <a:gd fmla="*/ 24 w 58" name="T10"/>
                <a:gd fmla="*/ 22 h 26" name="T11"/>
                <a:gd fmla="*/ 41 w 58" name="T12"/>
                <a:gd fmla="*/ 15 h 26" name="T13"/>
                <a:gd fmla="*/ 51 w 58" name="T14"/>
                <a:gd fmla="*/ 11 h 26" name="T15"/>
                <a:gd fmla="*/ 52 w 58" name="T16"/>
                <a:gd fmla="*/ 8 h 26" name="T17"/>
                <a:gd fmla="*/ 51 w 58" name="T18"/>
                <a:gd fmla="*/ 3 h 26" name="T19"/>
                <a:gd fmla="*/ 29 w 58" name="T20"/>
                <a:gd fmla="*/ 10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57">
                  <a:moveTo>
                    <a:pt x="29" y="10"/>
                  </a:moveTo>
                  <a:cubicBezTo>
                    <a:pt x="28" y="10"/>
                    <a:pt x="14" y="6"/>
                    <a:pt x="3" y="11"/>
                  </a:cubicBezTo>
                  <a:cubicBezTo>
                    <a:pt x="1" y="11"/>
                    <a:pt x="0" y="16"/>
                    <a:pt x="7" y="14"/>
                  </a:cubicBezTo>
                  <a:cubicBezTo>
                    <a:pt x="8" y="14"/>
                    <a:pt x="5" y="19"/>
                    <a:pt x="14" y="17"/>
                  </a:cubicBezTo>
                  <a:cubicBezTo>
                    <a:pt x="19" y="16"/>
                    <a:pt x="20" y="19"/>
                    <a:pt x="15" y="22"/>
                  </a:cubicBezTo>
                  <a:cubicBezTo>
                    <a:pt x="12" y="24"/>
                    <a:pt x="18" y="26"/>
                    <a:pt x="24" y="22"/>
                  </a:cubicBezTo>
                  <a:cubicBezTo>
                    <a:pt x="29" y="19"/>
                    <a:pt x="36" y="15"/>
                    <a:pt x="41" y="15"/>
                  </a:cubicBezTo>
                  <a:cubicBezTo>
                    <a:pt x="44" y="15"/>
                    <a:pt x="51" y="14"/>
                    <a:pt x="51" y="11"/>
                  </a:cubicBezTo>
                  <a:cubicBezTo>
                    <a:pt x="51" y="10"/>
                    <a:pt x="50" y="8"/>
                    <a:pt x="52" y="8"/>
                  </a:cubicBezTo>
                  <a:cubicBezTo>
                    <a:pt x="58" y="5"/>
                    <a:pt x="57" y="0"/>
                    <a:pt x="51" y="3"/>
                  </a:cubicBezTo>
                  <a:cubicBezTo>
                    <a:pt x="50" y="4"/>
                    <a:pt x="39" y="11"/>
                    <a:pt x="29" y="10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199" name="Freeform 418"/>
            <p:cNvSpPr/>
            <p:nvPr/>
          </p:nvSpPr>
          <p:spPr bwMode="auto">
            <a:xfrm flipH="1">
              <a:off x="8070248" y="2066688"/>
              <a:ext cx="151202" cy="177489"/>
            </a:xfrm>
            <a:custGeom>
              <a:gdLst>
                <a:gd fmla="*/ 16 w 21" name="T0"/>
                <a:gd fmla="*/ 2 h 28" name="T1"/>
                <a:gd fmla="*/ 1 w 21" name="T2"/>
                <a:gd fmla="*/ 23 h 28" name="T3"/>
                <a:gd fmla="*/ 8 w 21" name="T4"/>
                <a:gd fmla="*/ 23 h 28" name="T5"/>
                <a:gd fmla="*/ 13 w 21" name="T6"/>
                <a:gd fmla="*/ 23 h 28" name="T7"/>
                <a:gd fmla="*/ 18 w 21" name="T8"/>
                <a:gd fmla="*/ 20 h 28" name="T9"/>
                <a:gd fmla="*/ 16 w 21" name="T10"/>
                <a:gd fmla="*/ 12 h 28" name="T11"/>
                <a:gd fmla="*/ 16 w 21" name="T12"/>
                <a:gd fmla="*/ 8 h 28" name="T13"/>
                <a:gd fmla="*/ 16 w 21" name="T14"/>
                <a:gd fmla="*/ 2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1">
                  <a:moveTo>
                    <a:pt x="16" y="2"/>
                  </a:moveTo>
                  <a:cubicBezTo>
                    <a:pt x="7" y="7"/>
                    <a:pt x="1" y="19"/>
                    <a:pt x="1" y="23"/>
                  </a:cubicBezTo>
                  <a:cubicBezTo>
                    <a:pt x="0" y="28"/>
                    <a:pt x="6" y="20"/>
                    <a:pt x="8" y="23"/>
                  </a:cubicBezTo>
                  <a:cubicBezTo>
                    <a:pt x="8" y="24"/>
                    <a:pt x="12" y="25"/>
                    <a:pt x="13" y="23"/>
                  </a:cubicBezTo>
                  <a:cubicBezTo>
                    <a:pt x="15" y="19"/>
                    <a:pt x="17" y="24"/>
                    <a:pt x="18" y="20"/>
                  </a:cubicBezTo>
                  <a:cubicBezTo>
                    <a:pt x="19" y="15"/>
                    <a:pt x="19" y="12"/>
                    <a:pt x="16" y="12"/>
                  </a:cubicBezTo>
                  <a:cubicBezTo>
                    <a:pt x="14" y="13"/>
                    <a:pt x="13" y="12"/>
                    <a:pt x="16" y="8"/>
                  </a:cubicBezTo>
                  <a:cubicBezTo>
                    <a:pt x="19" y="4"/>
                    <a:pt x="21" y="0"/>
                    <a:pt x="16" y="2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0" name="Freeform 419"/>
            <p:cNvSpPr/>
            <p:nvPr/>
          </p:nvSpPr>
          <p:spPr bwMode="auto">
            <a:xfrm flipH="1">
              <a:off x="8017790" y="1843482"/>
              <a:ext cx="240689" cy="88745"/>
            </a:xfrm>
            <a:custGeom>
              <a:gdLst>
                <a:gd fmla="*/ 26 w 33" name="T0"/>
                <a:gd fmla="*/ 10 h 14" name="T1"/>
                <a:gd fmla="*/ 4 w 33" name="T2"/>
                <a:gd fmla="*/ 14 h 14" name="T3"/>
                <a:gd fmla="*/ 15 w 33" name="T4"/>
                <a:gd fmla="*/ 5 h 14" name="T5"/>
                <a:gd fmla="*/ 15 w 33" name="T6"/>
                <a:gd fmla="*/ 2 h 14" name="T7"/>
                <a:gd fmla="*/ 26 w 33" name="T8"/>
                <a:gd fmla="*/ 1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26" y="10"/>
                  </a:moveTo>
                  <a:cubicBezTo>
                    <a:pt x="23" y="10"/>
                    <a:pt x="10" y="12"/>
                    <a:pt x="4" y="14"/>
                  </a:cubicBezTo>
                  <a:cubicBezTo>
                    <a:pt x="0" y="14"/>
                    <a:pt x="4" y="6"/>
                    <a:pt x="15" y="5"/>
                  </a:cubicBezTo>
                  <a:cubicBezTo>
                    <a:pt x="18" y="5"/>
                    <a:pt x="10" y="3"/>
                    <a:pt x="15" y="2"/>
                  </a:cubicBezTo>
                  <a:cubicBezTo>
                    <a:pt x="24" y="0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1" name="Freeform 420"/>
            <p:cNvSpPr/>
            <p:nvPr/>
          </p:nvSpPr>
          <p:spPr bwMode="auto">
            <a:xfrm flipH="1">
              <a:off x="7588870" y="1926848"/>
              <a:ext cx="212917" cy="131772"/>
            </a:xfrm>
            <a:custGeom>
              <a:gdLst>
                <a:gd fmla="*/ 26 w 29" name="T0"/>
                <a:gd fmla="*/ 14 h 21" name="T1"/>
                <a:gd fmla="*/ 14 w 29" name="T2"/>
                <a:gd fmla="*/ 5 h 21" name="T3"/>
                <a:gd fmla="*/ 5 w 29" name="T4"/>
                <a:gd fmla="*/ 6 h 21" name="T5"/>
                <a:gd fmla="*/ 2 w 29" name="T6"/>
                <a:gd fmla="*/ 13 h 21" name="T7"/>
                <a:gd fmla="*/ 26 w 29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8">
                  <a:moveTo>
                    <a:pt x="26" y="14"/>
                  </a:moveTo>
                  <a:cubicBezTo>
                    <a:pt x="22" y="5"/>
                    <a:pt x="21" y="0"/>
                    <a:pt x="14" y="5"/>
                  </a:cubicBezTo>
                  <a:cubicBezTo>
                    <a:pt x="11" y="7"/>
                    <a:pt x="11" y="2"/>
                    <a:pt x="5" y="6"/>
                  </a:cubicBezTo>
                  <a:cubicBezTo>
                    <a:pt x="2" y="8"/>
                    <a:pt x="0" y="10"/>
                    <a:pt x="2" y="13"/>
                  </a:cubicBezTo>
                  <a:cubicBezTo>
                    <a:pt x="9" y="21"/>
                    <a:pt x="29" y="21"/>
                    <a:pt x="26" y="14"/>
                  </a:cubicBezTo>
                  <a:close/>
                </a:path>
              </a:pathLst>
            </a:custGeom>
            <a:solidFill>
              <a:srgbClr val="D2D1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2" name="Freeform 421"/>
            <p:cNvSpPr/>
            <p:nvPr/>
          </p:nvSpPr>
          <p:spPr bwMode="auto">
            <a:xfrm flipH="1">
              <a:off x="7632071" y="1918780"/>
              <a:ext cx="154288" cy="134461"/>
            </a:xfrm>
            <a:custGeom>
              <a:gdLst>
                <a:gd fmla="*/ 20 w 21" name="T0"/>
                <a:gd fmla="*/ 14 h 21" name="T1"/>
                <a:gd fmla="*/ 12 w 21" name="T2"/>
                <a:gd fmla="*/ 7 h 21" name="T3"/>
                <a:gd fmla="*/ 3 w 21" name="T4"/>
                <a:gd fmla="*/ 7 h 21" name="T5"/>
                <a:gd fmla="*/ 2 w 21" name="T6"/>
                <a:gd fmla="*/ 14 h 21" name="T7"/>
                <a:gd fmla="*/ 20 w 21" name="T8"/>
                <a:gd fmla="*/ 14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0" y="14"/>
                  </a:moveTo>
                  <a:cubicBezTo>
                    <a:pt x="20" y="8"/>
                    <a:pt x="19" y="0"/>
                    <a:pt x="12" y="7"/>
                  </a:cubicBezTo>
                  <a:cubicBezTo>
                    <a:pt x="10" y="9"/>
                    <a:pt x="9" y="4"/>
                    <a:pt x="3" y="7"/>
                  </a:cubicBezTo>
                  <a:cubicBezTo>
                    <a:pt x="0" y="9"/>
                    <a:pt x="0" y="12"/>
                    <a:pt x="2" y="14"/>
                  </a:cubicBezTo>
                  <a:cubicBezTo>
                    <a:pt x="10" y="21"/>
                    <a:pt x="21" y="17"/>
                    <a:pt x="20" y="14"/>
                  </a:cubicBezTo>
                  <a:close/>
                </a:path>
              </a:pathLst>
            </a:custGeom>
            <a:solidFill>
              <a:srgbClr val="F5E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3" name="Freeform 422"/>
            <p:cNvSpPr/>
            <p:nvPr/>
          </p:nvSpPr>
          <p:spPr bwMode="auto">
            <a:xfrm flipH="1">
              <a:off x="7647499" y="1959119"/>
              <a:ext cx="129602" cy="37649"/>
            </a:xfrm>
            <a:custGeom>
              <a:gdLst>
                <a:gd fmla="*/ 15 w 18" name="T0"/>
                <a:gd fmla="*/ 0 h 6" name="T1"/>
                <a:gd fmla="*/ 12 w 18" name="T2"/>
                <a:gd fmla="*/ 1 h 6" name="T3"/>
                <a:gd fmla="*/ 5 w 18" name="T4"/>
                <a:gd fmla="*/ 1 h 6" name="T5"/>
                <a:gd fmla="*/ 1 w 18" name="T6"/>
                <a:gd fmla="*/ 3 h 6" name="T7"/>
                <a:gd fmla="*/ 1 w 18" name="T8"/>
                <a:gd fmla="*/ 5 h 6" name="T9"/>
                <a:gd fmla="*/ 4 w 18" name="T10"/>
                <a:gd fmla="*/ 4 h 6" name="T11"/>
                <a:gd fmla="*/ 11 w 18" name="T12"/>
                <a:gd fmla="*/ 5 h 6" name="T13"/>
                <a:gd fmla="*/ 17 w 18" name="T14"/>
                <a:gd fmla="*/ 3 h 6" name="T15"/>
                <a:gd fmla="*/ 15 w 1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18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3"/>
                    <a:pt x="8" y="0"/>
                    <a:pt x="5" y="1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1"/>
                    <a:pt x="9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8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BF1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4" name="Freeform 423"/>
            <p:cNvSpPr/>
            <p:nvPr/>
          </p:nvSpPr>
          <p:spPr bwMode="auto">
            <a:xfrm flipH="1">
              <a:off x="7471611" y="1918780"/>
              <a:ext cx="401148" cy="209760"/>
            </a:xfrm>
            <a:custGeom>
              <a:gdLst>
                <a:gd fmla="*/ 40 w 55" name="T0"/>
                <a:gd fmla="*/ 0 h 33" name="T1"/>
                <a:gd fmla="*/ 42 w 55" name="T2"/>
                <a:gd fmla="*/ 8 h 33" name="T3"/>
                <a:gd fmla="*/ 35 w 55" name="T4"/>
                <a:gd fmla="*/ 2 h 33" name="T5"/>
                <a:gd fmla="*/ 32 w 55" name="T6"/>
                <a:gd fmla="*/ 10 h 33" name="T7"/>
                <a:gd fmla="*/ 26 w 55" name="T8"/>
                <a:gd fmla="*/ 15 h 33" name="T9"/>
                <a:gd fmla="*/ 20 w 55" name="T10"/>
                <a:gd fmla="*/ 10 h 33" name="T11"/>
                <a:gd fmla="*/ 18 w 55" name="T12"/>
                <a:gd fmla="*/ 15 h 33" name="T13"/>
                <a:gd fmla="*/ 16 w 55" name="T14"/>
                <a:gd fmla="*/ 17 h 33" name="T15"/>
                <a:gd fmla="*/ 11 w 55" name="T16"/>
                <a:gd fmla="*/ 14 h 33" name="T17"/>
                <a:gd fmla="*/ 8 w 55" name="T18"/>
                <a:gd fmla="*/ 17 h 33" name="T19"/>
                <a:gd fmla="*/ 9 w 55" name="T20"/>
                <a:gd fmla="*/ 22 h 33" name="T21"/>
                <a:gd fmla="*/ 0 w 55" name="T22"/>
                <a:gd fmla="*/ 24 h 33" name="T23"/>
                <a:gd fmla="*/ 8 w 55" name="T24"/>
                <a:gd fmla="*/ 28 h 33" name="T25"/>
                <a:gd fmla="*/ 48 w 55" name="T26"/>
                <a:gd fmla="*/ 4 h 33" name="T27"/>
                <a:gd fmla="*/ 40 w 55" name="T28"/>
                <a:gd fmla="*/ 0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55">
                  <a:moveTo>
                    <a:pt x="40" y="0"/>
                  </a:moveTo>
                  <a:cubicBezTo>
                    <a:pt x="39" y="2"/>
                    <a:pt x="39" y="7"/>
                    <a:pt x="42" y="8"/>
                  </a:cubicBezTo>
                  <a:cubicBezTo>
                    <a:pt x="38" y="8"/>
                    <a:pt x="36" y="4"/>
                    <a:pt x="35" y="2"/>
                  </a:cubicBezTo>
                  <a:cubicBezTo>
                    <a:pt x="34" y="2"/>
                    <a:pt x="30" y="4"/>
                    <a:pt x="32" y="10"/>
                  </a:cubicBezTo>
                  <a:cubicBezTo>
                    <a:pt x="36" y="15"/>
                    <a:pt x="30" y="14"/>
                    <a:pt x="26" y="15"/>
                  </a:cubicBezTo>
                  <a:cubicBezTo>
                    <a:pt x="23" y="15"/>
                    <a:pt x="23" y="12"/>
                    <a:pt x="20" y="10"/>
                  </a:cubicBezTo>
                  <a:cubicBezTo>
                    <a:pt x="18" y="10"/>
                    <a:pt x="18" y="13"/>
                    <a:pt x="18" y="15"/>
                  </a:cubicBezTo>
                  <a:cubicBezTo>
                    <a:pt x="18" y="16"/>
                    <a:pt x="17" y="17"/>
                    <a:pt x="16" y="17"/>
                  </a:cubicBezTo>
                  <a:cubicBezTo>
                    <a:pt x="15" y="15"/>
                    <a:pt x="12" y="16"/>
                    <a:pt x="11" y="14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18"/>
                    <a:pt x="10" y="22"/>
                    <a:pt x="9" y="22"/>
                  </a:cubicBezTo>
                  <a:cubicBezTo>
                    <a:pt x="6" y="24"/>
                    <a:pt x="4" y="18"/>
                    <a:pt x="0" y="24"/>
                  </a:cubicBezTo>
                  <a:cubicBezTo>
                    <a:pt x="3" y="22"/>
                    <a:pt x="4" y="26"/>
                    <a:pt x="8" y="28"/>
                  </a:cubicBezTo>
                  <a:cubicBezTo>
                    <a:pt x="21" y="33"/>
                    <a:pt x="55" y="15"/>
                    <a:pt x="48" y="4"/>
                  </a:cubicBezTo>
                  <a:cubicBezTo>
                    <a:pt x="46" y="0"/>
                    <a:pt x="42" y="2"/>
                    <a:pt x="40" y="0"/>
                  </a:cubicBezTo>
                  <a:close/>
                </a:path>
              </a:pathLst>
            </a:custGeom>
            <a:solidFill>
              <a:srgbClr val="F55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5" name="Freeform 424"/>
            <p:cNvSpPr/>
            <p:nvPr/>
          </p:nvSpPr>
          <p:spPr bwMode="auto">
            <a:xfrm flipH="1">
              <a:off x="7348181" y="1862307"/>
              <a:ext cx="555436" cy="406074"/>
            </a:xfrm>
            <a:custGeom>
              <a:gdLst>
                <a:gd fmla="*/ 68 w 76" name="T0"/>
                <a:gd fmla="*/ 5 h 64" name="T1"/>
                <a:gd fmla="*/ 62 w 76" name="T2"/>
                <a:gd fmla="*/ 4 h 64" name="T3"/>
                <a:gd fmla="*/ 58 w 76" name="T4"/>
                <a:gd fmla="*/ 4 h 64" name="T5"/>
                <a:gd fmla="*/ 54 w 76" name="T6"/>
                <a:gd fmla="*/ 7 h 64" name="T7"/>
                <a:gd fmla="*/ 49 w 76" name="T8"/>
                <a:gd fmla="*/ 7 h 64" name="T9"/>
                <a:gd fmla="*/ 44 w 76" name="T10"/>
                <a:gd fmla="*/ 9 h 64" name="T11"/>
                <a:gd fmla="*/ 47 w 76" name="T12"/>
                <a:gd fmla="*/ 13 h 64" name="T13"/>
                <a:gd fmla="*/ 41 w 76" name="T14"/>
                <a:gd fmla="*/ 13 h 64" name="T15"/>
                <a:gd fmla="*/ 36 w 76" name="T16"/>
                <a:gd fmla="*/ 16 h 64" name="T17"/>
                <a:gd fmla="*/ 33 w 76" name="T18"/>
                <a:gd fmla="*/ 20 h 64" name="T19"/>
                <a:gd fmla="*/ 28 w 76" name="T20"/>
                <a:gd fmla="*/ 25 h 64" name="T21"/>
                <a:gd fmla="*/ 25 w 76" name="T22"/>
                <a:gd fmla="*/ 21 h 64" name="T23"/>
                <a:gd fmla="*/ 20 w 76" name="T24"/>
                <a:gd fmla="*/ 23 h 64" name="T25"/>
                <a:gd fmla="*/ 15 w 76" name="T26"/>
                <a:gd fmla="*/ 23 h 64" name="T27"/>
                <a:gd fmla="*/ 11 w 76" name="T28"/>
                <a:gd fmla="*/ 28 h 64" name="T29"/>
                <a:gd fmla="*/ 12 w 76" name="T30"/>
                <a:gd fmla="*/ 33 h 64" name="T31"/>
                <a:gd fmla="*/ 4 w 76" name="T32"/>
                <a:gd fmla="*/ 33 h 64" name="T33"/>
                <a:gd fmla="*/ 5 w 76" name="T34"/>
                <a:gd fmla="*/ 38 h 64" name="T35"/>
                <a:gd fmla="*/ 7 w 76" name="T36"/>
                <a:gd fmla="*/ 43 h 64" name="T37"/>
                <a:gd fmla="*/ 0 w 76" name="T38"/>
                <a:gd fmla="*/ 46 h 64" name="T39"/>
                <a:gd fmla="*/ 37 w 76" name="T40"/>
                <a:gd fmla="*/ 47 h 64" name="T41"/>
                <a:gd fmla="*/ 64 w 76" name="T42"/>
                <a:gd fmla="*/ 64 h 64" name="T43"/>
                <a:gd fmla="*/ 70 w 76" name="T44"/>
                <a:gd fmla="*/ 29 h 64" name="T45"/>
                <a:gd fmla="*/ 68 w 76" name="T46"/>
                <a:gd fmla="*/ 5 h 6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4" w="76">
                  <a:moveTo>
                    <a:pt x="68" y="5"/>
                  </a:moveTo>
                  <a:cubicBezTo>
                    <a:pt x="66" y="5"/>
                    <a:pt x="66" y="0"/>
                    <a:pt x="62" y="4"/>
                  </a:cubicBezTo>
                  <a:cubicBezTo>
                    <a:pt x="61" y="1"/>
                    <a:pt x="61" y="6"/>
                    <a:pt x="58" y="4"/>
                  </a:cubicBezTo>
                  <a:cubicBezTo>
                    <a:pt x="55" y="5"/>
                    <a:pt x="57" y="9"/>
                    <a:pt x="54" y="7"/>
                  </a:cubicBezTo>
                  <a:cubicBezTo>
                    <a:pt x="53" y="3"/>
                    <a:pt x="50" y="7"/>
                    <a:pt x="49" y="7"/>
                  </a:cubicBezTo>
                  <a:cubicBezTo>
                    <a:pt x="45" y="5"/>
                    <a:pt x="46" y="9"/>
                    <a:pt x="44" y="9"/>
                  </a:cubicBezTo>
                  <a:cubicBezTo>
                    <a:pt x="44" y="12"/>
                    <a:pt x="45" y="14"/>
                    <a:pt x="47" y="13"/>
                  </a:cubicBezTo>
                  <a:cubicBezTo>
                    <a:pt x="50" y="14"/>
                    <a:pt x="45" y="17"/>
                    <a:pt x="41" y="13"/>
                  </a:cubicBezTo>
                  <a:cubicBezTo>
                    <a:pt x="41" y="8"/>
                    <a:pt x="36" y="12"/>
                    <a:pt x="36" y="16"/>
                  </a:cubicBezTo>
                  <a:cubicBezTo>
                    <a:pt x="39" y="20"/>
                    <a:pt x="32" y="17"/>
                    <a:pt x="33" y="20"/>
                  </a:cubicBezTo>
                  <a:cubicBezTo>
                    <a:pt x="31" y="24"/>
                    <a:pt x="27" y="21"/>
                    <a:pt x="28" y="25"/>
                  </a:cubicBezTo>
                  <a:cubicBezTo>
                    <a:pt x="29" y="28"/>
                    <a:pt x="23" y="26"/>
                    <a:pt x="25" y="21"/>
                  </a:cubicBezTo>
                  <a:cubicBezTo>
                    <a:pt x="25" y="18"/>
                    <a:pt x="20" y="18"/>
                    <a:pt x="20" y="23"/>
                  </a:cubicBezTo>
                  <a:cubicBezTo>
                    <a:pt x="19" y="27"/>
                    <a:pt x="16" y="26"/>
                    <a:pt x="15" y="23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8" y="29"/>
                    <a:pt x="10" y="32"/>
                    <a:pt x="12" y="33"/>
                  </a:cubicBezTo>
                  <a:cubicBezTo>
                    <a:pt x="8" y="36"/>
                    <a:pt x="9" y="28"/>
                    <a:pt x="4" y="33"/>
                  </a:cubicBezTo>
                  <a:cubicBezTo>
                    <a:pt x="7" y="33"/>
                    <a:pt x="9" y="37"/>
                    <a:pt x="5" y="38"/>
                  </a:cubicBezTo>
                  <a:cubicBezTo>
                    <a:pt x="4" y="40"/>
                    <a:pt x="9" y="39"/>
                    <a:pt x="7" y="43"/>
                  </a:cubicBezTo>
                  <a:cubicBezTo>
                    <a:pt x="5" y="40"/>
                    <a:pt x="4" y="44"/>
                    <a:pt x="0" y="46"/>
                  </a:cubicBezTo>
                  <a:cubicBezTo>
                    <a:pt x="11" y="44"/>
                    <a:pt x="26" y="46"/>
                    <a:pt x="37" y="47"/>
                  </a:cubicBezTo>
                  <a:cubicBezTo>
                    <a:pt x="43" y="48"/>
                    <a:pt x="59" y="56"/>
                    <a:pt x="64" y="64"/>
                  </a:cubicBezTo>
                  <a:cubicBezTo>
                    <a:pt x="66" y="62"/>
                    <a:pt x="76" y="42"/>
                    <a:pt x="70" y="29"/>
                  </a:cubicBezTo>
                  <a:cubicBezTo>
                    <a:pt x="64" y="17"/>
                    <a:pt x="75" y="14"/>
                    <a:pt x="68" y="5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6" name="Freeform 425"/>
            <p:cNvSpPr/>
            <p:nvPr/>
          </p:nvSpPr>
          <p:spPr bwMode="auto">
            <a:xfrm flipH="1">
              <a:off x="7348181" y="1867685"/>
              <a:ext cx="555436" cy="400695"/>
            </a:xfrm>
            <a:custGeom>
              <a:gdLst>
                <a:gd fmla="*/ 68 w 76" name="T0"/>
                <a:gd fmla="*/ 4 h 63" name="T1"/>
                <a:gd fmla="*/ 62 w 76" name="T2"/>
                <a:gd fmla="*/ 3 h 63" name="T3"/>
                <a:gd fmla="*/ 58 w 76" name="T4"/>
                <a:gd fmla="*/ 3 h 63" name="T5"/>
                <a:gd fmla="*/ 54 w 76" name="T6"/>
                <a:gd fmla="*/ 6 h 63" name="T7"/>
                <a:gd fmla="*/ 49 w 76" name="T8"/>
                <a:gd fmla="*/ 6 h 63" name="T9"/>
                <a:gd fmla="*/ 44 w 76" name="T10"/>
                <a:gd fmla="*/ 8 h 63" name="T11"/>
                <a:gd fmla="*/ 48 w 76" name="T12"/>
                <a:gd fmla="*/ 11 h 63" name="T13"/>
                <a:gd fmla="*/ 41 w 76" name="T14"/>
                <a:gd fmla="*/ 13 h 63" name="T15"/>
                <a:gd fmla="*/ 36 w 76" name="T16"/>
                <a:gd fmla="*/ 15 h 63" name="T17"/>
                <a:gd fmla="*/ 33 w 76" name="T18"/>
                <a:gd fmla="*/ 20 h 63" name="T19"/>
                <a:gd fmla="*/ 28 w 76" name="T20"/>
                <a:gd fmla="*/ 24 h 63" name="T21"/>
                <a:gd fmla="*/ 24 w 76" name="T22"/>
                <a:gd fmla="*/ 20 h 63" name="T23"/>
                <a:gd fmla="*/ 20 w 76" name="T24"/>
                <a:gd fmla="*/ 22 h 63" name="T25"/>
                <a:gd fmla="*/ 15 w 76" name="T26"/>
                <a:gd fmla="*/ 22 h 63" name="T27"/>
                <a:gd fmla="*/ 12 w 76" name="T28"/>
                <a:gd fmla="*/ 27 h 63" name="T29"/>
                <a:gd fmla="*/ 13 w 76" name="T30"/>
                <a:gd fmla="*/ 32 h 63" name="T31"/>
                <a:gd fmla="*/ 4 w 76" name="T32"/>
                <a:gd fmla="*/ 32 h 63" name="T33"/>
                <a:gd fmla="*/ 5 w 76" name="T34"/>
                <a:gd fmla="*/ 37 h 63" name="T35"/>
                <a:gd fmla="*/ 8 w 76" name="T36"/>
                <a:gd fmla="*/ 42 h 63" name="T37"/>
                <a:gd fmla="*/ 0 w 76" name="T38"/>
                <a:gd fmla="*/ 45 h 63" name="T39"/>
                <a:gd fmla="*/ 37 w 76" name="T40"/>
                <a:gd fmla="*/ 46 h 63" name="T41"/>
                <a:gd fmla="*/ 64 w 76" name="T42"/>
                <a:gd fmla="*/ 63 h 63" name="T43"/>
                <a:gd fmla="*/ 70 w 76" name="T44"/>
                <a:gd fmla="*/ 28 h 63" name="T45"/>
                <a:gd fmla="*/ 68 w 76" name="T46"/>
                <a:gd fmla="*/ 4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76">
                  <a:moveTo>
                    <a:pt x="68" y="4"/>
                  </a:moveTo>
                  <a:cubicBezTo>
                    <a:pt x="65" y="5"/>
                    <a:pt x="66" y="0"/>
                    <a:pt x="62" y="3"/>
                  </a:cubicBezTo>
                  <a:cubicBezTo>
                    <a:pt x="61" y="0"/>
                    <a:pt x="60" y="5"/>
                    <a:pt x="58" y="3"/>
                  </a:cubicBezTo>
                  <a:cubicBezTo>
                    <a:pt x="56" y="4"/>
                    <a:pt x="56" y="9"/>
                    <a:pt x="54" y="6"/>
                  </a:cubicBezTo>
                  <a:cubicBezTo>
                    <a:pt x="53" y="2"/>
                    <a:pt x="50" y="6"/>
                    <a:pt x="49" y="6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11"/>
                    <a:pt x="46" y="13"/>
                    <a:pt x="48" y="11"/>
                  </a:cubicBezTo>
                  <a:cubicBezTo>
                    <a:pt x="51" y="13"/>
                    <a:pt x="45" y="18"/>
                    <a:pt x="41" y="13"/>
                  </a:cubicBezTo>
                  <a:cubicBezTo>
                    <a:pt x="40" y="8"/>
                    <a:pt x="36" y="11"/>
                    <a:pt x="36" y="15"/>
                  </a:cubicBezTo>
                  <a:cubicBezTo>
                    <a:pt x="39" y="19"/>
                    <a:pt x="33" y="17"/>
                    <a:pt x="33" y="20"/>
                  </a:cubicBezTo>
                  <a:cubicBezTo>
                    <a:pt x="32" y="24"/>
                    <a:pt x="27" y="20"/>
                    <a:pt x="28" y="24"/>
                  </a:cubicBezTo>
                  <a:cubicBezTo>
                    <a:pt x="29" y="27"/>
                    <a:pt x="23" y="26"/>
                    <a:pt x="24" y="20"/>
                  </a:cubicBezTo>
                  <a:cubicBezTo>
                    <a:pt x="25" y="18"/>
                    <a:pt x="21" y="17"/>
                    <a:pt x="20" y="22"/>
                  </a:cubicBezTo>
                  <a:cubicBezTo>
                    <a:pt x="20" y="26"/>
                    <a:pt x="16" y="26"/>
                    <a:pt x="15" y="22"/>
                  </a:cubicBezTo>
                  <a:cubicBezTo>
                    <a:pt x="11" y="22"/>
                    <a:pt x="10" y="25"/>
                    <a:pt x="12" y="27"/>
                  </a:cubicBezTo>
                  <a:cubicBezTo>
                    <a:pt x="9" y="28"/>
                    <a:pt x="11" y="31"/>
                    <a:pt x="13" y="32"/>
                  </a:cubicBezTo>
                  <a:cubicBezTo>
                    <a:pt x="7" y="35"/>
                    <a:pt x="9" y="27"/>
                    <a:pt x="4" y="32"/>
                  </a:cubicBezTo>
                  <a:cubicBezTo>
                    <a:pt x="7" y="32"/>
                    <a:pt x="10" y="36"/>
                    <a:pt x="5" y="37"/>
                  </a:cubicBezTo>
                  <a:cubicBezTo>
                    <a:pt x="5" y="40"/>
                    <a:pt x="9" y="38"/>
                    <a:pt x="8" y="42"/>
                  </a:cubicBezTo>
                  <a:cubicBezTo>
                    <a:pt x="5" y="40"/>
                    <a:pt x="4" y="44"/>
                    <a:pt x="0" y="45"/>
                  </a:cubicBezTo>
                  <a:cubicBezTo>
                    <a:pt x="11" y="43"/>
                    <a:pt x="26" y="45"/>
                    <a:pt x="37" y="46"/>
                  </a:cubicBezTo>
                  <a:cubicBezTo>
                    <a:pt x="43" y="47"/>
                    <a:pt x="59" y="55"/>
                    <a:pt x="64" y="63"/>
                  </a:cubicBezTo>
                  <a:cubicBezTo>
                    <a:pt x="66" y="61"/>
                    <a:pt x="76" y="41"/>
                    <a:pt x="70" y="28"/>
                  </a:cubicBezTo>
                  <a:cubicBezTo>
                    <a:pt x="64" y="16"/>
                    <a:pt x="75" y="13"/>
                    <a:pt x="68" y="4"/>
                  </a:cubicBezTo>
                  <a:close/>
                </a:path>
              </a:pathLst>
            </a:custGeom>
            <a:solidFill>
              <a:srgbClr val="F77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7" name="Freeform 426"/>
            <p:cNvSpPr/>
            <p:nvPr/>
          </p:nvSpPr>
          <p:spPr bwMode="auto">
            <a:xfrm flipH="1">
              <a:off x="7428411" y="1899956"/>
              <a:ext cx="444349" cy="363046"/>
            </a:xfrm>
            <a:custGeom>
              <a:gdLst>
                <a:gd fmla="*/ 47 w 61" name="T0"/>
                <a:gd fmla="*/ 4 h 57" name="T1"/>
                <a:gd fmla="*/ 42 w 61" name="T2"/>
                <a:gd fmla="*/ 5 h 57" name="T3"/>
                <a:gd fmla="*/ 45 w 61" name="T4"/>
                <a:gd fmla="*/ 10 h 57" name="T5"/>
                <a:gd fmla="*/ 49 w 61" name="T6"/>
                <a:gd fmla="*/ 28 h 57" name="T7"/>
                <a:gd fmla="*/ 42 w 61" name="T8"/>
                <a:gd fmla="*/ 14 h 57" name="T9"/>
                <a:gd fmla="*/ 36 w 61" name="T10"/>
                <a:gd fmla="*/ 8 h 57" name="T11"/>
                <a:gd fmla="*/ 37 w 61" name="T12"/>
                <a:gd fmla="*/ 15 h 57" name="T13"/>
                <a:gd fmla="*/ 32 w 61" name="T14"/>
                <a:gd fmla="*/ 24 h 57" name="T15"/>
                <a:gd fmla="*/ 24 w 61" name="T16"/>
                <a:gd fmla="*/ 24 h 57" name="T17"/>
                <a:gd fmla="*/ 20 w 61" name="T18"/>
                <a:gd fmla="*/ 18 h 57" name="T19"/>
                <a:gd fmla="*/ 18 w 61" name="T20"/>
                <a:gd fmla="*/ 16 h 57" name="T21"/>
                <a:gd fmla="*/ 18 w 61" name="T22"/>
                <a:gd fmla="*/ 18 h 57" name="T23"/>
                <a:gd fmla="*/ 12 w 61" name="T24"/>
                <a:gd fmla="*/ 21 h 57" name="T25"/>
                <a:gd fmla="*/ 9 w 61" name="T26"/>
                <a:gd fmla="*/ 22 h 57" name="T27"/>
                <a:gd fmla="*/ 6 w 61" name="T28"/>
                <a:gd fmla="*/ 28 h 57" name="T29"/>
                <a:gd fmla="*/ 0 w 61" name="T30"/>
                <a:gd fmla="*/ 27 h 57" name="T31"/>
                <a:gd fmla="*/ 5 w 61" name="T32"/>
                <a:gd fmla="*/ 32 h 57" name="T33"/>
                <a:gd fmla="*/ 10 w 61" name="T34"/>
                <a:gd fmla="*/ 33 h 57" name="T35"/>
                <a:gd fmla="*/ 20 w 61" name="T36"/>
                <a:gd fmla="*/ 38 h 57" name="T37"/>
                <a:gd fmla="*/ 54 w 61" name="T38"/>
                <a:gd fmla="*/ 50 h 57" name="T39"/>
                <a:gd fmla="*/ 61 w 61" name="T40"/>
                <a:gd fmla="*/ 50 h 57" name="T41"/>
                <a:gd fmla="*/ 58 w 61" name="T42"/>
                <a:gd fmla="*/ 30 h 57" name="T43"/>
                <a:gd fmla="*/ 56 w 61" name="T44"/>
                <a:gd fmla="*/ 5 h 57" name="T45"/>
                <a:gd fmla="*/ 49 w 61" name="T46"/>
                <a:gd fmla="*/ 4 h 57" name="T47"/>
                <a:gd fmla="*/ 47 w 61" name="T48"/>
                <a:gd fmla="*/ 4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61">
                  <a:moveTo>
                    <a:pt x="47" y="4"/>
                  </a:moveTo>
                  <a:cubicBezTo>
                    <a:pt x="47" y="1"/>
                    <a:pt x="40" y="1"/>
                    <a:pt x="42" y="5"/>
                  </a:cubicBezTo>
                  <a:cubicBezTo>
                    <a:pt x="43" y="7"/>
                    <a:pt x="45" y="5"/>
                    <a:pt x="45" y="10"/>
                  </a:cubicBezTo>
                  <a:cubicBezTo>
                    <a:pt x="45" y="14"/>
                    <a:pt x="52" y="23"/>
                    <a:pt x="49" y="28"/>
                  </a:cubicBezTo>
                  <a:cubicBezTo>
                    <a:pt x="48" y="22"/>
                    <a:pt x="44" y="22"/>
                    <a:pt x="42" y="14"/>
                  </a:cubicBezTo>
                  <a:cubicBezTo>
                    <a:pt x="41" y="9"/>
                    <a:pt x="36" y="10"/>
                    <a:pt x="36" y="8"/>
                  </a:cubicBezTo>
                  <a:cubicBezTo>
                    <a:pt x="34" y="5"/>
                    <a:pt x="30" y="10"/>
                    <a:pt x="37" y="15"/>
                  </a:cubicBezTo>
                  <a:cubicBezTo>
                    <a:pt x="46" y="23"/>
                    <a:pt x="34" y="23"/>
                    <a:pt x="32" y="24"/>
                  </a:cubicBezTo>
                  <a:cubicBezTo>
                    <a:pt x="30" y="25"/>
                    <a:pt x="26" y="25"/>
                    <a:pt x="24" y="24"/>
                  </a:cubicBezTo>
                  <a:cubicBezTo>
                    <a:pt x="19" y="20"/>
                    <a:pt x="22" y="22"/>
                    <a:pt x="20" y="18"/>
                  </a:cubicBezTo>
                  <a:cubicBezTo>
                    <a:pt x="18" y="17"/>
                    <a:pt x="19" y="17"/>
                    <a:pt x="18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21"/>
                    <a:pt x="13" y="23"/>
                    <a:pt x="12" y="21"/>
                  </a:cubicBezTo>
                  <a:cubicBezTo>
                    <a:pt x="11" y="20"/>
                    <a:pt x="8" y="20"/>
                    <a:pt x="9" y="22"/>
                  </a:cubicBezTo>
                  <a:cubicBezTo>
                    <a:pt x="11" y="26"/>
                    <a:pt x="11" y="27"/>
                    <a:pt x="6" y="28"/>
                  </a:cubicBezTo>
                  <a:cubicBezTo>
                    <a:pt x="5" y="29"/>
                    <a:pt x="3" y="23"/>
                    <a:pt x="0" y="27"/>
                  </a:cubicBezTo>
                  <a:cubicBezTo>
                    <a:pt x="3" y="26"/>
                    <a:pt x="5" y="30"/>
                    <a:pt x="5" y="32"/>
                  </a:cubicBezTo>
                  <a:cubicBezTo>
                    <a:pt x="5" y="34"/>
                    <a:pt x="9" y="32"/>
                    <a:pt x="10" y="33"/>
                  </a:cubicBezTo>
                  <a:cubicBezTo>
                    <a:pt x="5" y="36"/>
                    <a:pt x="11" y="39"/>
                    <a:pt x="20" y="38"/>
                  </a:cubicBezTo>
                  <a:cubicBezTo>
                    <a:pt x="38" y="37"/>
                    <a:pt x="50" y="46"/>
                    <a:pt x="54" y="50"/>
                  </a:cubicBezTo>
                  <a:cubicBezTo>
                    <a:pt x="57" y="53"/>
                    <a:pt x="60" y="57"/>
                    <a:pt x="61" y="50"/>
                  </a:cubicBezTo>
                  <a:cubicBezTo>
                    <a:pt x="61" y="43"/>
                    <a:pt x="58" y="37"/>
                    <a:pt x="58" y="30"/>
                  </a:cubicBezTo>
                  <a:cubicBezTo>
                    <a:pt x="57" y="20"/>
                    <a:pt x="58" y="15"/>
                    <a:pt x="56" y="5"/>
                  </a:cubicBezTo>
                  <a:cubicBezTo>
                    <a:pt x="55" y="0"/>
                    <a:pt x="50" y="3"/>
                    <a:pt x="49" y="4"/>
                  </a:cubicBezTo>
                  <a:cubicBezTo>
                    <a:pt x="47" y="6"/>
                    <a:pt x="47" y="5"/>
                    <a:pt x="47" y="4"/>
                  </a:cubicBezTo>
                  <a:close/>
                </a:path>
              </a:pathLst>
            </a:custGeom>
            <a:solidFill>
              <a:srgbClr val="F56E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8" name="Freeform 427"/>
            <p:cNvSpPr/>
            <p:nvPr/>
          </p:nvSpPr>
          <p:spPr bwMode="auto">
            <a:xfrm flipH="1">
              <a:off x="7385210" y="1889199"/>
              <a:ext cx="80230" cy="271612"/>
            </a:xfrm>
            <a:custGeom>
              <a:gdLst>
                <a:gd fmla="*/ 8 w 11" name="T0"/>
                <a:gd fmla="*/ 26 h 43" name="T1"/>
                <a:gd fmla="*/ 8 w 11" name="T2"/>
                <a:gd fmla="*/ 8 h 43" name="T3"/>
                <a:gd fmla="*/ 1 w 11" name="T4"/>
                <a:gd fmla="*/ 4 h 43" name="T5"/>
                <a:gd fmla="*/ 3 w 11" name="T6"/>
                <a:gd fmla="*/ 21 h 43" name="T7"/>
                <a:gd fmla="*/ 3 w 11" name="T8"/>
                <a:gd fmla="*/ 31 h 43" name="T9"/>
                <a:gd fmla="*/ 7 w 11" name="T10"/>
                <a:gd fmla="*/ 40 h 43" name="T11"/>
                <a:gd fmla="*/ 8 w 11" name="T12"/>
                <a:gd fmla="*/ 26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1">
                  <a:moveTo>
                    <a:pt x="8" y="26"/>
                  </a:moveTo>
                  <a:cubicBezTo>
                    <a:pt x="3" y="20"/>
                    <a:pt x="8" y="15"/>
                    <a:pt x="8" y="8"/>
                  </a:cubicBezTo>
                  <a:cubicBezTo>
                    <a:pt x="9" y="1"/>
                    <a:pt x="0" y="0"/>
                    <a:pt x="1" y="4"/>
                  </a:cubicBezTo>
                  <a:cubicBezTo>
                    <a:pt x="2" y="9"/>
                    <a:pt x="4" y="16"/>
                    <a:pt x="3" y="21"/>
                  </a:cubicBezTo>
                  <a:cubicBezTo>
                    <a:pt x="2" y="25"/>
                    <a:pt x="5" y="26"/>
                    <a:pt x="3" y="31"/>
                  </a:cubicBezTo>
                  <a:cubicBezTo>
                    <a:pt x="2" y="34"/>
                    <a:pt x="4" y="43"/>
                    <a:pt x="7" y="40"/>
                  </a:cubicBezTo>
                  <a:cubicBezTo>
                    <a:pt x="11" y="36"/>
                    <a:pt x="11" y="30"/>
                    <a:pt x="8" y="26"/>
                  </a:cubicBezTo>
                  <a:close/>
                </a:path>
              </a:pathLst>
            </a:custGeom>
            <a:solidFill>
              <a:srgbClr val="F78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09" name="Freeform 428"/>
            <p:cNvSpPr/>
            <p:nvPr/>
          </p:nvSpPr>
          <p:spPr bwMode="auto">
            <a:xfrm flipH="1">
              <a:off x="7573441" y="1983322"/>
              <a:ext cx="123430" cy="69920"/>
            </a:xfrm>
            <a:custGeom>
              <a:gdLst>
                <a:gd fmla="*/ 13 w 17" name="T0"/>
                <a:gd fmla="*/ 3 h 11" name="T1"/>
                <a:gd fmla="*/ 6 w 17" name="T2"/>
                <a:gd fmla="*/ 2 h 11" name="T3"/>
                <a:gd fmla="*/ 1 w 17" name="T4"/>
                <a:gd fmla="*/ 8 h 11" name="T5"/>
                <a:gd fmla="*/ 11 w 17" name="T6"/>
                <a:gd fmla="*/ 9 h 11" name="T7"/>
                <a:gd fmla="*/ 13 w 17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7">
                  <a:moveTo>
                    <a:pt x="13" y="3"/>
                  </a:moveTo>
                  <a:cubicBezTo>
                    <a:pt x="12" y="2"/>
                    <a:pt x="9" y="0"/>
                    <a:pt x="6" y="2"/>
                  </a:cubicBezTo>
                  <a:cubicBezTo>
                    <a:pt x="6" y="6"/>
                    <a:pt x="0" y="4"/>
                    <a:pt x="1" y="8"/>
                  </a:cubicBezTo>
                  <a:cubicBezTo>
                    <a:pt x="3" y="11"/>
                    <a:pt x="9" y="9"/>
                    <a:pt x="11" y="9"/>
                  </a:cubicBezTo>
                  <a:cubicBezTo>
                    <a:pt x="12" y="9"/>
                    <a:pt x="17" y="8"/>
                    <a:pt x="13" y="3"/>
                  </a:cubicBezTo>
                  <a:close/>
                </a:path>
              </a:pathLst>
            </a:custGeom>
            <a:solidFill>
              <a:srgbClr val="F77E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0" name="Freeform 429"/>
            <p:cNvSpPr/>
            <p:nvPr/>
          </p:nvSpPr>
          <p:spPr bwMode="auto">
            <a:xfrm flipH="1">
              <a:off x="7434582" y="1937605"/>
              <a:ext cx="379548" cy="306572"/>
            </a:xfrm>
            <a:custGeom>
              <a:gdLst>
                <a:gd fmla="*/ 52 w 52" name="T0"/>
                <a:gd fmla="*/ 41 h 48" name="T1"/>
                <a:gd fmla="*/ 48 w 52" name="T2"/>
                <a:gd fmla="*/ 25 h 48" name="T3"/>
                <a:gd fmla="*/ 46 w 52" name="T4"/>
                <a:gd fmla="*/ 7 h 48" name="T5"/>
                <a:gd fmla="*/ 43 w 52" name="T6"/>
                <a:gd fmla="*/ 7 h 48" name="T7"/>
                <a:gd fmla="*/ 41 w 52" name="T8"/>
                <a:gd fmla="*/ 24 h 48" name="T9"/>
                <a:gd fmla="*/ 29 w 52" name="T10"/>
                <a:gd fmla="*/ 20 h 48" name="T11"/>
                <a:gd fmla="*/ 16 w 52" name="T12"/>
                <a:gd fmla="*/ 20 h 48" name="T13"/>
                <a:gd fmla="*/ 7 w 52" name="T14"/>
                <a:gd fmla="*/ 19 h 48" name="T15"/>
                <a:gd fmla="*/ 9 w 52" name="T16"/>
                <a:gd fmla="*/ 29 h 48" name="T17"/>
                <a:gd fmla="*/ 22 w 52" name="T18"/>
                <a:gd fmla="*/ 30 h 48" name="T19"/>
                <a:gd fmla="*/ 38 w 52" name="T20"/>
                <a:gd fmla="*/ 37 h 48" name="T21"/>
                <a:gd fmla="*/ 46 w 52" name="T22"/>
                <a:gd fmla="*/ 41 h 48" name="T23"/>
                <a:gd fmla="*/ 52 w 52" name="T24"/>
                <a:gd fmla="*/ 41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52">
                  <a:moveTo>
                    <a:pt x="52" y="41"/>
                  </a:moveTo>
                  <a:cubicBezTo>
                    <a:pt x="51" y="36"/>
                    <a:pt x="48" y="31"/>
                    <a:pt x="48" y="25"/>
                  </a:cubicBezTo>
                  <a:cubicBezTo>
                    <a:pt x="50" y="15"/>
                    <a:pt x="46" y="12"/>
                    <a:pt x="46" y="7"/>
                  </a:cubicBezTo>
                  <a:cubicBezTo>
                    <a:pt x="47" y="0"/>
                    <a:pt x="41" y="3"/>
                    <a:pt x="43" y="7"/>
                  </a:cubicBezTo>
                  <a:cubicBezTo>
                    <a:pt x="45" y="12"/>
                    <a:pt x="47" y="24"/>
                    <a:pt x="41" y="24"/>
                  </a:cubicBezTo>
                  <a:cubicBezTo>
                    <a:pt x="38" y="24"/>
                    <a:pt x="35" y="17"/>
                    <a:pt x="29" y="20"/>
                  </a:cubicBezTo>
                  <a:cubicBezTo>
                    <a:pt x="26" y="21"/>
                    <a:pt x="19" y="21"/>
                    <a:pt x="16" y="20"/>
                  </a:cubicBezTo>
                  <a:cubicBezTo>
                    <a:pt x="12" y="19"/>
                    <a:pt x="9" y="16"/>
                    <a:pt x="7" y="19"/>
                  </a:cubicBezTo>
                  <a:cubicBezTo>
                    <a:pt x="0" y="28"/>
                    <a:pt x="10" y="26"/>
                    <a:pt x="9" y="29"/>
                  </a:cubicBezTo>
                  <a:cubicBezTo>
                    <a:pt x="8" y="34"/>
                    <a:pt x="16" y="28"/>
                    <a:pt x="22" y="30"/>
                  </a:cubicBezTo>
                  <a:cubicBezTo>
                    <a:pt x="31" y="34"/>
                    <a:pt x="33" y="30"/>
                    <a:pt x="38" y="37"/>
                  </a:cubicBezTo>
                  <a:cubicBezTo>
                    <a:pt x="42" y="41"/>
                    <a:pt x="44" y="39"/>
                    <a:pt x="46" y="41"/>
                  </a:cubicBezTo>
                  <a:cubicBezTo>
                    <a:pt x="51" y="48"/>
                    <a:pt x="52" y="44"/>
                    <a:pt x="52" y="41"/>
                  </a:cubicBezTo>
                  <a:close/>
                </a:path>
              </a:pathLst>
            </a:custGeom>
            <a:solidFill>
              <a:srgbClr val="F266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1" name="Freeform 430"/>
            <p:cNvSpPr/>
            <p:nvPr/>
          </p:nvSpPr>
          <p:spPr bwMode="auto">
            <a:xfrm flipH="1">
              <a:off x="7422239" y="2098959"/>
              <a:ext cx="938069" cy="556670"/>
            </a:xfrm>
            <a:custGeom>
              <a:gdLst>
                <a:gd fmla="*/ 128 w 129" name="T0"/>
                <a:gd fmla="*/ 29 h 88" name="T1"/>
                <a:gd fmla="*/ 93 w 129" name="T2"/>
                <a:gd fmla="*/ 61 h 88" name="T3"/>
                <a:gd fmla="*/ 24 w 129" name="T4"/>
                <a:gd fmla="*/ 75 h 88" name="T5"/>
                <a:gd fmla="*/ 13 w 129" name="T6"/>
                <a:gd fmla="*/ 87 h 88" name="T7"/>
                <a:gd fmla="*/ 6 w 129" name="T8"/>
                <a:gd fmla="*/ 87 h 88" name="T9"/>
                <a:gd fmla="*/ 6 w 129" name="T10"/>
                <a:gd fmla="*/ 86 h 88" name="T11"/>
                <a:gd fmla="*/ 5 w 129" name="T12"/>
                <a:gd fmla="*/ 61 h 88" name="T13"/>
                <a:gd fmla="*/ 42 w 129" name="T14"/>
                <a:gd fmla="*/ 23 h 88" name="T15"/>
                <a:gd fmla="*/ 128 w 129" name="T16"/>
                <a:gd fmla="*/ 29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129">
                  <a:moveTo>
                    <a:pt x="128" y="29"/>
                  </a:moveTo>
                  <a:cubicBezTo>
                    <a:pt x="129" y="48"/>
                    <a:pt x="108" y="58"/>
                    <a:pt x="93" y="61"/>
                  </a:cubicBezTo>
                  <a:cubicBezTo>
                    <a:pt x="71" y="66"/>
                    <a:pt x="49" y="52"/>
                    <a:pt x="24" y="75"/>
                  </a:cubicBezTo>
                  <a:cubicBezTo>
                    <a:pt x="21" y="79"/>
                    <a:pt x="17" y="84"/>
                    <a:pt x="13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6"/>
                  </a:cubicBezTo>
                  <a:cubicBezTo>
                    <a:pt x="2" y="88"/>
                    <a:pt x="0" y="74"/>
                    <a:pt x="5" y="61"/>
                  </a:cubicBezTo>
                  <a:cubicBezTo>
                    <a:pt x="15" y="38"/>
                    <a:pt x="31" y="30"/>
                    <a:pt x="42" y="23"/>
                  </a:cubicBezTo>
                  <a:cubicBezTo>
                    <a:pt x="85" y="0"/>
                    <a:pt x="120" y="32"/>
                    <a:pt x="128" y="29"/>
                  </a:cubicBezTo>
                  <a:close/>
                </a:path>
              </a:pathLst>
            </a:custGeom>
            <a:solidFill>
              <a:srgbClr val="FBF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2" name="Freeform 431"/>
            <p:cNvSpPr/>
            <p:nvPr/>
          </p:nvSpPr>
          <p:spPr bwMode="auto">
            <a:xfrm flipH="1">
              <a:off x="7422239" y="2098959"/>
              <a:ext cx="931898" cy="551292"/>
            </a:xfrm>
            <a:custGeom>
              <a:gdLst>
                <a:gd fmla="*/ 127 w 128" name="T0"/>
                <a:gd fmla="*/ 29 h 87" name="T1"/>
                <a:gd fmla="*/ 93 w 128" name="T2"/>
                <a:gd fmla="*/ 61 h 87" name="T3"/>
                <a:gd fmla="*/ 23 w 128" name="T4"/>
                <a:gd fmla="*/ 75 h 87" name="T5"/>
                <a:gd fmla="*/ 12 w 128" name="T6"/>
                <a:gd fmla="*/ 87 h 87" name="T7"/>
                <a:gd fmla="*/ 5 w 128" name="T8"/>
                <a:gd fmla="*/ 87 h 87" name="T9"/>
                <a:gd fmla="*/ 5 w 128" name="T10"/>
                <a:gd fmla="*/ 86 h 87" name="T11"/>
                <a:gd fmla="*/ 5 w 128" name="T12"/>
                <a:gd fmla="*/ 61 h 87" name="T13"/>
                <a:gd fmla="*/ 41 w 128" name="T14"/>
                <a:gd fmla="*/ 23 h 87" name="T15"/>
                <a:gd fmla="*/ 127 w 128" name="T16"/>
                <a:gd fmla="*/ 2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128">
                  <a:moveTo>
                    <a:pt x="127" y="29"/>
                  </a:moveTo>
                  <a:cubicBezTo>
                    <a:pt x="128" y="48"/>
                    <a:pt x="107" y="58"/>
                    <a:pt x="93" y="61"/>
                  </a:cubicBezTo>
                  <a:cubicBezTo>
                    <a:pt x="71" y="66"/>
                    <a:pt x="47" y="52"/>
                    <a:pt x="23" y="75"/>
                  </a:cubicBezTo>
                  <a:cubicBezTo>
                    <a:pt x="19" y="79"/>
                    <a:pt x="15" y="84"/>
                    <a:pt x="12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6"/>
                  </a:cubicBezTo>
                  <a:cubicBezTo>
                    <a:pt x="1" y="87"/>
                    <a:pt x="0" y="74"/>
                    <a:pt x="5" y="61"/>
                  </a:cubicBezTo>
                  <a:cubicBezTo>
                    <a:pt x="14" y="38"/>
                    <a:pt x="30" y="30"/>
                    <a:pt x="41" y="23"/>
                  </a:cubicBezTo>
                  <a:cubicBezTo>
                    <a:pt x="84" y="0"/>
                    <a:pt x="119" y="32"/>
                    <a:pt x="127" y="29"/>
                  </a:cubicBezTo>
                  <a:close/>
                </a:path>
              </a:pathLst>
            </a:custGeom>
            <a:solidFill>
              <a:srgbClr val="F5C7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3" name="Freeform 432"/>
            <p:cNvSpPr/>
            <p:nvPr/>
          </p:nvSpPr>
          <p:spPr bwMode="auto">
            <a:xfrm flipH="1">
              <a:off x="7422239" y="2249555"/>
              <a:ext cx="910297" cy="400695"/>
            </a:xfrm>
            <a:custGeom>
              <a:gdLst>
                <a:gd fmla="*/ 124 w 125" name="T0"/>
                <a:gd fmla="*/ 6 h 63" name="T1"/>
                <a:gd fmla="*/ 90 w 125" name="T2"/>
                <a:gd fmla="*/ 37 h 63" name="T3"/>
                <a:gd fmla="*/ 61 w 125" name="T4"/>
                <a:gd fmla="*/ 37 h 63" name="T5"/>
                <a:gd fmla="*/ 85 w 125" name="T6"/>
                <a:gd fmla="*/ 35 h 63" name="T7"/>
                <a:gd fmla="*/ 84 w 125" name="T8"/>
                <a:gd fmla="*/ 28 h 63" name="T9"/>
                <a:gd fmla="*/ 76 w 125" name="T10"/>
                <a:gd fmla="*/ 25 h 63" name="T11"/>
                <a:gd fmla="*/ 55 w 125" name="T12"/>
                <a:gd fmla="*/ 20 h 63" name="T13"/>
                <a:gd fmla="*/ 39 w 125" name="T14"/>
                <a:gd fmla="*/ 26 h 63" name="T15"/>
                <a:gd fmla="*/ 16 w 125" name="T16"/>
                <a:gd fmla="*/ 41 h 63" name="T17"/>
                <a:gd fmla="*/ 11 w 125" name="T18"/>
                <a:gd fmla="*/ 48 h 63" name="T19"/>
                <a:gd fmla="*/ 2 w 125" name="T20"/>
                <a:gd fmla="*/ 62 h 63" name="T21"/>
                <a:gd fmla="*/ 3 w 125" name="T22"/>
                <a:gd fmla="*/ 54 h 63" name="T23"/>
                <a:gd fmla="*/ 12 w 125" name="T24"/>
                <a:gd fmla="*/ 37 h 63" name="T25"/>
                <a:gd fmla="*/ 27 w 125" name="T26"/>
                <a:gd fmla="*/ 20 h 63" name="T27"/>
                <a:gd fmla="*/ 52 w 125" name="T28"/>
                <a:gd fmla="*/ 7 h 63" name="T29"/>
                <a:gd fmla="*/ 90 w 125" name="T30"/>
                <a:gd fmla="*/ 5 h 63" name="T31"/>
                <a:gd fmla="*/ 103 w 125" name="T32"/>
                <a:gd fmla="*/ 3 h 63" name="T33"/>
                <a:gd fmla="*/ 124 w 125" name="T34"/>
                <a:gd fmla="*/ 6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25">
                  <a:moveTo>
                    <a:pt x="124" y="6"/>
                  </a:moveTo>
                  <a:cubicBezTo>
                    <a:pt x="125" y="25"/>
                    <a:pt x="104" y="34"/>
                    <a:pt x="90" y="37"/>
                  </a:cubicBezTo>
                  <a:cubicBezTo>
                    <a:pt x="80" y="39"/>
                    <a:pt x="71" y="37"/>
                    <a:pt x="61" y="37"/>
                  </a:cubicBezTo>
                  <a:cubicBezTo>
                    <a:pt x="77" y="37"/>
                    <a:pt x="72" y="37"/>
                    <a:pt x="85" y="35"/>
                  </a:cubicBezTo>
                  <a:cubicBezTo>
                    <a:pt x="96" y="34"/>
                    <a:pt x="88" y="25"/>
                    <a:pt x="84" y="28"/>
                  </a:cubicBezTo>
                  <a:cubicBezTo>
                    <a:pt x="79" y="31"/>
                    <a:pt x="77" y="27"/>
                    <a:pt x="76" y="25"/>
                  </a:cubicBezTo>
                  <a:cubicBezTo>
                    <a:pt x="71" y="15"/>
                    <a:pt x="65" y="21"/>
                    <a:pt x="55" y="20"/>
                  </a:cubicBezTo>
                  <a:cubicBezTo>
                    <a:pt x="44" y="18"/>
                    <a:pt x="42" y="24"/>
                    <a:pt x="39" y="26"/>
                  </a:cubicBezTo>
                  <a:cubicBezTo>
                    <a:pt x="33" y="29"/>
                    <a:pt x="21" y="31"/>
                    <a:pt x="16" y="41"/>
                  </a:cubicBezTo>
                  <a:cubicBezTo>
                    <a:pt x="15" y="43"/>
                    <a:pt x="17" y="46"/>
                    <a:pt x="11" y="48"/>
                  </a:cubicBezTo>
                  <a:cubicBezTo>
                    <a:pt x="4" y="52"/>
                    <a:pt x="6" y="63"/>
                    <a:pt x="2" y="62"/>
                  </a:cubicBezTo>
                  <a:cubicBezTo>
                    <a:pt x="0" y="61"/>
                    <a:pt x="0" y="57"/>
                    <a:pt x="3" y="54"/>
                  </a:cubicBezTo>
                  <a:cubicBezTo>
                    <a:pt x="8" y="48"/>
                    <a:pt x="11" y="39"/>
                    <a:pt x="12" y="37"/>
                  </a:cubicBezTo>
                  <a:cubicBezTo>
                    <a:pt x="15" y="28"/>
                    <a:pt x="25" y="26"/>
                    <a:pt x="27" y="20"/>
                  </a:cubicBezTo>
                  <a:cubicBezTo>
                    <a:pt x="29" y="13"/>
                    <a:pt x="43" y="8"/>
                    <a:pt x="52" y="7"/>
                  </a:cubicBezTo>
                  <a:cubicBezTo>
                    <a:pt x="68" y="7"/>
                    <a:pt x="72" y="3"/>
                    <a:pt x="90" y="5"/>
                  </a:cubicBezTo>
                  <a:cubicBezTo>
                    <a:pt x="98" y="6"/>
                    <a:pt x="100" y="3"/>
                    <a:pt x="103" y="3"/>
                  </a:cubicBezTo>
                  <a:cubicBezTo>
                    <a:pt x="115" y="0"/>
                    <a:pt x="114" y="8"/>
                    <a:pt x="124" y="6"/>
                  </a:cubicBezTo>
                  <a:close/>
                </a:path>
              </a:pathLst>
            </a:custGeom>
            <a:solidFill>
              <a:srgbClr val="F3BF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214" name="Freeform 433"/>
            <p:cNvSpPr/>
            <p:nvPr/>
          </p:nvSpPr>
          <p:spPr bwMode="auto">
            <a:xfrm flipH="1">
              <a:off x="7428411" y="2263002"/>
              <a:ext cx="657266" cy="223206"/>
            </a:xfrm>
            <a:custGeom>
              <a:gdLst>
                <a:gd fmla="*/ 90 w 90" name="T0"/>
                <a:gd fmla="*/ 4 h 35" name="T1"/>
                <a:gd fmla="*/ 79 w 90" name="T2"/>
                <a:gd fmla="*/ 25 h 35" name="T3"/>
                <a:gd fmla="*/ 58 w 90" name="T4"/>
                <a:gd fmla="*/ 30 h 35" name="T5"/>
                <a:gd fmla="*/ 57 w 90" name="T6"/>
                <a:gd fmla="*/ 21 h 35" name="T7"/>
                <a:gd fmla="*/ 44 w 90" name="T8"/>
                <a:gd fmla="*/ 20 h 35" name="T9"/>
                <a:gd fmla="*/ 30 w 90" name="T10"/>
                <a:gd fmla="*/ 14 h 35" name="T11"/>
                <a:gd fmla="*/ 7 w 90" name="T12"/>
                <a:gd fmla="*/ 17 h 35" name="T13"/>
                <a:gd fmla="*/ 1 w 90" name="T14"/>
                <a:gd fmla="*/ 16 h 35" name="T15"/>
                <a:gd fmla="*/ 22 w 90" name="T16"/>
                <a:gd fmla="*/ 8 h 35" name="T17"/>
                <a:gd fmla="*/ 58 w 90" name="T18"/>
                <a:gd fmla="*/ 7 h 35" name="T19"/>
                <a:gd fmla="*/ 77 w 90" name="T20"/>
                <a:gd fmla="*/ 2 h 35" name="T21"/>
                <a:gd fmla="*/ 90 w 90" name="T22"/>
                <a:gd fmla="*/ 4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90">
                  <a:moveTo>
                    <a:pt x="90" y="4"/>
                  </a:moveTo>
                  <a:cubicBezTo>
                    <a:pt x="90" y="13"/>
                    <a:pt x="86" y="20"/>
                    <a:pt x="79" y="25"/>
                  </a:cubicBezTo>
                  <a:cubicBezTo>
                    <a:pt x="73" y="30"/>
                    <a:pt x="58" y="35"/>
                    <a:pt x="58" y="30"/>
                  </a:cubicBezTo>
                  <a:cubicBezTo>
                    <a:pt x="59" y="26"/>
                    <a:pt x="61" y="25"/>
                    <a:pt x="57" y="21"/>
                  </a:cubicBezTo>
                  <a:cubicBezTo>
                    <a:pt x="53" y="18"/>
                    <a:pt x="46" y="25"/>
                    <a:pt x="44" y="20"/>
                  </a:cubicBezTo>
                  <a:cubicBezTo>
                    <a:pt x="43" y="16"/>
                    <a:pt x="36" y="18"/>
                    <a:pt x="30" y="14"/>
                  </a:cubicBezTo>
                  <a:cubicBezTo>
                    <a:pt x="26" y="11"/>
                    <a:pt x="11" y="15"/>
                    <a:pt x="7" y="17"/>
                  </a:cubicBezTo>
                  <a:cubicBezTo>
                    <a:pt x="5" y="17"/>
                    <a:pt x="0" y="19"/>
                    <a:pt x="1" y="16"/>
                  </a:cubicBezTo>
                  <a:cubicBezTo>
                    <a:pt x="4" y="7"/>
                    <a:pt x="18" y="10"/>
                    <a:pt x="22" y="8"/>
                  </a:cubicBezTo>
                  <a:cubicBezTo>
                    <a:pt x="38" y="3"/>
                    <a:pt x="51" y="5"/>
                    <a:pt x="58" y="7"/>
                  </a:cubicBezTo>
                  <a:cubicBezTo>
                    <a:pt x="65" y="9"/>
                    <a:pt x="69" y="0"/>
                    <a:pt x="77" y="2"/>
                  </a:cubicBezTo>
                  <a:cubicBezTo>
                    <a:pt x="84" y="4"/>
                    <a:pt x="85" y="6"/>
                    <a:pt x="90" y="4"/>
                  </a:cubicBezTo>
                  <a:close/>
                </a:path>
              </a:pathLst>
            </a:custGeom>
            <a:solidFill>
              <a:srgbClr val="EDB5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</p:grpSp>
      <p:sp>
        <p:nvSpPr>
          <p:cNvPr id="132" name="Freeform 440"/>
          <p:cNvSpPr/>
          <p:nvPr/>
        </p:nvSpPr>
        <p:spPr bwMode="auto">
          <a:xfrm flipV="1">
            <a:off x="8039234" y="3980153"/>
            <a:ext cx="453748" cy="233150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133" name="Freeform 258"/>
          <p:cNvSpPr/>
          <p:nvPr/>
        </p:nvSpPr>
        <p:spPr bwMode="auto">
          <a:xfrm rot="18900000">
            <a:off x="607299" y="2355452"/>
            <a:ext cx="202101" cy="886334"/>
          </a:xfrm>
          <a:custGeom>
            <a:gdLst>
              <a:gd fmla="*/ 11 w 26" name="T0"/>
              <a:gd fmla="*/ 6 h 132" name="T1"/>
              <a:gd fmla="*/ 7 w 26" name="T2"/>
              <a:gd fmla="*/ 46 h 132" name="T3"/>
              <a:gd fmla="*/ 7 w 26" name="T4"/>
              <a:gd fmla="*/ 72 h 132" name="T5"/>
              <a:gd fmla="*/ 1 w 26" name="T6"/>
              <a:gd fmla="*/ 101 h 132" name="T7"/>
              <a:gd fmla="*/ 13 w 26" name="T8"/>
              <a:gd fmla="*/ 115 h 132" name="T9"/>
              <a:gd fmla="*/ 23 w 26" name="T10"/>
              <a:gd fmla="*/ 67 h 132" name="T11"/>
              <a:gd fmla="*/ 18 w 26" name="T12"/>
              <a:gd fmla="*/ 38 h 132" name="T13"/>
              <a:gd fmla="*/ 11 w 26" name="T14"/>
              <a:gd fmla="*/ 16 h 132" name="T15"/>
              <a:gd fmla="*/ 11 w 26" name="T16"/>
              <a:gd fmla="*/ 6 h 13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2" w="26">
                <a:moveTo>
                  <a:pt x="11" y="6"/>
                </a:moveTo>
                <a:cubicBezTo>
                  <a:pt x="2" y="18"/>
                  <a:pt x="5" y="38"/>
                  <a:pt x="7" y="46"/>
                </a:cubicBezTo>
                <a:cubicBezTo>
                  <a:pt x="8" y="52"/>
                  <a:pt x="11" y="63"/>
                  <a:pt x="7" y="72"/>
                </a:cubicBezTo>
                <a:cubicBezTo>
                  <a:pt x="3" y="82"/>
                  <a:pt x="0" y="88"/>
                  <a:pt x="1" y="101"/>
                </a:cubicBezTo>
                <a:cubicBezTo>
                  <a:pt x="4" y="132"/>
                  <a:pt x="9" y="123"/>
                  <a:pt x="13" y="115"/>
                </a:cubicBezTo>
                <a:cubicBezTo>
                  <a:pt x="26" y="94"/>
                  <a:pt x="23" y="78"/>
                  <a:pt x="23" y="67"/>
                </a:cubicBezTo>
                <a:cubicBezTo>
                  <a:pt x="23" y="55"/>
                  <a:pt x="19" y="40"/>
                  <a:pt x="18" y="38"/>
                </a:cubicBezTo>
                <a:cubicBezTo>
                  <a:pt x="15" y="24"/>
                  <a:pt x="10" y="25"/>
                  <a:pt x="11" y="16"/>
                </a:cubicBezTo>
                <a:cubicBezTo>
                  <a:pt x="11" y="9"/>
                  <a:pt x="14" y="0"/>
                  <a:pt x="11" y="6"/>
                </a:cubicBezTo>
                <a:close/>
              </a:path>
            </a:pathLst>
          </a:custGeom>
          <a:solidFill>
            <a:srgbClr val="F2ACC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134" name="Freeform 440"/>
          <p:cNvSpPr/>
          <p:nvPr/>
        </p:nvSpPr>
        <p:spPr bwMode="auto">
          <a:xfrm flipV="1">
            <a:off x="1691680" y="788606"/>
            <a:ext cx="816801" cy="419698"/>
          </a:xfrm>
          <a:custGeom>
            <a:gdLst>
              <a:gd fmla="*/ 51 w 73" name="T0"/>
              <a:gd fmla="*/ 17 h 43" name="T1"/>
              <a:gd fmla="*/ 14 w 73" name="T2"/>
              <a:gd fmla="*/ 31 h 43" name="T3"/>
              <a:gd fmla="*/ 3 w 73" name="T4"/>
              <a:gd fmla="*/ 43 h 43" name="T5"/>
              <a:gd fmla="*/ 0 w 73" name="T6"/>
              <a:gd fmla="*/ 43 h 43" name="T7"/>
              <a:gd fmla="*/ 7 w 73" name="T8"/>
              <a:gd fmla="*/ 31 h 43" name="T9"/>
              <a:gd fmla="*/ 16 w 73" name="T10"/>
              <a:gd fmla="*/ 17 h 43" name="T11"/>
              <a:gd fmla="*/ 33 w 73" name="T12"/>
              <a:gd fmla="*/ 7 h 43" name="T13"/>
              <a:gd fmla="*/ 55 w 73" name="T14"/>
              <a:gd fmla="*/ 5 h 43" name="T15"/>
              <a:gd fmla="*/ 68 w 73" name="T16"/>
              <a:gd fmla="*/ 14 h 43" name="T17"/>
              <a:gd fmla="*/ 51 w 73" name="T18"/>
              <a:gd fmla="*/ 1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73">
                <a:moveTo>
                  <a:pt x="51" y="17"/>
                </a:moveTo>
                <a:cubicBezTo>
                  <a:pt x="39" y="17"/>
                  <a:pt x="27" y="19"/>
                  <a:pt x="14" y="31"/>
                </a:cubicBezTo>
                <a:cubicBezTo>
                  <a:pt x="10" y="35"/>
                  <a:pt x="6" y="40"/>
                  <a:pt x="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0"/>
                  <a:pt x="2" y="35"/>
                  <a:pt x="7" y="31"/>
                </a:cubicBezTo>
                <a:cubicBezTo>
                  <a:pt x="14" y="26"/>
                  <a:pt x="10" y="23"/>
                  <a:pt x="16" y="17"/>
                </a:cubicBezTo>
                <a:cubicBezTo>
                  <a:pt x="21" y="12"/>
                  <a:pt x="28" y="11"/>
                  <a:pt x="33" y="7"/>
                </a:cubicBezTo>
                <a:cubicBezTo>
                  <a:pt x="44" y="0"/>
                  <a:pt x="47" y="7"/>
                  <a:pt x="55" y="5"/>
                </a:cubicBezTo>
                <a:cubicBezTo>
                  <a:pt x="69" y="1"/>
                  <a:pt x="73" y="12"/>
                  <a:pt x="68" y="14"/>
                </a:cubicBezTo>
                <a:cubicBezTo>
                  <a:pt x="65" y="16"/>
                  <a:pt x="57" y="16"/>
                  <a:pt x="51" y="17"/>
                </a:cubicBezTo>
                <a:close/>
              </a:path>
            </a:pathLst>
          </a:custGeom>
          <a:solidFill>
            <a:srgbClr val="F5CB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/>
          </a:p>
        </p:txBody>
      </p:sp>
      <p:sp>
        <p:nvSpPr>
          <p:cNvPr id="3084" name="Freeform 13"/>
          <p:cNvSpPr/>
          <p:nvPr/>
        </p:nvSpPr>
        <p:spPr bwMode="auto">
          <a:xfrm>
            <a:off x="2093148" y="1497045"/>
            <a:ext cx="4957705" cy="2149411"/>
          </a:xfrm>
          <a:custGeom>
            <a:gdLst>
              <a:gd fmla="*/ 1041 w 1239" name="T0"/>
              <a:gd fmla="*/ 537 h 537" name="T1"/>
              <a:gd fmla="*/ 198 w 1239" name="T2"/>
              <a:gd fmla="*/ 537 h 537" name="T3"/>
              <a:gd fmla="*/ 118 w 1239" name="T4"/>
              <a:gd fmla="*/ 455 h 537" name="T5"/>
              <a:gd fmla="*/ 0 w 1239" name="T6"/>
              <a:gd fmla="*/ 268 h 537" name="T7"/>
              <a:gd fmla="*/ 118 w 1239" name="T8"/>
              <a:gd fmla="*/ 82 h 537" name="T9"/>
              <a:gd fmla="*/ 198 w 1239" name="T10"/>
              <a:gd fmla="*/ 0 h 537" name="T11"/>
              <a:gd fmla="*/ 1041 w 1239" name="T12"/>
              <a:gd fmla="*/ 0 h 537" name="T13"/>
              <a:gd fmla="*/ 1121 w 1239" name="T14"/>
              <a:gd fmla="*/ 82 h 537" name="T15"/>
              <a:gd fmla="*/ 1239 w 1239" name="T16"/>
              <a:gd fmla="*/ 268 h 537" name="T17"/>
              <a:gd fmla="*/ 1121 w 1239" name="T18"/>
              <a:gd fmla="*/ 455 h 537" name="T19"/>
              <a:gd fmla="*/ 1041 w 1239" name="T20"/>
              <a:gd fmla="*/ 537 h 53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37" w="1239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DEADA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</a:gradFill>
          </a:ln>
          <a:effectLst>
            <a:innerShdw blurRad="114300" dist="12700">
              <a:prstClr val="black"/>
            </a:inn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5" name="Freeform 1803"/>
          <p:cNvSpPr>
            <a:spLocks noEditPoints="1"/>
          </p:cNvSpPr>
          <p:nvPr/>
        </p:nvSpPr>
        <p:spPr bwMode="auto">
          <a:xfrm flipV="1">
            <a:off x="2568754" y="2272879"/>
            <a:ext cx="1371913" cy="1362195"/>
          </a:xfrm>
          <a:custGeom>
            <a:gdLst>
              <a:gd fmla="*/ 277 w 359" name="T0"/>
              <a:gd fmla="*/ 31 h 356" name="T1"/>
              <a:gd fmla="*/ 189 w 359" name="T2"/>
              <a:gd fmla="*/ 137 h 356" name="T3"/>
              <a:gd fmla="*/ 118 w 359" name="T4"/>
              <a:gd fmla="*/ 344 h 356" name="T5"/>
              <a:gd fmla="*/ 61 w 359" name="T6"/>
              <a:gd fmla="*/ 310 h 356" name="T7"/>
              <a:gd fmla="*/ 36 w 359" name="T8"/>
              <a:gd fmla="*/ 272 h 356" name="T9"/>
              <a:gd fmla="*/ 23 w 359" name="T10"/>
              <a:gd fmla="*/ 221 h 356" name="T11"/>
              <a:gd fmla="*/ 96 w 359" name="T12"/>
              <a:gd fmla="*/ 88 h 356" name="T13"/>
              <a:gd fmla="*/ 175 w 359" name="T14"/>
              <a:gd fmla="*/ 22 h 356" name="T15"/>
              <a:gd fmla="*/ 46 w 359" name="T16"/>
              <a:gd fmla="*/ 79 h 356" name="T17"/>
              <a:gd fmla="*/ 52 w 359" name="T18"/>
              <a:gd fmla="*/ 55 h 356" name="T19"/>
              <a:gd fmla="*/ 350 w 359" name="T20"/>
              <a:gd fmla="*/ 41 h 356" name="T21"/>
              <a:gd fmla="*/ 227 w 359" name="T22"/>
              <a:gd fmla="*/ 25 h 356" name="T23"/>
              <a:gd fmla="*/ 126 w 359" name="T24"/>
              <a:gd fmla="*/ 41 h 356" name="T25"/>
              <a:gd fmla="*/ 183 w 359" name="T26"/>
              <a:gd fmla="*/ 43 h 356" name="T27"/>
              <a:gd fmla="*/ 189 w 359" name="T28"/>
              <a:gd fmla="*/ 110 h 356" name="T29"/>
              <a:gd fmla="*/ 255 w 359" name="T30"/>
              <a:gd fmla="*/ 77 h 356" name="T31"/>
              <a:gd fmla="*/ 294 w 359" name="T32"/>
              <a:gd fmla="*/ 96 h 356" name="T33"/>
              <a:gd fmla="*/ 96 w 359" name="T34"/>
              <a:gd fmla="*/ 50 h 356" name="T35"/>
              <a:gd fmla="*/ 126 w 359" name="T36"/>
              <a:gd fmla="*/ 145 h 356" name="T37"/>
              <a:gd fmla="*/ 113 w 359" name="T38"/>
              <a:gd fmla="*/ 120 h 356" name="T39"/>
              <a:gd fmla="*/ 90 w 359" name="T40"/>
              <a:gd fmla="*/ 103 h 356" name="T41"/>
              <a:gd fmla="*/ 276 w 359" name="T42"/>
              <a:gd fmla="*/ 98 h 356" name="T43"/>
              <a:gd fmla="*/ 267 w 359" name="T44"/>
              <a:gd fmla="*/ 153 h 356" name="T45"/>
              <a:gd fmla="*/ 274 w 359" name="T46"/>
              <a:gd fmla="*/ 95 h 356" name="T47"/>
              <a:gd fmla="*/ 278 w 359" name="T48"/>
              <a:gd fmla="*/ 109 h 356" name="T49"/>
              <a:gd fmla="*/ 136 w 359" name="T50"/>
              <a:gd fmla="*/ 115 h 356" name="T51"/>
              <a:gd fmla="*/ 144 w 359" name="T52"/>
              <a:gd fmla="*/ 115 h 356" name="T53"/>
              <a:gd fmla="*/ 159 w 359" name="T54"/>
              <a:gd fmla="*/ 155 h 356" name="T55"/>
              <a:gd fmla="*/ 152 w 359" name="T56"/>
              <a:gd fmla="*/ 135 h 356" name="T57"/>
              <a:gd fmla="*/ 112 w 359" name="T58"/>
              <a:gd fmla="*/ 154 h 356" name="T59"/>
              <a:gd fmla="*/ 192 w 359" name="T60"/>
              <a:gd fmla="*/ 147 h 356" name="T61"/>
              <a:gd fmla="*/ 129 w 359" name="T62"/>
              <a:gd fmla="*/ 153 h 356" name="T63"/>
              <a:gd fmla="*/ 124 w 359" name="T64"/>
              <a:gd fmla="*/ 161 h 356" name="T65"/>
              <a:gd fmla="*/ 81 w 359" name="T66"/>
              <a:gd fmla="*/ 162 h 356" name="T67"/>
              <a:gd fmla="*/ 129 w 359" name="T68"/>
              <a:gd fmla="*/ 167 h 356" name="T69"/>
              <a:gd fmla="*/ 68 w 359" name="T70"/>
              <a:gd fmla="*/ 173 h 356" name="T71"/>
              <a:gd fmla="*/ 67 w 359" name="T72"/>
              <a:gd fmla="*/ 178 h 356" name="T73"/>
              <a:gd fmla="*/ 64 w 359" name="T74"/>
              <a:gd fmla="*/ 177 h 356" name="T75"/>
              <a:gd fmla="*/ 94 w 359" name="T76"/>
              <a:gd fmla="*/ 181 h 356" name="T77"/>
              <a:gd fmla="*/ 37 w 359" name="T78"/>
              <a:gd fmla="*/ 197 h 356" name="T79"/>
              <a:gd fmla="*/ 66 w 359" name="T80"/>
              <a:gd fmla="*/ 185 h 356" name="T81"/>
              <a:gd fmla="*/ 88 w 359" name="T82"/>
              <a:gd fmla="*/ 192 h 356" name="T83"/>
              <a:gd fmla="*/ 53 w 359" name="T84"/>
              <a:gd fmla="*/ 195 h 356" name="T85"/>
              <a:gd fmla="*/ 82 w 359" name="T86"/>
              <a:gd fmla="*/ 217 h 356" name="T87"/>
              <a:gd fmla="*/ 126 w 359" name="T88"/>
              <a:gd fmla="*/ 253 h 356" name="T89"/>
              <a:gd fmla="*/ 123 w 359" name="T90"/>
              <a:gd fmla="*/ 264 h 356" name="T91"/>
              <a:gd fmla="*/ 149 w 359" name="T92"/>
              <a:gd fmla="*/ 256 h 356" name="T93"/>
              <a:gd fmla="*/ 166 w 359" name="T94"/>
              <a:gd fmla="*/ 271 h 356" name="T95"/>
              <a:gd fmla="*/ 213 w 359" name="T96"/>
              <a:gd fmla="*/ 305 h 356" name="T97"/>
              <a:gd fmla="*/ 124 w 359" name="T98"/>
              <a:gd fmla="*/ 211 h 356" name="T99"/>
              <a:gd fmla="*/ 51 w 359" name="T100"/>
              <a:gd fmla="*/ 221 h 356" name="T101"/>
              <a:gd fmla="*/ 30 w 359" name="T102"/>
              <a:gd fmla="*/ 248 h 356" name="T103"/>
              <a:gd fmla="*/ 68 w 359" name="T104"/>
              <a:gd fmla="*/ 256 h 356" name="T105"/>
              <a:gd fmla="*/ 144 w 359" name="T106"/>
              <a:gd fmla="*/ 251 h 356" name="T107"/>
              <a:gd fmla="*/ 125 w 359" name="T108"/>
              <a:gd fmla="*/ 267 h 356" name="T109"/>
              <a:gd fmla="*/ 116 w 359" name="T110"/>
              <a:gd fmla="*/ 284 h 356" name="T111"/>
              <a:gd fmla="*/ 145 w 359" name="T112"/>
              <a:gd fmla="*/ 266 h 356" name="T113"/>
              <a:gd fmla="*/ 160 w 359" name="T114"/>
              <a:gd fmla="*/ 275 h 356" name="T115"/>
              <a:gd fmla="*/ 130 w 359" name="T116"/>
              <a:gd fmla="*/ 288 h 356" name="T117"/>
              <a:gd fmla="*/ 121 w 359" name="T118"/>
              <a:gd fmla="*/ 290 h 356" name="T119"/>
              <a:gd fmla="*/ 129 w 359" name="T120"/>
              <a:gd fmla="*/ 296 h 356" name="T121"/>
              <a:gd fmla="*/ 143 w 359" name="T122"/>
              <a:gd fmla="*/ 294 h 356" name="T123"/>
              <a:gd fmla="*/ 146 w 359" name="T124"/>
              <a:gd fmla="*/ 303 h 35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56" w="359">
                <a:moveTo>
                  <a:pt x="226" y="13"/>
                </a:moveTo>
                <a:cubicBezTo>
                  <a:pt x="227" y="13"/>
                  <a:pt x="228" y="14"/>
                  <a:pt x="228" y="15"/>
                </a:cubicBezTo>
                <a:cubicBezTo>
                  <a:pt x="228" y="14"/>
                  <a:pt x="228" y="13"/>
                  <a:pt x="228" y="13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5"/>
                  <a:pt x="230" y="18"/>
                  <a:pt x="232" y="20"/>
                </a:cubicBezTo>
                <a:cubicBezTo>
                  <a:pt x="232" y="19"/>
                  <a:pt x="231" y="19"/>
                  <a:pt x="232" y="19"/>
                </a:cubicBezTo>
                <a:cubicBezTo>
                  <a:pt x="232" y="19"/>
                  <a:pt x="232" y="19"/>
                  <a:pt x="232" y="20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33" y="21"/>
                  <a:pt x="232" y="22"/>
                  <a:pt x="233" y="23"/>
                </a:cubicBezTo>
                <a:cubicBezTo>
                  <a:pt x="233" y="22"/>
                  <a:pt x="232" y="19"/>
                  <a:pt x="233" y="17"/>
                </a:cubicBezTo>
                <a:cubicBezTo>
                  <a:pt x="233" y="20"/>
                  <a:pt x="234" y="21"/>
                  <a:pt x="233" y="23"/>
                </a:cubicBezTo>
                <a:cubicBezTo>
                  <a:pt x="234" y="23"/>
                  <a:pt x="234" y="22"/>
                  <a:pt x="234" y="21"/>
                </a:cubicBezTo>
                <a:cubicBezTo>
                  <a:pt x="235" y="24"/>
                  <a:pt x="234" y="28"/>
                  <a:pt x="235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5" y="30"/>
                  <a:pt x="237" y="32"/>
                  <a:pt x="239" y="34"/>
                </a:cubicBezTo>
                <a:cubicBezTo>
                  <a:pt x="239" y="33"/>
                  <a:pt x="239" y="33"/>
                  <a:pt x="238" y="32"/>
                </a:cubicBezTo>
                <a:cubicBezTo>
                  <a:pt x="238" y="33"/>
                  <a:pt x="238" y="32"/>
                  <a:pt x="238" y="32"/>
                </a:cubicBezTo>
                <a:cubicBezTo>
                  <a:pt x="237" y="29"/>
                  <a:pt x="237" y="27"/>
                  <a:pt x="237" y="25"/>
                </a:cubicBezTo>
                <a:cubicBezTo>
                  <a:pt x="237" y="25"/>
                  <a:pt x="237" y="24"/>
                  <a:pt x="238" y="24"/>
                </a:cubicBezTo>
                <a:cubicBezTo>
                  <a:pt x="238" y="27"/>
                  <a:pt x="237" y="29"/>
                  <a:pt x="238" y="31"/>
                </a:cubicBezTo>
                <a:cubicBezTo>
                  <a:pt x="238" y="28"/>
                  <a:pt x="238" y="24"/>
                  <a:pt x="239" y="22"/>
                </a:cubicBezTo>
                <a:cubicBezTo>
                  <a:pt x="239" y="25"/>
                  <a:pt x="238" y="28"/>
                  <a:pt x="239" y="31"/>
                </a:cubicBezTo>
                <a:cubicBezTo>
                  <a:pt x="239" y="31"/>
                  <a:pt x="239" y="30"/>
                  <a:pt x="239" y="29"/>
                </a:cubicBezTo>
                <a:cubicBezTo>
                  <a:pt x="239" y="29"/>
                  <a:pt x="239" y="29"/>
                  <a:pt x="240" y="29"/>
                </a:cubicBezTo>
                <a:cubicBezTo>
                  <a:pt x="239" y="28"/>
                  <a:pt x="240" y="27"/>
                  <a:pt x="239" y="28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9" y="26"/>
                  <a:pt x="240" y="25"/>
                  <a:pt x="240" y="25"/>
                </a:cubicBezTo>
                <a:cubicBezTo>
                  <a:pt x="240" y="25"/>
                  <a:pt x="241" y="25"/>
                  <a:pt x="240" y="25"/>
                </a:cubicBezTo>
                <a:cubicBezTo>
                  <a:pt x="240" y="25"/>
                  <a:pt x="240" y="24"/>
                  <a:pt x="240" y="24"/>
                </a:cubicBezTo>
                <a:cubicBezTo>
                  <a:pt x="240" y="24"/>
                  <a:pt x="241" y="24"/>
                  <a:pt x="241" y="24"/>
                </a:cubicBezTo>
                <a:cubicBezTo>
                  <a:pt x="241" y="23"/>
                  <a:pt x="240" y="24"/>
                  <a:pt x="240" y="23"/>
                </a:cubicBezTo>
                <a:cubicBezTo>
                  <a:pt x="240" y="23"/>
                  <a:pt x="240" y="21"/>
                  <a:pt x="241" y="22"/>
                </a:cubicBezTo>
                <a:cubicBezTo>
                  <a:pt x="241" y="20"/>
                  <a:pt x="242" y="19"/>
                  <a:pt x="243" y="16"/>
                </a:cubicBezTo>
                <a:cubicBezTo>
                  <a:pt x="243" y="16"/>
                  <a:pt x="243" y="17"/>
                  <a:pt x="243" y="16"/>
                </a:cubicBezTo>
                <a:cubicBezTo>
                  <a:pt x="243" y="16"/>
                  <a:pt x="243" y="16"/>
                  <a:pt x="243" y="15"/>
                </a:cubicBezTo>
                <a:cubicBezTo>
                  <a:pt x="244" y="14"/>
                  <a:pt x="245" y="12"/>
                  <a:pt x="246" y="11"/>
                </a:cubicBezTo>
                <a:cubicBezTo>
                  <a:pt x="248" y="10"/>
                  <a:pt x="248" y="10"/>
                  <a:pt x="248" y="10"/>
                </a:cubicBezTo>
                <a:cubicBezTo>
                  <a:pt x="243" y="17"/>
                  <a:pt x="240" y="26"/>
                  <a:pt x="241" y="37"/>
                </a:cubicBezTo>
                <a:cubicBezTo>
                  <a:pt x="242" y="38"/>
                  <a:pt x="242" y="38"/>
                  <a:pt x="243" y="38"/>
                </a:cubicBezTo>
                <a:cubicBezTo>
                  <a:pt x="243" y="37"/>
                  <a:pt x="243" y="37"/>
                  <a:pt x="243" y="36"/>
                </a:cubicBezTo>
                <a:cubicBezTo>
                  <a:pt x="244" y="34"/>
                  <a:pt x="245" y="32"/>
                  <a:pt x="246" y="30"/>
                </a:cubicBezTo>
                <a:cubicBezTo>
                  <a:pt x="248" y="28"/>
                  <a:pt x="249" y="26"/>
                  <a:pt x="251" y="24"/>
                </a:cubicBezTo>
                <a:cubicBezTo>
                  <a:pt x="255" y="21"/>
                  <a:pt x="260" y="18"/>
                  <a:pt x="265" y="14"/>
                </a:cubicBezTo>
                <a:cubicBezTo>
                  <a:pt x="270" y="11"/>
                  <a:pt x="273" y="7"/>
                  <a:pt x="276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5" y="6"/>
                  <a:pt x="271" y="12"/>
                  <a:pt x="263" y="17"/>
                </a:cubicBezTo>
                <a:cubicBezTo>
                  <a:pt x="266" y="16"/>
                  <a:pt x="268" y="14"/>
                  <a:pt x="270" y="13"/>
                </a:cubicBezTo>
                <a:cubicBezTo>
                  <a:pt x="273" y="10"/>
                  <a:pt x="277" y="9"/>
                  <a:pt x="279" y="7"/>
                </a:cubicBezTo>
                <a:cubicBezTo>
                  <a:pt x="283" y="4"/>
                  <a:pt x="289" y="2"/>
                  <a:pt x="294" y="1"/>
                </a:cubicBezTo>
                <a:cubicBezTo>
                  <a:pt x="303" y="0"/>
                  <a:pt x="313" y="0"/>
                  <a:pt x="321" y="3"/>
                </a:cubicBezTo>
                <a:cubicBezTo>
                  <a:pt x="324" y="4"/>
                  <a:pt x="327" y="6"/>
                  <a:pt x="329" y="8"/>
                </a:cubicBezTo>
                <a:cubicBezTo>
                  <a:pt x="332" y="9"/>
                  <a:pt x="334" y="10"/>
                  <a:pt x="337" y="10"/>
                </a:cubicBezTo>
                <a:cubicBezTo>
                  <a:pt x="340" y="11"/>
                  <a:pt x="343" y="11"/>
                  <a:pt x="345" y="12"/>
                </a:cubicBezTo>
                <a:cubicBezTo>
                  <a:pt x="351" y="14"/>
                  <a:pt x="356" y="20"/>
                  <a:pt x="358" y="27"/>
                </a:cubicBezTo>
                <a:cubicBezTo>
                  <a:pt x="358" y="28"/>
                  <a:pt x="359" y="30"/>
                  <a:pt x="359" y="32"/>
                </a:cubicBezTo>
                <a:cubicBezTo>
                  <a:pt x="359" y="37"/>
                  <a:pt x="358" y="44"/>
                  <a:pt x="354" y="47"/>
                </a:cubicBezTo>
                <a:cubicBezTo>
                  <a:pt x="354" y="50"/>
                  <a:pt x="355" y="53"/>
                  <a:pt x="353" y="56"/>
                </a:cubicBezTo>
                <a:cubicBezTo>
                  <a:pt x="352" y="57"/>
                  <a:pt x="351" y="58"/>
                  <a:pt x="349" y="57"/>
                </a:cubicBezTo>
                <a:cubicBezTo>
                  <a:pt x="349" y="56"/>
                  <a:pt x="350" y="56"/>
                  <a:pt x="350" y="56"/>
                </a:cubicBezTo>
                <a:cubicBezTo>
                  <a:pt x="349" y="54"/>
                  <a:pt x="349" y="52"/>
                  <a:pt x="348" y="51"/>
                </a:cubicBezTo>
                <a:cubicBezTo>
                  <a:pt x="345" y="45"/>
                  <a:pt x="339" y="43"/>
                  <a:pt x="332" y="43"/>
                </a:cubicBezTo>
                <a:cubicBezTo>
                  <a:pt x="330" y="43"/>
                  <a:pt x="328" y="43"/>
                  <a:pt x="327" y="44"/>
                </a:cubicBezTo>
                <a:cubicBezTo>
                  <a:pt x="325" y="45"/>
                  <a:pt x="323" y="47"/>
                  <a:pt x="321" y="48"/>
                </a:cubicBezTo>
                <a:cubicBezTo>
                  <a:pt x="319" y="49"/>
                  <a:pt x="316" y="49"/>
                  <a:pt x="314" y="48"/>
                </a:cubicBezTo>
                <a:cubicBezTo>
                  <a:pt x="311" y="48"/>
                  <a:pt x="308" y="46"/>
                  <a:pt x="305" y="45"/>
                </a:cubicBezTo>
                <a:cubicBezTo>
                  <a:pt x="304" y="45"/>
                  <a:pt x="304" y="44"/>
                  <a:pt x="303" y="44"/>
                </a:cubicBezTo>
                <a:cubicBezTo>
                  <a:pt x="296" y="39"/>
                  <a:pt x="287" y="33"/>
                  <a:pt x="277" y="31"/>
                </a:cubicBezTo>
                <a:cubicBezTo>
                  <a:pt x="274" y="31"/>
                  <a:pt x="272" y="31"/>
                  <a:pt x="269" y="31"/>
                </a:cubicBezTo>
                <a:cubicBezTo>
                  <a:pt x="262" y="30"/>
                  <a:pt x="256" y="33"/>
                  <a:pt x="252" y="37"/>
                </a:cubicBezTo>
                <a:cubicBezTo>
                  <a:pt x="257" y="36"/>
                  <a:pt x="263" y="34"/>
                  <a:pt x="270" y="35"/>
                </a:cubicBezTo>
                <a:cubicBezTo>
                  <a:pt x="274" y="36"/>
                  <a:pt x="278" y="37"/>
                  <a:pt x="282" y="39"/>
                </a:cubicBezTo>
                <a:cubicBezTo>
                  <a:pt x="286" y="39"/>
                  <a:pt x="288" y="40"/>
                  <a:pt x="291" y="42"/>
                </a:cubicBezTo>
                <a:cubicBezTo>
                  <a:pt x="296" y="46"/>
                  <a:pt x="301" y="50"/>
                  <a:pt x="304" y="55"/>
                </a:cubicBezTo>
                <a:cubicBezTo>
                  <a:pt x="306" y="57"/>
                  <a:pt x="308" y="60"/>
                  <a:pt x="310" y="62"/>
                </a:cubicBezTo>
                <a:cubicBezTo>
                  <a:pt x="311" y="64"/>
                  <a:pt x="312" y="66"/>
                  <a:pt x="314" y="68"/>
                </a:cubicBezTo>
                <a:cubicBezTo>
                  <a:pt x="314" y="69"/>
                  <a:pt x="315" y="70"/>
                  <a:pt x="315" y="71"/>
                </a:cubicBezTo>
                <a:cubicBezTo>
                  <a:pt x="316" y="72"/>
                  <a:pt x="317" y="73"/>
                  <a:pt x="317" y="74"/>
                </a:cubicBezTo>
                <a:cubicBezTo>
                  <a:pt x="322" y="80"/>
                  <a:pt x="327" y="85"/>
                  <a:pt x="335" y="89"/>
                </a:cubicBezTo>
                <a:cubicBezTo>
                  <a:pt x="336" y="90"/>
                  <a:pt x="337" y="91"/>
                  <a:pt x="339" y="92"/>
                </a:cubicBezTo>
                <a:cubicBezTo>
                  <a:pt x="341" y="94"/>
                  <a:pt x="343" y="95"/>
                  <a:pt x="344" y="97"/>
                </a:cubicBezTo>
                <a:cubicBezTo>
                  <a:pt x="346" y="100"/>
                  <a:pt x="347" y="104"/>
                  <a:pt x="346" y="107"/>
                </a:cubicBezTo>
                <a:cubicBezTo>
                  <a:pt x="344" y="107"/>
                  <a:pt x="343" y="108"/>
                  <a:pt x="342" y="108"/>
                </a:cubicBezTo>
                <a:cubicBezTo>
                  <a:pt x="341" y="109"/>
                  <a:pt x="342" y="111"/>
                  <a:pt x="342" y="111"/>
                </a:cubicBezTo>
                <a:cubicBezTo>
                  <a:pt x="343" y="111"/>
                  <a:pt x="343" y="112"/>
                  <a:pt x="344" y="112"/>
                </a:cubicBezTo>
                <a:cubicBezTo>
                  <a:pt x="344" y="113"/>
                  <a:pt x="344" y="113"/>
                  <a:pt x="345" y="114"/>
                </a:cubicBezTo>
                <a:cubicBezTo>
                  <a:pt x="345" y="119"/>
                  <a:pt x="342" y="122"/>
                  <a:pt x="338" y="124"/>
                </a:cubicBezTo>
                <a:cubicBezTo>
                  <a:pt x="336" y="126"/>
                  <a:pt x="333" y="129"/>
                  <a:pt x="327" y="129"/>
                </a:cubicBezTo>
                <a:cubicBezTo>
                  <a:pt x="324" y="129"/>
                  <a:pt x="321" y="128"/>
                  <a:pt x="318" y="128"/>
                </a:cubicBezTo>
                <a:cubicBezTo>
                  <a:pt x="317" y="128"/>
                  <a:pt x="314" y="128"/>
                  <a:pt x="312" y="128"/>
                </a:cubicBezTo>
                <a:cubicBezTo>
                  <a:pt x="312" y="128"/>
                  <a:pt x="311" y="127"/>
                  <a:pt x="311" y="127"/>
                </a:cubicBezTo>
                <a:cubicBezTo>
                  <a:pt x="311" y="128"/>
                  <a:pt x="312" y="129"/>
                  <a:pt x="313" y="130"/>
                </a:cubicBezTo>
                <a:cubicBezTo>
                  <a:pt x="315" y="133"/>
                  <a:pt x="313" y="136"/>
                  <a:pt x="310" y="137"/>
                </a:cubicBezTo>
                <a:cubicBezTo>
                  <a:pt x="309" y="137"/>
                  <a:pt x="309" y="137"/>
                  <a:pt x="308" y="137"/>
                </a:cubicBezTo>
                <a:cubicBezTo>
                  <a:pt x="309" y="141"/>
                  <a:pt x="311" y="147"/>
                  <a:pt x="307" y="150"/>
                </a:cubicBezTo>
                <a:cubicBezTo>
                  <a:pt x="306" y="150"/>
                  <a:pt x="305" y="150"/>
                  <a:pt x="304" y="150"/>
                </a:cubicBezTo>
                <a:cubicBezTo>
                  <a:pt x="303" y="151"/>
                  <a:pt x="303" y="152"/>
                  <a:pt x="303" y="152"/>
                </a:cubicBezTo>
                <a:cubicBezTo>
                  <a:pt x="301" y="154"/>
                  <a:pt x="298" y="154"/>
                  <a:pt x="297" y="151"/>
                </a:cubicBezTo>
                <a:cubicBezTo>
                  <a:pt x="296" y="152"/>
                  <a:pt x="295" y="152"/>
                  <a:pt x="294" y="151"/>
                </a:cubicBezTo>
                <a:cubicBezTo>
                  <a:pt x="293" y="151"/>
                  <a:pt x="293" y="152"/>
                  <a:pt x="292" y="152"/>
                </a:cubicBezTo>
                <a:cubicBezTo>
                  <a:pt x="292" y="154"/>
                  <a:pt x="292" y="156"/>
                  <a:pt x="291" y="157"/>
                </a:cubicBezTo>
                <a:cubicBezTo>
                  <a:pt x="290" y="157"/>
                  <a:pt x="290" y="157"/>
                  <a:pt x="289" y="156"/>
                </a:cubicBezTo>
                <a:cubicBezTo>
                  <a:pt x="288" y="157"/>
                  <a:pt x="288" y="157"/>
                  <a:pt x="288" y="158"/>
                </a:cubicBezTo>
                <a:cubicBezTo>
                  <a:pt x="286" y="159"/>
                  <a:pt x="285" y="161"/>
                  <a:pt x="283" y="161"/>
                </a:cubicBezTo>
                <a:cubicBezTo>
                  <a:pt x="281" y="161"/>
                  <a:pt x="278" y="160"/>
                  <a:pt x="276" y="160"/>
                </a:cubicBezTo>
                <a:cubicBezTo>
                  <a:pt x="275" y="160"/>
                  <a:pt x="274" y="161"/>
                  <a:pt x="273" y="161"/>
                </a:cubicBezTo>
                <a:cubicBezTo>
                  <a:pt x="271" y="161"/>
                  <a:pt x="269" y="158"/>
                  <a:pt x="268" y="157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6" y="155"/>
                  <a:pt x="265" y="155"/>
                  <a:pt x="264" y="154"/>
                </a:cubicBezTo>
                <a:cubicBezTo>
                  <a:pt x="264" y="156"/>
                  <a:pt x="262" y="159"/>
                  <a:pt x="260" y="159"/>
                </a:cubicBezTo>
                <a:cubicBezTo>
                  <a:pt x="259" y="159"/>
                  <a:pt x="258" y="158"/>
                  <a:pt x="257" y="158"/>
                </a:cubicBezTo>
                <a:cubicBezTo>
                  <a:pt x="257" y="156"/>
                  <a:pt x="256" y="155"/>
                  <a:pt x="255" y="154"/>
                </a:cubicBezTo>
                <a:cubicBezTo>
                  <a:pt x="252" y="155"/>
                  <a:pt x="250" y="152"/>
                  <a:pt x="251" y="149"/>
                </a:cubicBezTo>
                <a:cubicBezTo>
                  <a:pt x="251" y="148"/>
                  <a:pt x="253" y="147"/>
                  <a:pt x="251" y="145"/>
                </a:cubicBezTo>
                <a:cubicBezTo>
                  <a:pt x="251" y="145"/>
                  <a:pt x="251" y="146"/>
                  <a:pt x="250" y="145"/>
                </a:cubicBezTo>
                <a:cubicBezTo>
                  <a:pt x="250" y="144"/>
                  <a:pt x="248" y="144"/>
                  <a:pt x="247" y="144"/>
                </a:cubicBezTo>
                <a:cubicBezTo>
                  <a:pt x="246" y="143"/>
                  <a:pt x="246" y="142"/>
                  <a:pt x="246" y="141"/>
                </a:cubicBezTo>
                <a:cubicBezTo>
                  <a:pt x="248" y="139"/>
                  <a:pt x="250" y="134"/>
                  <a:pt x="246" y="133"/>
                </a:cubicBezTo>
                <a:cubicBezTo>
                  <a:pt x="246" y="132"/>
                  <a:pt x="245" y="131"/>
                  <a:pt x="245" y="131"/>
                </a:cubicBezTo>
                <a:cubicBezTo>
                  <a:pt x="245" y="130"/>
                  <a:pt x="245" y="128"/>
                  <a:pt x="246" y="127"/>
                </a:cubicBezTo>
                <a:cubicBezTo>
                  <a:pt x="246" y="127"/>
                  <a:pt x="246" y="126"/>
                  <a:pt x="245" y="127"/>
                </a:cubicBezTo>
                <a:cubicBezTo>
                  <a:pt x="245" y="124"/>
                  <a:pt x="244" y="123"/>
                  <a:pt x="244" y="120"/>
                </a:cubicBezTo>
                <a:cubicBezTo>
                  <a:pt x="243" y="117"/>
                  <a:pt x="244" y="113"/>
                  <a:pt x="244" y="110"/>
                </a:cubicBezTo>
                <a:cubicBezTo>
                  <a:pt x="245" y="105"/>
                  <a:pt x="244" y="98"/>
                  <a:pt x="244" y="91"/>
                </a:cubicBezTo>
                <a:cubicBezTo>
                  <a:pt x="243" y="86"/>
                  <a:pt x="242" y="81"/>
                  <a:pt x="240" y="78"/>
                </a:cubicBezTo>
                <a:cubicBezTo>
                  <a:pt x="238" y="72"/>
                  <a:pt x="234" y="68"/>
                  <a:pt x="233" y="62"/>
                </a:cubicBezTo>
                <a:cubicBezTo>
                  <a:pt x="232" y="62"/>
                  <a:pt x="233" y="61"/>
                  <a:pt x="232" y="61"/>
                </a:cubicBezTo>
                <a:cubicBezTo>
                  <a:pt x="232" y="59"/>
                  <a:pt x="232" y="57"/>
                  <a:pt x="232" y="54"/>
                </a:cubicBezTo>
                <a:cubicBezTo>
                  <a:pt x="228" y="60"/>
                  <a:pt x="228" y="72"/>
                  <a:pt x="228" y="79"/>
                </a:cubicBezTo>
                <a:cubicBezTo>
                  <a:pt x="228" y="88"/>
                  <a:pt x="227" y="95"/>
                  <a:pt x="223" y="101"/>
                </a:cubicBezTo>
                <a:cubicBezTo>
                  <a:pt x="222" y="105"/>
                  <a:pt x="220" y="107"/>
                  <a:pt x="217" y="110"/>
                </a:cubicBezTo>
                <a:cubicBezTo>
                  <a:pt x="215" y="113"/>
                  <a:pt x="212" y="115"/>
                  <a:pt x="208" y="117"/>
                </a:cubicBezTo>
                <a:cubicBezTo>
                  <a:pt x="206" y="118"/>
                  <a:pt x="204" y="118"/>
                  <a:pt x="202" y="120"/>
                </a:cubicBezTo>
                <a:cubicBezTo>
                  <a:pt x="201" y="120"/>
                  <a:pt x="200" y="121"/>
                  <a:pt x="199" y="122"/>
                </a:cubicBezTo>
                <a:cubicBezTo>
                  <a:pt x="195" y="126"/>
                  <a:pt x="192" y="131"/>
                  <a:pt x="189" y="137"/>
                </a:cubicBezTo>
                <a:cubicBezTo>
                  <a:pt x="187" y="140"/>
                  <a:pt x="184" y="141"/>
                  <a:pt x="179" y="142"/>
                </a:cubicBezTo>
                <a:cubicBezTo>
                  <a:pt x="176" y="142"/>
                  <a:pt x="174" y="140"/>
                  <a:pt x="172" y="139"/>
                </a:cubicBezTo>
                <a:cubicBezTo>
                  <a:pt x="170" y="136"/>
                  <a:pt x="168" y="133"/>
                  <a:pt x="171" y="129"/>
                </a:cubicBezTo>
                <a:cubicBezTo>
                  <a:pt x="171" y="127"/>
                  <a:pt x="167" y="129"/>
                  <a:pt x="165" y="129"/>
                </a:cubicBezTo>
                <a:cubicBezTo>
                  <a:pt x="164" y="125"/>
                  <a:pt x="162" y="124"/>
                  <a:pt x="162" y="120"/>
                </a:cubicBezTo>
                <a:cubicBezTo>
                  <a:pt x="163" y="118"/>
                  <a:pt x="163" y="116"/>
                  <a:pt x="164" y="115"/>
                </a:cubicBezTo>
                <a:cubicBezTo>
                  <a:pt x="165" y="112"/>
                  <a:pt x="166" y="110"/>
                  <a:pt x="168" y="108"/>
                </a:cubicBezTo>
                <a:cubicBezTo>
                  <a:pt x="169" y="107"/>
                  <a:pt x="171" y="106"/>
                  <a:pt x="171" y="105"/>
                </a:cubicBezTo>
                <a:cubicBezTo>
                  <a:pt x="169" y="102"/>
                  <a:pt x="167" y="99"/>
                  <a:pt x="164" y="99"/>
                </a:cubicBezTo>
                <a:cubicBezTo>
                  <a:pt x="162" y="96"/>
                  <a:pt x="163" y="92"/>
                  <a:pt x="164" y="89"/>
                </a:cubicBezTo>
                <a:cubicBezTo>
                  <a:pt x="162" y="88"/>
                  <a:pt x="160" y="90"/>
                  <a:pt x="159" y="90"/>
                </a:cubicBezTo>
                <a:cubicBezTo>
                  <a:pt x="152" y="99"/>
                  <a:pt x="150" y="116"/>
                  <a:pt x="155" y="128"/>
                </a:cubicBezTo>
                <a:cubicBezTo>
                  <a:pt x="155" y="130"/>
                  <a:pt x="157" y="133"/>
                  <a:pt x="159" y="135"/>
                </a:cubicBezTo>
                <a:cubicBezTo>
                  <a:pt x="159" y="137"/>
                  <a:pt x="160" y="138"/>
                  <a:pt x="160" y="139"/>
                </a:cubicBezTo>
                <a:cubicBezTo>
                  <a:pt x="162" y="142"/>
                  <a:pt x="162" y="146"/>
                  <a:pt x="162" y="150"/>
                </a:cubicBezTo>
                <a:cubicBezTo>
                  <a:pt x="162" y="152"/>
                  <a:pt x="162" y="153"/>
                  <a:pt x="161" y="155"/>
                </a:cubicBezTo>
                <a:cubicBezTo>
                  <a:pt x="161" y="156"/>
                  <a:pt x="162" y="158"/>
                  <a:pt x="161" y="159"/>
                </a:cubicBezTo>
                <a:cubicBezTo>
                  <a:pt x="161" y="163"/>
                  <a:pt x="160" y="167"/>
                  <a:pt x="159" y="172"/>
                </a:cubicBezTo>
                <a:cubicBezTo>
                  <a:pt x="159" y="174"/>
                  <a:pt x="158" y="176"/>
                  <a:pt x="158" y="178"/>
                </a:cubicBezTo>
                <a:cubicBezTo>
                  <a:pt x="157" y="182"/>
                  <a:pt x="157" y="186"/>
                  <a:pt x="158" y="189"/>
                </a:cubicBezTo>
                <a:cubicBezTo>
                  <a:pt x="162" y="183"/>
                  <a:pt x="170" y="179"/>
                  <a:pt x="174" y="173"/>
                </a:cubicBezTo>
                <a:cubicBezTo>
                  <a:pt x="174" y="172"/>
                  <a:pt x="175" y="171"/>
                  <a:pt x="175" y="171"/>
                </a:cubicBezTo>
                <a:cubicBezTo>
                  <a:pt x="175" y="163"/>
                  <a:pt x="177" y="158"/>
                  <a:pt x="181" y="153"/>
                </a:cubicBezTo>
                <a:cubicBezTo>
                  <a:pt x="182" y="151"/>
                  <a:pt x="184" y="150"/>
                  <a:pt x="185" y="148"/>
                </a:cubicBezTo>
                <a:cubicBezTo>
                  <a:pt x="190" y="146"/>
                  <a:pt x="192" y="142"/>
                  <a:pt x="194" y="138"/>
                </a:cubicBezTo>
                <a:cubicBezTo>
                  <a:pt x="195" y="135"/>
                  <a:pt x="198" y="133"/>
                  <a:pt x="198" y="130"/>
                </a:cubicBezTo>
                <a:cubicBezTo>
                  <a:pt x="199" y="129"/>
                  <a:pt x="200" y="129"/>
                  <a:pt x="201" y="130"/>
                </a:cubicBezTo>
                <a:cubicBezTo>
                  <a:pt x="201" y="131"/>
                  <a:pt x="201" y="131"/>
                  <a:pt x="201" y="132"/>
                </a:cubicBezTo>
                <a:cubicBezTo>
                  <a:pt x="202" y="135"/>
                  <a:pt x="201" y="137"/>
                  <a:pt x="201" y="140"/>
                </a:cubicBezTo>
                <a:cubicBezTo>
                  <a:pt x="198" y="145"/>
                  <a:pt x="195" y="152"/>
                  <a:pt x="196" y="158"/>
                </a:cubicBezTo>
                <a:cubicBezTo>
                  <a:pt x="197" y="163"/>
                  <a:pt x="199" y="167"/>
                  <a:pt x="200" y="173"/>
                </a:cubicBezTo>
                <a:cubicBezTo>
                  <a:pt x="200" y="179"/>
                  <a:pt x="198" y="184"/>
                  <a:pt x="198" y="190"/>
                </a:cubicBezTo>
                <a:cubicBezTo>
                  <a:pt x="197" y="195"/>
                  <a:pt x="196" y="201"/>
                  <a:pt x="194" y="207"/>
                </a:cubicBezTo>
                <a:cubicBezTo>
                  <a:pt x="194" y="217"/>
                  <a:pt x="196" y="219"/>
                  <a:pt x="189" y="224"/>
                </a:cubicBezTo>
                <a:cubicBezTo>
                  <a:pt x="190" y="226"/>
                  <a:pt x="190" y="229"/>
                  <a:pt x="190" y="231"/>
                </a:cubicBezTo>
                <a:cubicBezTo>
                  <a:pt x="190" y="233"/>
                  <a:pt x="188" y="235"/>
                  <a:pt x="187" y="236"/>
                </a:cubicBezTo>
                <a:cubicBezTo>
                  <a:pt x="186" y="238"/>
                  <a:pt x="186" y="239"/>
                  <a:pt x="185" y="240"/>
                </a:cubicBezTo>
                <a:cubicBezTo>
                  <a:pt x="185" y="243"/>
                  <a:pt x="184" y="245"/>
                  <a:pt x="183" y="247"/>
                </a:cubicBezTo>
                <a:cubicBezTo>
                  <a:pt x="182" y="248"/>
                  <a:pt x="182" y="248"/>
                  <a:pt x="181" y="248"/>
                </a:cubicBezTo>
                <a:cubicBezTo>
                  <a:pt x="181" y="249"/>
                  <a:pt x="181" y="249"/>
                  <a:pt x="180" y="250"/>
                </a:cubicBezTo>
                <a:cubicBezTo>
                  <a:pt x="175" y="255"/>
                  <a:pt x="168" y="259"/>
                  <a:pt x="164" y="265"/>
                </a:cubicBezTo>
                <a:cubicBezTo>
                  <a:pt x="163" y="266"/>
                  <a:pt x="163" y="267"/>
                  <a:pt x="163" y="268"/>
                </a:cubicBezTo>
                <a:cubicBezTo>
                  <a:pt x="174" y="266"/>
                  <a:pt x="178" y="255"/>
                  <a:pt x="184" y="248"/>
                </a:cubicBezTo>
                <a:cubicBezTo>
                  <a:pt x="189" y="244"/>
                  <a:pt x="197" y="245"/>
                  <a:pt x="204" y="245"/>
                </a:cubicBezTo>
                <a:cubicBezTo>
                  <a:pt x="206" y="246"/>
                  <a:pt x="208" y="247"/>
                  <a:pt x="210" y="248"/>
                </a:cubicBezTo>
                <a:cubicBezTo>
                  <a:pt x="213" y="250"/>
                  <a:pt x="215" y="253"/>
                  <a:pt x="215" y="257"/>
                </a:cubicBezTo>
                <a:cubicBezTo>
                  <a:pt x="216" y="262"/>
                  <a:pt x="212" y="267"/>
                  <a:pt x="211" y="271"/>
                </a:cubicBezTo>
                <a:cubicBezTo>
                  <a:pt x="208" y="273"/>
                  <a:pt x="206" y="276"/>
                  <a:pt x="209" y="279"/>
                </a:cubicBezTo>
                <a:cubicBezTo>
                  <a:pt x="210" y="280"/>
                  <a:pt x="212" y="281"/>
                  <a:pt x="213" y="282"/>
                </a:cubicBezTo>
                <a:cubicBezTo>
                  <a:pt x="213" y="282"/>
                  <a:pt x="213" y="282"/>
                  <a:pt x="214" y="283"/>
                </a:cubicBezTo>
                <a:cubicBezTo>
                  <a:pt x="215" y="284"/>
                  <a:pt x="215" y="285"/>
                  <a:pt x="216" y="286"/>
                </a:cubicBezTo>
                <a:cubicBezTo>
                  <a:pt x="217" y="291"/>
                  <a:pt x="217" y="298"/>
                  <a:pt x="215" y="304"/>
                </a:cubicBezTo>
                <a:cubicBezTo>
                  <a:pt x="213" y="307"/>
                  <a:pt x="210" y="310"/>
                  <a:pt x="207" y="312"/>
                </a:cubicBezTo>
                <a:cubicBezTo>
                  <a:pt x="206" y="314"/>
                  <a:pt x="206" y="316"/>
                  <a:pt x="205" y="318"/>
                </a:cubicBezTo>
                <a:cubicBezTo>
                  <a:pt x="203" y="319"/>
                  <a:pt x="202" y="320"/>
                  <a:pt x="201" y="321"/>
                </a:cubicBezTo>
                <a:cubicBezTo>
                  <a:pt x="198" y="322"/>
                  <a:pt x="195" y="322"/>
                  <a:pt x="192" y="321"/>
                </a:cubicBezTo>
                <a:cubicBezTo>
                  <a:pt x="191" y="320"/>
                  <a:pt x="189" y="318"/>
                  <a:pt x="187" y="318"/>
                </a:cubicBezTo>
                <a:cubicBezTo>
                  <a:pt x="185" y="317"/>
                  <a:pt x="183" y="318"/>
                  <a:pt x="181" y="317"/>
                </a:cubicBezTo>
                <a:cubicBezTo>
                  <a:pt x="183" y="322"/>
                  <a:pt x="185" y="329"/>
                  <a:pt x="182" y="334"/>
                </a:cubicBezTo>
                <a:cubicBezTo>
                  <a:pt x="180" y="338"/>
                  <a:pt x="177" y="343"/>
                  <a:pt x="174" y="347"/>
                </a:cubicBezTo>
                <a:cubicBezTo>
                  <a:pt x="171" y="351"/>
                  <a:pt x="165" y="356"/>
                  <a:pt x="159" y="356"/>
                </a:cubicBezTo>
                <a:cubicBezTo>
                  <a:pt x="155" y="356"/>
                  <a:pt x="152" y="354"/>
                  <a:pt x="149" y="353"/>
                </a:cubicBezTo>
                <a:cubicBezTo>
                  <a:pt x="148" y="353"/>
                  <a:pt x="147" y="352"/>
                  <a:pt x="146" y="352"/>
                </a:cubicBezTo>
                <a:cubicBezTo>
                  <a:pt x="145" y="352"/>
                  <a:pt x="143" y="351"/>
                  <a:pt x="142" y="351"/>
                </a:cubicBezTo>
                <a:cubicBezTo>
                  <a:pt x="137" y="350"/>
                  <a:pt x="132" y="355"/>
                  <a:pt x="128" y="352"/>
                </a:cubicBezTo>
                <a:cubicBezTo>
                  <a:pt x="126" y="350"/>
                  <a:pt x="126" y="347"/>
                  <a:pt x="124" y="346"/>
                </a:cubicBezTo>
                <a:cubicBezTo>
                  <a:pt x="123" y="344"/>
                  <a:pt x="120" y="345"/>
                  <a:pt x="118" y="344"/>
                </a:cubicBezTo>
                <a:cubicBezTo>
                  <a:pt x="117" y="342"/>
                  <a:pt x="115" y="342"/>
                  <a:pt x="114" y="340"/>
                </a:cubicBezTo>
                <a:cubicBezTo>
                  <a:pt x="113" y="340"/>
                  <a:pt x="113" y="339"/>
                  <a:pt x="113" y="339"/>
                </a:cubicBezTo>
                <a:cubicBezTo>
                  <a:pt x="112" y="338"/>
                  <a:pt x="111" y="336"/>
                  <a:pt x="111" y="335"/>
                </a:cubicBezTo>
                <a:cubicBezTo>
                  <a:pt x="110" y="330"/>
                  <a:pt x="110" y="325"/>
                  <a:pt x="111" y="320"/>
                </a:cubicBezTo>
                <a:cubicBezTo>
                  <a:pt x="107" y="324"/>
                  <a:pt x="102" y="329"/>
                  <a:pt x="96" y="327"/>
                </a:cubicBezTo>
                <a:cubicBezTo>
                  <a:pt x="94" y="327"/>
                  <a:pt x="92" y="326"/>
                  <a:pt x="91" y="326"/>
                </a:cubicBezTo>
                <a:cubicBezTo>
                  <a:pt x="89" y="326"/>
                  <a:pt x="87" y="327"/>
                  <a:pt x="85" y="327"/>
                </a:cubicBezTo>
                <a:cubicBezTo>
                  <a:pt x="82" y="327"/>
                  <a:pt x="80" y="325"/>
                  <a:pt x="78" y="324"/>
                </a:cubicBezTo>
                <a:cubicBezTo>
                  <a:pt x="78" y="324"/>
                  <a:pt x="77" y="324"/>
                  <a:pt x="77" y="324"/>
                </a:cubicBezTo>
                <a:cubicBezTo>
                  <a:pt x="67" y="323"/>
                  <a:pt x="58" y="325"/>
                  <a:pt x="51" y="328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51" y="326"/>
                  <a:pt x="52" y="326"/>
                  <a:pt x="53" y="326"/>
                </a:cubicBezTo>
                <a:cubicBezTo>
                  <a:pt x="55" y="325"/>
                  <a:pt x="59" y="324"/>
                  <a:pt x="62" y="323"/>
                </a:cubicBezTo>
                <a:cubicBezTo>
                  <a:pt x="63" y="323"/>
                  <a:pt x="65" y="323"/>
                  <a:pt x="65" y="323"/>
                </a:cubicBezTo>
                <a:cubicBezTo>
                  <a:pt x="66" y="323"/>
                  <a:pt x="66" y="323"/>
                  <a:pt x="67" y="322"/>
                </a:cubicBezTo>
                <a:cubicBezTo>
                  <a:pt x="67" y="323"/>
                  <a:pt x="68" y="323"/>
                  <a:pt x="68" y="322"/>
                </a:cubicBezTo>
                <a:cubicBezTo>
                  <a:pt x="68" y="322"/>
                  <a:pt x="67" y="323"/>
                  <a:pt x="67" y="322"/>
                </a:cubicBezTo>
                <a:cubicBezTo>
                  <a:pt x="68" y="322"/>
                  <a:pt x="69" y="322"/>
                  <a:pt x="69" y="323"/>
                </a:cubicBezTo>
                <a:cubicBezTo>
                  <a:pt x="71" y="321"/>
                  <a:pt x="73" y="322"/>
                  <a:pt x="76" y="322"/>
                </a:cubicBezTo>
                <a:cubicBezTo>
                  <a:pt x="76" y="320"/>
                  <a:pt x="71" y="321"/>
                  <a:pt x="69" y="320"/>
                </a:cubicBezTo>
                <a:cubicBezTo>
                  <a:pt x="71" y="320"/>
                  <a:pt x="72" y="320"/>
                  <a:pt x="75" y="320"/>
                </a:cubicBezTo>
                <a:cubicBezTo>
                  <a:pt x="73" y="318"/>
                  <a:pt x="70" y="320"/>
                  <a:pt x="68" y="319"/>
                </a:cubicBezTo>
                <a:cubicBezTo>
                  <a:pt x="70" y="319"/>
                  <a:pt x="73" y="319"/>
                  <a:pt x="74" y="319"/>
                </a:cubicBezTo>
                <a:cubicBezTo>
                  <a:pt x="74" y="317"/>
                  <a:pt x="71" y="317"/>
                  <a:pt x="69" y="317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68" y="317"/>
                  <a:pt x="65" y="318"/>
                  <a:pt x="64" y="317"/>
                </a:cubicBezTo>
                <a:cubicBezTo>
                  <a:pt x="65" y="317"/>
                  <a:pt x="67" y="317"/>
                  <a:pt x="68" y="317"/>
                </a:cubicBezTo>
                <a:cubicBezTo>
                  <a:pt x="68" y="317"/>
                  <a:pt x="68" y="317"/>
                  <a:pt x="68" y="317"/>
                </a:cubicBezTo>
                <a:cubicBezTo>
                  <a:pt x="70" y="317"/>
                  <a:pt x="71" y="317"/>
                  <a:pt x="72" y="317"/>
                </a:cubicBezTo>
                <a:cubicBezTo>
                  <a:pt x="73" y="317"/>
                  <a:pt x="73" y="317"/>
                  <a:pt x="73" y="317"/>
                </a:cubicBezTo>
                <a:cubicBezTo>
                  <a:pt x="72" y="317"/>
                  <a:pt x="71" y="317"/>
                  <a:pt x="70" y="317"/>
                </a:cubicBezTo>
                <a:cubicBezTo>
                  <a:pt x="71" y="316"/>
                  <a:pt x="72" y="317"/>
                  <a:pt x="72" y="316"/>
                </a:cubicBezTo>
                <a:cubicBezTo>
                  <a:pt x="64" y="315"/>
                  <a:pt x="55" y="317"/>
                  <a:pt x="48" y="320"/>
                </a:cubicBezTo>
                <a:cubicBezTo>
                  <a:pt x="48" y="319"/>
                  <a:pt x="48" y="319"/>
                  <a:pt x="48" y="318"/>
                </a:cubicBezTo>
                <a:cubicBezTo>
                  <a:pt x="53" y="316"/>
                  <a:pt x="61" y="315"/>
                  <a:pt x="67" y="314"/>
                </a:cubicBezTo>
                <a:cubicBezTo>
                  <a:pt x="67" y="314"/>
                  <a:pt x="66" y="315"/>
                  <a:pt x="66" y="314"/>
                </a:cubicBezTo>
                <a:cubicBezTo>
                  <a:pt x="66" y="314"/>
                  <a:pt x="67" y="314"/>
                  <a:pt x="67" y="314"/>
                </a:cubicBezTo>
                <a:cubicBezTo>
                  <a:pt x="67" y="315"/>
                  <a:pt x="68" y="315"/>
                  <a:pt x="69" y="315"/>
                </a:cubicBezTo>
                <a:cubicBezTo>
                  <a:pt x="70" y="315"/>
                  <a:pt x="68" y="314"/>
                  <a:pt x="68" y="314"/>
                </a:cubicBezTo>
                <a:cubicBezTo>
                  <a:pt x="69" y="314"/>
                  <a:pt x="72" y="315"/>
                  <a:pt x="73" y="315"/>
                </a:cubicBezTo>
                <a:cubicBezTo>
                  <a:pt x="73" y="315"/>
                  <a:pt x="73" y="314"/>
                  <a:pt x="72" y="314"/>
                </a:cubicBezTo>
                <a:cubicBezTo>
                  <a:pt x="70" y="314"/>
                  <a:pt x="68" y="314"/>
                  <a:pt x="66" y="314"/>
                </a:cubicBezTo>
                <a:cubicBezTo>
                  <a:pt x="66" y="314"/>
                  <a:pt x="67" y="314"/>
                  <a:pt x="67" y="313"/>
                </a:cubicBezTo>
                <a:cubicBezTo>
                  <a:pt x="66" y="313"/>
                  <a:pt x="65" y="313"/>
                  <a:pt x="64" y="313"/>
                </a:cubicBezTo>
                <a:cubicBezTo>
                  <a:pt x="64" y="314"/>
                  <a:pt x="64" y="313"/>
                  <a:pt x="64" y="314"/>
                </a:cubicBezTo>
                <a:cubicBezTo>
                  <a:pt x="64" y="313"/>
                  <a:pt x="63" y="314"/>
                  <a:pt x="63" y="313"/>
                </a:cubicBezTo>
                <a:cubicBezTo>
                  <a:pt x="63" y="313"/>
                  <a:pt x="64" y="314"/>
                  <a:pt x="64" y="313"/>
                </a:cubicBezTo>
                <a:cubicBezTo>
                  <a:pt x="63" y="313"/>
                  <a:pt x="61" y="313"/>
                  <a:pt x="60" y="314"/>
                </a:cubicBezTo>
                <a:cubicBezTo>
                  <a:pt x="60" y="314"/>
                  <a:pt x="61" y="313"/>
                  <a:pt x="61" y="314"/>
                </a:cubicBezTo>
                <a:cubicBezTo>
                  <a:pt x="60" y="314"/>
                  <a:pt x="57" y="314"/>
                  <a:pt x="57" y="314"/>
                </a:cubicBezTo>
                <a:cubicBezTo>
                  <a:pt x="57" y="314"/>
                  <a:pt x="56" y="314"/>
                  <a:pt x="55" y="314"/>
                </a:cubicBezTo>
                <a:cubicBezTo>
                  <a:pt x="56" y="314"/>
                  <a:pt x="56" y="313"/>
                  <a:pt x="57" y="314"/>
                </a:cubicBezTo>
                <a:cubicBezTo>
                  <a:pt x="57" y="314"/>
                  <a:pt x="56" y="314"/>
                  <a:pt x="56" y="314"/>
                </a:cubicBezTo>
                <a:cubicBezTo>
                  <a:pt x="58" y="314"/>
                  <a:pt x="58" y="313"/>
                  <a:pt x="59" y="313"/>
                </a:cubicBezTo>
                <a:cubicBezTo>
                  <a:pt x="59" y="313"/>
                  <a:pt x="58" y="313"/>
                  <a:pt x="59" y="314"/>
                </a:cubicBezTo>
                <a:cubicBezTo>
                  <a:pt x="60" y="313"/>
                  <a:pt x="64" y="312"/>
                  <a:pt x="65" y="313"/>
                </a:cubicBezTo>
                <a:cubicBezTo>
                  <a:pt x="65" y="313"/>
                  <a:pt x="64" y="313"/>
                  <a:pt x="64" y="313"/>
                </a:cubicBezTo>
                <a:cubicBezTo>
                  <a:pt x="67" y="313"/>
                  <a:pt x="70" y="313"/>
                  <a:pt x="72" y="313"/>
                </a:cubicBezTo>
                <a:cubicBezTo>
                  <a:pt x="72" y="312"/>
                  <a:pt x="70" y="313"/>
                  <a:pt x="71" y="312"/>
                </a:cubicBezTo>
                <a:cubicBezTo>
                  <a:pt x="70" y="312"/>
                  <a:pt x="70" y="312"/>
                  <a:pt x="69" y="312"/>
                </a:cubicBezTo>
                <a:cubicBezTo>
                  <a:pt x="70" y="312"/>
                  <a:pt x="70" y="312"/>
                  <a:pt x="70" y="312"/>
                </a:cubicBezTo>
                <a:cubicBezTo>
                  <a:pt x="66" y="310"/>
                  <a:pt x="60" y="311"/>
                  <a:pt x="55" y="312"/>
                </a:cubicBezTo>
                <a:cubicBezTo>
                  <a:pt x="56" y="312"/>
                  <a:pt x="56" y="312"/>
                  <a:pt x="57" y="312"/>
                </a:cubicBezTo>
                <a:cubicBezTo>
                  <a:pt x="55" y="312"/>
                  <a:pt x="52" y="313"/>
                  <a:pt x="51" y="313"/>
                </a:cubicBezTo>
                <a:cubicBezTo>
                  <a:pt x="50" y="313"/>
                  <a:pt x="48" y="313"/>
                  <a:pt x="47" y="314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51" y="311"/>
                  <a:pt x="56" y="311"/>
                  <a:pt x="61" y="310"/>
                </a:cubicBezTo>
                <a:cubicBezTo>
                  <a:pt x="64" y="309"/>
                  <a:pt x="66" y="310"/>
                  <a:pt x="69" y="310"/>
                </a:cubicBezTo>
                <a:cubicBezTo>
                  <a:pt x="68" y="310"/>
                  <a:pt x="68" y="309"/>
                  <a:pt x="68" y="310"/>
                </a:cubicBezTo>
                <a:cubicBezTo>
                  <a:pt x="67" y="309"/>
                  <a:pt x="64" y="307"/>
                  <a:pt x="63" y="306"/>
                </a:cubicBezTo>
                <a:cubicBezTo>
                  <a:pt x="63" y="306"/>
                  <a:pt x="63" y="306"/>
                  <a:pt x="63" y="306"/>
                </a:cubicBezTo>
                <a:cubicBezTo>
                  <a:pt x="58" y="304"/>
                  <a:pt x="52" y="304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4"/>
                  <a:pt x="46" y="304"/>
                  <a:pt x="46" y="304"/>
                </a:cubicBezTo>
                <a:cubicBezTo>
                  <a:pt x="49" y="304"/>
                  <a:pt x="51" y="303"/>
                  <a:pt x="53" y="303"/>
                </a:cubicBezTo>
                <a:cubicBezTo>
                  <a:pt x="50" y="303"/>
                  <a:pt x="48" y="302"/>
                  <a:pt x="46" y="301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48" y="301"/>
                  <a:pt x="50" y="302"/>
                  <a:pt x="52" y="302"/>
                </a:cubicBezTo>
                <a:cubicBezTo>
                  <a:pt x="56" y="303"/>
                  <a:pt x="59" y="304"/>
                  <a:pt x="63" y="303"/>
                </a:cubicBezTo>
                <a:cubicBezTo>
                  <a:pt x="62" y="302"/>
                  <a:pt x="62" y="299"/>
                  <a:pt x="62" y="297"/>
                </a:cubicBezTo>
                <a:cubicBezTo>
                  <a:pt x="57" y="291"/>
                  <a:pt x="52" y="289"/>
                  <a:pt x="47" y="289"/>
                </a:cubicBezTo>
                <a:cubicBezTo>
                  <a:pt x="46" y="289"/>
                  <a:pt x="44" y="288"/>
                  <a:pt x="43" y="288"/>
                </a:cubicBezTo>
                <a:cubicBezTo>
                  <a:pt x="42" y="287"/>
                  <a:pt x="42" y="287"/>
                  <a:pt x="41" y="286"/>
                </a:cubicBezTo>
                <a:cubicBezTo>
                  <a:pt x="41" y="286"/>
                  <a:pt x="42" y="287"/>
                  <a:pt x="42" y="287"/>
                </a:cubicBezTo>
                <a:cubicBezTo>
                  <a:pt x="46" y="288"/>
                  <a:pt x="50" y="287"/>
                  <a:pt x="52" y="289"/>
                </a:cubicBezTo>
                <a:cubicBezTo>
                  <a:pt x="53" y="288"/>
                  <a:pt x="54" y="289"/>
                  <a:pt x="55" y="289"/>
                </a:cubicBezTo>
                <a:cubicBezTo>
                  <a:pt x="55" y="289"/>
                  <a:pt x="54" y="289"/>
                  <a:pt x="54" y="289"/>
                </a:cubicBezTo>
                <a:cubicBezTo>
                  <a:pt x="55" y="289"/>
                  <a:pt x="55" y="289"/>
                  <a:pt x="55" y="289"/>
                </a:cubicBezTo>
                <a:cubicBezTo>
                  <a:pt x="55" y="289"/>
                  <a:pt x="56" y="289"/>
                  <a:pt x="56" y="290"/>
                </a:cubicBezTo>
                <a:cubicBezTo>
                  <a:pt x="55" y="289"/>
                  <a:pt x="55" y="289"/>
                  <a:pt x="55" y="290"/>
                </a:cubicBezTo>
                <a:cubicBezTo>
                  <a:pt x="58" y="291"/>
                  <a:pt x="61" y="293"/>
                  <a:pt x="63" y="295"/>
                </a:cubicBezTo>
                <a:cubicBezTo>
                  <a:pt x="62" y="293"/>
                  <a:pt x="59" y="292"/>
                  <a:pt x="57" y="290"/>
                </a:cubicBezTo>
                <a:cubicBezTo>
                  <a:pt x="56" y="290"/>
                  <a:pt x="56" y="290"/>
                  <a:pt x="56" y="289"/>
                </a:cubicBezTo>
                <a:cubicBezTo>
                  <a:pt x="59" y="290"/>
                  <a:pt x="60" y="293"/>
                  <a:pt x="63" y="294"/>
                </a:cubicBezTo>
                <a:cubicBezTo>
                  <a:pt x="63" y="294"/>
                  <a:pt x="64" y="293"/>
                  <a:pt x="64" y="293"/>
                </a:cubicBezTo>
                <a:cubicBezTo>
                  <a:pt x="63" y="293"/>
                  <a:pt x="63" y="293"/>
                  <a:pt x="63" y="292"/>
                </a:cubicBezTo>
                <a:cubicBezTo>
                  <a:pt x="63" y="293"/>
                  <a:pt x="63" y="294"/>
                  <a:pt x="63" y="293"/>
                </a:cubicBezTo>
                <a:cubicBezTo>
                  <a:pt x="63" y="291"/>
                  <a:pt x="60" y="291"/>
                  <a:pt x="59" y="290"/>
                </a:cubicBezTo>
                <a:cubicBezTo>
                  <a:pt x="61" y="290"/>
                  <a:pt x="62" y="292"/>
                  <a:pt x="64" y="292"/>
                </a:cubicBezTo>
                <a:cubicBezTo>
                  <a:pt x="64" y="291"/>
                  <a:pt x="64" y="291"/>
                  <a:pt x="63" y="290"/>
                </a:cubicBezTo>
                <a:cubicBezTo>
                  <a:pt x="60" y="289"/>
                  <a:pt x="55" y="287"/>
                  <a:pt x="53" y="285"/>
                </a:cubicBezTo>
                <a:cubicBezTo>
                  <a:pt x="57" y="287"/>
                  <a:pt x="60" y="289"/>
                  <a:pt x="64" y="291"/>
                </a:cubicBezTo>
                <a:cubicBezTo>
                  <a:pt x="65" y="291"/>
                  <a:pt x="64" y="292"/>
                  <a:pt x="64" y="292"/>
                </a:cubicBezTo>
                <a:cubicBezTo>
                  <a:pt x="65" y="291"/>
                  <a:pt x="65" y="291"/>
                  <a:pt x="65" y="290"/>
                </a:cubicBezTo>
                <a:cubicBezTo>
                  <a:pt x="65" y="290"/>
                  <a:pt x="65" y="289"/>
                  <a:pt x="64" y="290"/>
                </a:cubicBezTo>
                <a:cubicBezTo>
                  <a:pt x="64" y="288"/>
                  <a:pt x="61" y="288"/>
                  <a:pt x="60" y="287"/>
                </a:cubicBezTo>
                <a:cubicBezTo>
                  <a:pt x="63" y="287"/>
                  <a:pt x="64" y="289"/>
                  <a:pt x="66" y="290"/>
                </a:cubicBezTo>
                <a:cubicBezTo>
                  <a:pt x="66" y="289"/>
                  <a:pt x="67" y="289"/>
                  <a:pt x="67" y="289"/>
                </a:cubicBezTo>
                <a:cubicBezTo>
                  <a:pt x="65" y="288"/>
                  <a:pt x="63" y="287"/>
                  <a:pt x="62" y="286"/>
                </a:cubicBezTo>
                <a:cubicBezTo>
                  <a:pt x="63" y="287"/>
                  <a:pt x="66" y="287"/>
                  <a:pt x="67" y="289"/>
                </a:cubicBezTo>
                <a:cubicBezTo>
                  <a:pt x="67" y="288"/>
                  <a:pt x="68" y="288"/>
                  <a:pt x="68" y="287"/>
                </a:cubicBezTo>
                <a:cubicBezTo>
                  <a:pt x="65" y="287"/>
                  <a:pt x="63" y="286"/>
                  <a:pt x="61" y="285"/>
                </a:cubicBezTo>
                <a:cubicBezTo>
                  <a:pt x="63" y="285"/>
                  <a:pt x="65" y="286"/>
                  <a:pt x="66" y="287"/>
                </a:cubicBezTo>
                <a:cubicBezTo>
                  <a:pt x="67" y="287"/>
                  <a:pt x="69" y="287"/>
                  <a:pt x="69" y="286"/>
                </a:cubicBezTo>
                <a:cubicBezTo>
                  <a:pt x="66" y="285"/>
                  <a:pt x="63" y="285"/>
                  <a:pt x="61" y="284"/>
                </a:cubicBezTo>
                <a:cubicBezTo>
                  <a:pt x="64" y="285"/>
                  <a:pt x="67" y="286"/>
                  <a:pt x="70" y="286"/>
                </a:cubicBezTo>
                <a:cubicBezTo>
                  <a:pt x="70" y="285"/>
                  <a:pt x="70" y="285"/>
                  <a:pt x="71" y="284"/>
                </a:cubicBezTo>
                <a:cubicBezTo>
                  <a:pt x="70" y="284"/>
                  <a:pt x="69" y="284"/>
                  <a:pt x="68" y="283"/>
                </a:cubicBezTo>
                <a:cubicBezTo>
                  <a:pt x="69" y="283"/>
                  <a:pt x="70" y="284"/>
                  <a:pt x="71" y="284"/>
                </a:cubicBezTo>
                <a:cubicBezTo>
                  <a:pt x="68" y="282"/>
                  <a:pt x="64" y="282"/>
                  <a:pt x="62" y="281"/>
                </a:cubicBezTo>
                <a:cubicBezTo>
                  <a:pt x="61" y="281"/>
                  <a:pt x="60" y="280"/>
                  <a:pt x="59" y="280"/>
                </a:cubicBezTo>
                <a:cubicBezTo>
                  <a:pt x="60" y="279"/>
                  <a:pt x="62" y="281"/>
                  <a:pt x="63" y="281"/>
                </a:cubicBezTo>
                <a:cubicBezTo>
                  <a:pt x="66" y="282"/>
                  <a:pt x="69" y="282"/>
                  <a:pt x="71" y="283"/>
                </a:cubicBezTo>
                <a:cubicBezTo>
                  <a:pt x="71" y="281"/>
                  <a:pt x="68" y="282"/>
                  <a:pt x="67" y="281"/>
                </a:cubicBezTo>
                <a:cubicBezTo>
                  <a:pt x="69" y="281"/>
                  <a:pt x="70" y="281"/>
                  <a:pt x="72" y="282"/>
                </a:cubicBezTo>
                <a:cubicBezTo>
                  <a:pt x="70" y="280"/>
                  <a:pt x="66" y="280"/>
                  <a:pt x="64" y="278"/>
                </a:cubicBezTo>
                <a:cubicBezTo>
                  <a:pt x="65" y="279"/>
                  <a:pt x="67" y="279"/>
                  <a:pt x="68" y="280"/>
                </a:cubicBezTo>
                <a:cubicBezTo>
                  <a:pt x="64" y="277"/>
                  <a:pt x="58" y="276"/>
                  <a:pt x="55" y="276"/>
                </a:cubicBezTo>
                <a:cubicBezTo>
                  <a:pt x="55" y="276"/>
                  <a:pt x="55" y="276"/>
                  <a:pt x="55" y="276"/>
                </a:cubicBezTo>
                <a:cubicBezTo>
                  <a:pt x="55" y="276"/>
                  <a:pt x="54" y="276"/>
                  <a:pt x="54" y="276"/>
                </a:cubicBezTo>
                <a:cubicBezTo>
                  <a:pt x="54" y="276"/>
                  <a:pt x="55" y="276"/>
                  <a:pt x="55" y="276"/>
                </a:cubicBezTo>
                <a:cubicBezTo>
                  <a:pt x="54" y="275"/>
                  <a:pt x="53" y="275"/>
                  <a:pt x="53" y="276"/>
                </a:cubicBezTo>
                <a:cubicBezTo>
                  <a:pt x="53" y="275"/>
                  <a:pt x="53" y="275"/>
                  <a:pt x="53" y="275"/>
                </a:cubicBezTo>
                <a:cubicBezTo>
                  <a:pt x="47" y="274"/>
                  <a:pt x="42" y="273"/>
                  <a:pt x="36" y="272"/>
                </a:cubicBezTo>
                <a:cubicBezTo>
                  <a:pt x="32" y="270"/>
                  <a:pt x="27" y="267"/>
                  <a:pt x="23" y="265"/>
                </a:cubicBezTo>
                <a:cubicBezTo>
                  <a:pt x="22" y="264"/>
                  <a:pt x="22" y="263"/>
                  <a:pt x="21" y="262"/>
                </a:cubicBezTo>
                <a:cubicBezTo>
                  <a:pt x="23" y="263"/>
                  <a:pt x="24" y="264"/>
                  <a:pt x="26" y="265"/>
                </a:cubicBezTo>
                <a:cubicBezTo>
                  <a:pt x="32" y="269"/>
                  <a:pt x="38" y="271"/>
                  <a:pt x="45" y="272"/>
                </a:cubicBezTo>
                <a:cubicBezTo>
                  <a:pt x="51" y="274"/>
                  <a:pt x="59" y="275"/>
                  <a:pt x="65" y="277"/>
                </a:cubicBezTo>
                <a:cubicBezTo>
                  <a:pt x="68" y="278"/>
                  <a:pt x="70" y="279"/>
                  <a:pt x="72" y="280"/>
                </a:cubicBezTo>
                <a:cubicBezTo>
                  <a:pt x="72" y="278"/>
                  <a:pt x="71" y="276"/>
                  <a:pt x="71" y="275"/>
                </a:cubicBezTo>
                <a:cubicBezTo>
                  <a:pt x="70" y="273"/>
                  <a:pt x="72" y="271"/>
                  <a:pt x="73" y="270"/>
                </a:cubicBezTo>
                <a:cubicBezTo>
                  <a:pt x="77" y="267"/>
                  <a:pt x="82" y="266"/>
                  <a:pt x="85" y="265"/>
                </a:cubicBezTo>
                <a:cubicBezTo>
                  <a:pt x="83" y="264"/>
                  <a:pt x="80" y="264"/>
                  <a:pt x="77" y="263"/>
                </a:cubicBezTo>
                <a:cubicBezTo>
                  <a:pt x="76" y="263"/>
                  <a:pt x="75" y="262"/>
                  <a:pt x="74" y="262"/>
                </a:cubicBezTo>
                <a:cubicBezTo>
                  <a:pt x="74" y="261"/>
                  <a:pt x="73" y="262"/>
                  <a:pt x="73" y="261"/>
                </a:cubicBezTo>
                <a:cubicBezTo>
                  <a:pt x="70" y="261"/>
                  <a:pt x="68" y="260"/>
                  <a:pt x="65" y="261"/>
                </a:cubicBezTo>
                <a:cubicBezTo>
                  <a:pt x="53" y="262"/>
                  <a:pt x="39" y="263"/>
                  <a:pt x="28" y="256"/>
                </a:cubicBezTo>
                <a:cubicBezTo>
                  <a:pt x="23" y="255"/>
                  <a:pt x="19" y="253"/>
                  <a:pt x="15" y="250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14" y="250"/>
                  <a:pt x="14" y="249"/>
                  <a:pt x="14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14" y="249"/>
                  <a:pt x="14" y="249"/>
                  <a:pt x="13" y="249"/>
                </a:cubicBezTo>
                <a:cubicBezTo>
                  <a:pt x="13" y="248"/>
                  <a:pt x="13" y="247"/>
                  <a:pt x="12" y="246"/>
                </a:cubicBezTo>
                <a:cubicBezTo>
                  <a:pt x="13" y="247"/>
                  <a:pt x="14" y="248"/>
                  <a:pt x="15" y="248"/>
                </a:cubicBezTo>
                <a:cubicBezTo>
                  <a:pt x="17" y="251"/>
                  <a:pt x="20" y="252"/>
                  <a:pt x="23" y="253"/>
                </a:cubicBezTo>
                <a:cubicBezTo>
                  <a:pt x="24" y="253"/>
                  <a:pt x="23" y="252"/>
                  <a:pt x="24" y="252"/>
                </a:cubicBezTo>
                <a:cubicBezTo>
                  <a:pt x="25" y="252"/>
                  <a:pt x="24" y="253"/>
                  <a:pt x="23" y="253"/>
                </a:cubicBezTo>
                <a:cubicBezTo>
                  <a:pt x="24" y="254"/>
                  <a:pt x="25" y="254"/>
                  <a:pt x="25" y="254"/>
                </a:cubicBezTo>
                <a:cubicBezTo>
                  <a:pt x="26" y="253"/>
                  <a:pt x="27" y="252"/>
                  <a:pt x="28" y="250"/>
                </a:cubicBezTo>
                <a:cubicBezTo>
                  <a:pt x="27" y="250"/>
                  <a:pt x="27" y="251"/>
                  <a:pt x="27" y="251"/>
                </a:cubicBezTo>
                <a:cubicBezTo>
                  <a:pt x="28" y="250"/>
                  <a:pt x="28" y="249"/>
                  <a:pt x="28" y="248"/>
                </a:cubicBezTo>
                <a:cubicBezTo>
                  <a:pt x="28" y="248"/>
                  <a:pt x="28" y="249"/>
                  <a:pt x="27" y="250"/>
                </a:cubicBezTo>
                <a:cubicBezTo>
                  <a:pt x="28" y="248"/>
                  <a:pt x="30" y="247"/>
                  <a:pt x="30" y="244"/>
                </a:cubicBezTo>
                <a:cubicBezTo>
                  <a:pt x="29" y="245"/>
                  <a:pt x="29" y="246"/>
                  <a:pt x="28" y="247"/>
                </a:cubicBezTo>
                <a:cubicBezTo>
                  <a:pt x="29" y="245"/>
                  <a:pt x="30" y="244"/>
                  <a:pt x="30" y="242"/>
                </a:cubicBezTo>
                <a:cubicBezTo>
                  <a:pt x="30" y="243"/>
                  <a:pt x="29" y="244"/>
                  <a:pt x="28" y="245"/>
                </a:cubicBezTo>
                <a:cubicBezTo>
                  <a:pt x="28" y="245"/>
                  <a:pt x="29" y="244"/>
                  <a:pt x="30" y="243"/>
                </a:cubicBezTo>
                <a:cubicBezTo>
                  <a:pt x="30" y="242"/>
                  <a:pt x="30" y="241"/>
                  <a:pt x="30" y="242"/>
                </a:cubicBezTo>
                <a:cubicBezTo>
                  <a:pt x="31" y="240"/>
                  <a:pt x="31" y="239"/>
                  <a:pt x="31" y="237"/>
                </a:cubicBezTo>
                <a:cubicBezTo>
                  <a:pt x="31" y="237"/>
                  <a:pt x="31" y="237"/>
                  <a:pt x="31" y="236"/>
                </a:cubicBezTo>
                <a:cubicBezTo>
                  <a:pt x="31" y="236"/>
                  <a:pt x="31" y="236"/>
                  <a:pt x="31" y="236"/>
                </a:cubicBezTo>
                <a:cubicBezTo>
                  <a:pt x="32" y="234"/>
                  <a:pt x="33" y="229"/>
                  <a:pt x="34" y="226"/>
                </a:cubicBezTo>
                <a:cubicBezTo>
                  <a:pt x="33" y="227"/>
                  <a:pt x="32" y="228"/>
                  <a:pt x="31" y="229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29" y="231"/>
                  <a:pt x="29" y="232"/>
                  <a:pt x="29" y="231"/>
                </a:cubicBezTo>
                <a:cubicBezTo>
                  <a:pt x="28" y="232"/>
                  <a:pt x="29" y="231"/>
                  <a:pt x="28" y="232"/>
                </a:cubicBezTo>
                <a:cubicBezTo>
                  <a:pt x="27" y="233"/>
                  <a:pt x="26" y="234"/>
                  <a:pt x="24" y="234"/>
                </a:cubicBezTo>
                <a:cubicBezTo>
                  <a:pt x="25" y="233"/>
                  <a:pt x="27" y="232"/>
                  <a:pt x="27" y="231"/>
                </a:cubicBezTo>
                <a:cubicBezTo>
                  <a:pt x="28" y="231"/>
                  <a:pt x="28" y="230"/>
                  <a:pt x="28" y="230"/>
                </a:cubicBezTo>
                <a:cubicBezTo>
                  <a:pt x="29" y="230"/>
                  <a:pt x="30" y="229"/>
                  <a:pt x="31" y="228"/>
                </a:cubicBezTo>
                <a:cubicBezTo>
                  <a:pt x="33" y="226"/>
                  <a:pt x="35" y="223"/>
                  <a:pt x="36" y="220"/>
                </a:cubicBezTo>
                <a:cubicBezTo>
                  <a:pt x="36" y="220"/>
                  <a:pt x="35" y="221"/>
                  <a:pt x="35" y="222"/>
                </a:cubicBezTo>
                <a:cubicBezTo>
                  <a:pt x="34" y="221"/>
                  <a:pt x="35" y="221"/>
                  <a:pt x="35" y="221"/>
                </a:cubicBezTo>
                <a:cubicBezTo>
                  <a:pt x="34" y="220"/>
                  <a:pt x="34" y="221"/>
                  <a:pt x="33" y="221"/>
                </a:cubicBezTo>
                <a:cubicBezTo>
                  <a:pt x="34" y="221"/>
                  <a:pt x="32" y="221"/>
                  <a:pt x="32" y="221"/>
                </a:cubicBezTo>
                <a:cubicBezTo>
                  <a:pt x="32" y="220"/>
                  <a:pt x="31" y="220"/>
                  <a:pt x="31" y="220"/>
                </a:cubicBezTo>
                <a:cubicBezTo>
                  <a:pt x="30" y="220"/>
                  <a:pt x="30" y="221"/>
                  <a:pt x="29" y="221"/>
                </a:cubicBezTo>
                <a:cubicBezTo>
                  <a:pt x="30" y="220"/>
                  <a:pt x="30" y="220"/>
                  <a:pt x="31" y="220"/>
                </a:cubicBezTo>
                <a:cubicBezTo>
                  <a:pt x="30" y="219"/>
                  <a:pt x="30" y="219"/>
                  <a:pt x="30" y="219"/>
                </a:cubicBezTo>
                <a:cubicBezTo>
                  <a:pt x="29" y="219"/>
                  <a:pt x="28" y="220"/>
                  <a:pt x="27" y="220"/>
                </a:cubicBezTo>
                <a:cubicBezTo>
                  <a:pt x="27" y="219"/>
                  <a:pt x="29" y="219"/>
                  <a:pt x="29" y="218"/>
                </a:cubicBezTo>
                <a:cubicBezTo>
                  <a:pt x="28" y="217"/>
                  <a:pt x="29" y="215"/>
                  <a:pt x="29" y="213"/>
                </a:cubicBezTo>
                <a:cubicBezTo>
                  <a:pt x="27" y="212"/>
                  <a:pt x="27" y="214"/>
                  <a:pt x="25" y="215"/>
                </a:cubicBezTo>
                <a:cubicBezTo>
                  <a:pt x="26" y="214"/>
                  <a:pt x="27" y="213"/>
                  <a:pt x="28" y="213"/>
                </a:cubicBezTo>
                <a:cubicBezTo>
                  <a:pt x="27" y="212"/>
                  <a:pt x="25" y="213"/>
                  <a:pt x="25" y="214"/>
                </a:cubicBezTo>
                <a:cubicBezTo>
                  <a:pt x="24" y="214"/>
                  <a:pt x="24" y="215"/>
                  <a:pt x="23" y="215"/>
                </a:cubicBezTo>
                <a:cubicBezTo>
                  <a:pt x="22" y="216"/>
                  <a:pt x="20" y="218"/>
                  <a:pt x="20" y="219"/>
                </a:cubicBezTo>
                <a:cubicBezTo>
                  <a:pt x="20" y="221"/>
                  <a:pt x="22" y="220"/>
                  <a:pt x="23" y="221"/>
                </a:cubicBezTo>
                <a:cubicBezTo>
                  <a:pt x="21" y="223"/>
                  <a:pt x="19" y="225"/>
                  <a:pt x="20" y="229"/>
                </a:cubicBezTo>
                <a:cubicBezTo>
                  <a:pt x="20" y="232"/>
                  <a:pt x="21" y="234"/>
                  <a:pt x="21" y="237"/>
                </a:cubicBezTo>
                <a:cubicBezTo>
                  <a:pt x="22" y="237"/>
                  <a:pt x="23" y="236"/>
                  <a:pt x="24" y="236"/>
                </a:cubicBezTo>
                <a:cubicBezTo>
                  <a:pt x="24" y="240"/>
                  <a:pt x="22" y="245"/>
                  <a:pt x="20" y="248"/>
                </a:cubicBezTo>
                <a:cubicBezTo>
                  <a:pt x="19" y="249"/>
                  <a:pt x="18" y="250"/>
                  <a:pt x="17" y="250"/>
                </a:cubicBezTo>
                <a:cubicBezTo>
                  <a:pt x="19" y="247"/>
                  <a:pt x="22" y="243"/>
                  <a:pt x="22" y="238"/>
                </a:cubicBezTo>
                <a:cubicBezTo>
                  <a:pt x="22" y="238"/>
                  <a:pt x="20" y="237"/>
                  <a:pt x="20" y="238"/>
                </a:cubicBezTo>
                <a:cubicBezTo>
                  <a:pt x="18" y="235"/>
                  <a:pt x="18" y="228"/>
                  <a:pt x="18" y="227"/>
                </a:cubicBezTo>
                <a:cubicBezTo>
                  <a:pt x="18" y="225"/>
                  <a:pt x="19" y="223"/>
                  <a:pt x="21" y="222"/>
                </a:cubicBezTo>
                <a:cubicBezTo>
                  <a:pt x="15" y="219"/>
                  <a:pt x="24" y="213"/>
                  <a:pt x="26" y="212"/>
                </a:cubicBezTo>
                <a:cubicBezTo>
                  <a:pt x="25" y="210"/>
                  <a:pt x="26" y="208"/>
                  <a:pt x="27" y="207"/>
                </a:cubicBezTo>
                <a:cubicBezTo>
                  <a:pt x="22" y="208"/>
                  <a:pt x="19" y="204"/>
                  <a:pt x="19" y="199"/>
                </a:cubicBezTo>
                <a:cubicBezTo>
                  <a:pt x="20" y="198"/>
                  <a:pt x="22" y="199"/>
                  <a:pt x="23" y="198"/>
                </a:cubicBezTo>
                <a:cubicBezTo>
                  <a:pt x="25" y="197"/>
                  <a:pt x="24" y="194"/>
                  <a:pt x="26" y="192"/>
                </a:cubicBezTo>
                <a:cubicBezTo>
                  <a:pt x="27" y="192"/>
                  <a:pt x="27" y="192"/>
                  <a:pt x="28" y="192"/>
                </a:cubicBezTo>
                <a:cubicBezTo>
                  <a:pt x="27" y="190"/>
                  <a:pt x="25" y="190"/>
                  <a:pt x="24" y="188"/>
                </a:cubicBezTo>
                <a:cubicBezTo>
                  <a:pt x="24" y="186"/>
                  <a:pt x="24" y="182"/>
                  <a:pt x="24" y="180"/>
                </a:cubicBezTo>
                <a:cubicBezTo>
                  <a:pt x="25" y="180"/>
                  <a:pt x="25" y="179"/>
                  <a:pt x="26" y="179"/>
                </a:cubicBezTo>
                <a:cubicBezTo>
                  <a:pt x="26" y="179"/>
                  <a:pt x="27" y="180"/>
                  <a:pt x="27" y="180"/>
                </a:cubicBezTo>
                <a:cubicBezTo>
                  <a:pt x="28" y="180"/>
                  <a:pt x="30" y="180"/>
                  <a:pt x="31" y="180"/>
                </a:cubicBezTo>
                <a:cubicBezTo>
                  <a:pt x="32" y="181"/>
                  <a:pt x="32" y="183"/>
                  <a:pt x="34" y="183"/>
                </a:cubicBezTo>
                <a:cubicBezTo>
                  <a:pt x="34" y="182"/>
                  <a:pt x="34" y="181"/>
                  <a:pt x="34" y="181"/>
                </a:cubicBezTo>
                <a:cubicBezTo>
                  <a:pt x="33" y="180"/>
                  <a:pt x="32" y="180"/>
                  <a:pt x="31" y="180"/>
                </a:cubicBezTo>
                <a:cubicBezTo>
                  <a:pt x="29" y="179"/>
                  <a:pt x="28" y="176"/>
                  <a:pt x="27" y="174"/>
                </a:cubicBezTo>
                <a:cubicBezTo>
                  <a:pt x="26" y="173"/>
                  <a:pt x="26" y="172"/>
                  <a:pt x="27" y="170"/>
                </a:cubicBezTo>
                <a:cubicBezTo>
                  <a:pt x="27" y="170"/>
                  <a:pt x="27" y="170"/>
                  <a:pt x="27" y="170"/>
                </a:cubicBezTo>
                <a:cubicBezTo>
                  <a:pt x="27" y="169"/>
                  <a:pt x="27" y="169"/>
                  <a:pt x="27" y="168"/>
                </a:cubicBezTo>
                <a:cubicBezTo>
                  <a:pt x="27" y="166"/>
                  <a:pt x="29" y="164"/>
                  <a:pt x="31" y="164"/>
                </a:cubicBezTo>
                <a:cubicBezTo>
                  <a:pt x="32" y="164"/>
                  <a:pt x="33" y="165"/>
                  <a:pt x="33" y="165"/>
                </a:cubicBezTo>
                <a:cubicBezTo>
                  <a:pt x="35" y="165"/>
                  <a:pt x="36" y="165"/>
                  <a:pt x="37" y="166"/>
                </a:cubicBezTo>
                <a:cubicBezTo>
                  <a:pt x="37" y="163"/>
                  <a:pt x="35" y="161"/>
                  <a:pt x="35" y="158"/>
                </a:cubicBezTo>
                <a:cubicBezTo>
                  <a:pt x="34" y="158"/>
                  <a:pt x="34" y="157"/>
                  <a:pt x="35" y="156"/>
                </a:cubicBezTo>
                <a:cubicBezTo>
                  <a:pt x="35" y="155"/>
                  <a:pt x="36" y="155"/>
                  <a:pt x="36" y="154"/>
                </a:cubicBezTo>
                <a:cubicBezTo>
                  <a:pt x="37" y="153"/>
                  <a:pt x="36" y="151"/>
                  <a:pt x="37" y="150"/>
                </a:cubicBezTo>
                <a:cubicBezTo>
                  <a:pt x="37" y="149"/>
                  <a:pt x="38" y="149"/>
                  <a:pt x="39" y="148"/>
                </a:cubicBezTo>
                <a:cubicBezTo>
                  <a:pt x="46" y="148"/>
                  <a:pt x="48" y="153"/>
                  <a:pt x="53" y="157"/>
                </a:cubicBezTo>
                <a:cubicBezTo>
                  <a:pt x="53" y="156"/>
                  <a:pt x="52" y="155"/>
                  <a:pt x="52" y="155"/>
                </a:cubicBezTo>
                <a:cubicBezTo>
                  <a:pt x="51" y="152"/>
                  <a:pt x="50" y="149"/>
                  <a:pt x="50" y="147"/>
                </a:cubicBezTo>
                <a:cubicBezTo>
                  <a:pt x="51" y="144"/>
                  <a:pt x="51" y="142"/>
                  <a:pt x="52" y="140"/>
                </a:cubicBezTo>
                <a:cubicBezTo>
                  <a:pt x="53" y="140"/>
                  <a:pt x="53" y="139"/>
                  <a:pt x="54" y="139"/>
                </a:cubicBezTo>
                <a:cubicBezTo>
                  <a:pt x="55" y="139"/>
                  <a:pt x="56" y="140"/>
                  <a:pt x="57" y="140"/>
                </a:cubicBezTo>
                <a:cubicBezTo>
                  <a:pt x="59" y="140"/>
                  <a:pt x="60" y="140"/>
                  <a:pt x="61" y="141"/>
                </a:cubicBezTo>
                <a:cubicBezTo>
                  <a:pt x="64" y="143"/>
                  <a:pt x="66" y="147"/>
                  <a:pt x="68" y="151"/>
                </a:cubicBezTo>
                <a:cubicBezTo>
                  <a:pt x="68" y="147"/>
                  <a:pt x="67" y="142"/>
                  <a:pt x="66" y="138"/>
                </a:cubicBezTo>
                <a:cubicBezTo>
                  <a:pt x="67" y="137"/>
                  <a:pt x="68" y="135"/>
                  <a:pt x="69" y="135"/>
                </a:cubicBezTo>
                <a:cubicBezTo>
                  <a:pt x="70" y="135"/>
                  <a:pt x="70" y="134"/>
                  <a:pt x="71" y="134"/>
                </a:cubicBezTo>
                <a:cubicBezTo>
                  <a:pt x="71" y="134"/>
                  <a:pt x="72" y="133"/>
                  <a:pt x="72" y="132"/>
                </a:cubicBezTo>
                <a:cubicBezTo>
                  <a:pt x="72" y="132"/>
                  <a:pt x="73" y="132"/>
                  <a:pt x="73" y="132"/>
                </a:cubicBezTo>
                <a:cubicBezTo>
                  <a:pt x="79" y="133"/>
                  <a:pt x="82" y="140"/>
                  <a:pt x="83" y="146"/>
                </a:cubicBezTo>
                <a:cubicBezTo>
                  <a:pt x="83" y="141"/>
                  <a:pt x="86" y="139"/>
                  <a:pt x="89" y="136"/>
                </a:cubicBezTo>
                <a:cubicBezTo>
                  <a:pt x="89" y="134"/>
                  <a:pt x="89" y="133"/>
                  <a:pt x="89" y="131"/>
                </a:cubicBezTo>
                <a:cubicBezTo>
                  <a:pt x="89" y="128"/>
                  <a:pt x="88" y="126"/>
                  <a:pt x="89" y="124"/>
                </a:cubicBezTo>
                <a:cubicBezTo>
                  <a:pt x="88" y="122"/>
                  <a:pt x="89" y="120"/>
                  <a:pt x="88" y="119"/>
                </a:cubicBezTo>
                <a:cubicBezTo>
                  <a:pt x="89" y="116"/>
                  <a:pt x="88" y="115"/>
                  <a:pt x="88" y="113"/>
                </a:cubicBezTo>
                <a:cubicBezTo>
                  <a:pt x="88" y="111"/>
                  <a:pt x="88" y="108"/>
                  <a:pt x="88" y="106"/>
                </a:cubicBezTo>
                <a:cubicBezTo>
                  <a:pt x="88" y="98"/>
                  <a:pt x="90" y="87"/>
                  <a:pt x="89" y="81"/>
                </a:cubicBezTo>
                <a:cubicBezTo>
                  <a:pt x="90" y="79"/>
                  <a:pt x="90" y="76"/>
                  <a:pt x="90" y="74"/>
                </a:cubicBezTo>
                <a:cubicBezTo>
                  <a:pt x="90" y="70"/>
                  <a:pt x="91" y="67"/>
                  <a:pt x="91" y="63"/>
                </a:cubicBezTo>
                <a:cubicBezTo>
                  <a:pt x="91" y="62"/>
                  <a:pt x="91" y="61"/>
                  <a:pt x="91" y="60"/>
                </a:cubicBezTo>
                <a:cubicBezTo>
                  <a:pt x="91" y="60"/>
                  <a:pt x="92" y="59"/>
                  <a:pt x="92" y="58"/>
                </a:cubicBezTo>
                <a:cubicBezTo>
                  <a:pt x="92" y="57"/>
                  <a:pt x="92" y="56"/>
                  <a:pt x="92" y="55"/>
                </a:cubicBezTo>
                <a:cubicBezTo>
                  <a:pt x="92" y="53"/>
                  <a:pt x="93" y="51"/>
                  <a:pt x="94" y="49"/>
                </a:cubicBezTo>
                <a:cubicBezTo>
                  <a:pt x="95" y="48"/>
                  <a:pt x="95" y="47"/>
                  <a:pt x="96" y="47"/>
                </a:cubicBezTo>
                <a:cubicBezTo>
                  <a:pt x="97" y="47"/>
                  <a:pt x="98" y="48"/>
                  <a:pt x="98" y="49"/>
                </a:cubicBezTo>
                <a:cubicBezTo>
                  <a:pt x="99" y="51"/>
                  <a:pt x="99" y="54"/>
                  <a:pt x="98" y="57"/>
                </a:cubicBezTo>
                <a:cubicBezTo>
                  <a:pt x="97" y="61"/>
                  <a:pt x="97" y="66"/>
                  <a:pt x="97" y="71"/>
                </a:cubicBezTo>
                <a:cubicBezTo>
                  <a:pt x="97" y="77"/>
                  <a:pt x="96" y="82"/>
                  <a:pt x="96" y="88"/>
                </a:cubicBezTo>
                <a:cubicBezTo>
                  <a:pt x="96" y="90"/>
                  <a:pt x="97" y="92"/>
                  <a:pt x="97" y="94"/>
                </a:cubicBezTo>
                <a:cubicBezTo>
                  <a:pt x="98" y="102"/>
                  <a:pt x="95" y="109"/>
                  <a:pt x="96" y="118"/>
                </a:cubicBezTo>
                <a:cubicBezTo>
                  <a:pt x="96" y="118"/>
                  <a:pt x="96" y="120"/>
                  <a:pt x="96" y="121"/>
                </a:cubicBezTo>
                <a:cubicBezTo>
                  <a:pt x="99" y="111"/>
                  <a:pt x="105" y="101"/>
                  <a:pt x="100" y="91"/>
                </a:cubicBezTo>
                <a:cubicBezTo>
                  <a:pt x="100" y="89"/>
                  <a:pt x="101" y="87"/>
                  <a:pt x="101" y="85"/>
                </a:cubicBezTo>
                <a:cubicBezTo>
                  <a:pt x="100" y="82"/>
                  <a:pt x="99" y="79"/>
                  <a:pt x="98" y="76"/>
                </a:cubicBezTo>
                <a:cubicBezTo>
                  <a:pt x="98" y="70"/>
                  <a:pt x="103" y="66"/>
                  <a:pt x="104" y="62"/>
                </a:cubicBezTo>
                <a:cubicBezTo>
                  <a:pt x="105" y="61"/>
                  <a:pt x="105" y="59"/>
                  <a:pt x="106" y="58"/>
                </a:cubicBezTo>
                <a:cubicBezTo>
                  <a:pt x="107" y="58"/>
                  <a:pt x="108" y="59"/>
                  <a:pt x="109" y="59"/>
                </a:cubicBezTo>
                <a:cubicBezTo>
                  <a:pt x="110" y="67"/>
                  <a:pt x="113" y="73"/>
                  <a:pt x="116" y="79"/>
                </a:cubicBezTo>
                <a:cubicBezTo>
                  <a:pt x="118" y="83"/>
                  <a:pt x="121" y="86"/>
                  <a:pt x="123" y="92"/>
                </a:cubicBezTo>
                <a:cubicBezTo>
                  <a:pt x="125" y="95"/>
                  <a:pt x="126" y="100"/>
                  <a:pt x="128" y="104"/>
                </a:cubicBezTo>
                <a:cubicBezTo>
                  <a:pt x="129" y="102"/>
                  <a:pt x="129" y="100"/>
                  <a:pt x="131" y="99"/>
                </a:cubicBezTo>
                <a:cubicBezTo>
                  <a:pt x="129" y="95"/>
                  <a:pt x="128" y="90"/>
                  <a:pt x="127" y="85"/>
                </a:cubicBezTo>
                <a:cubicBezTo>
                  <a:pt x="127" y="84"/>
                  <a:pt x="127" y="83"/>
                  <a:pt x="127" y="82"/>
                </a:cubicBezTo>
                <a:cubicBezTo>
                  <a:pt x="127" y="81"/>
                  <a:pt x="127" y="81"/>
                  <a:pt x="127" y="80"/>
                </a:cubicBezTo>
                <a:cubicBezTo>
                  <a:pt x="127" y="78"/>
                  <a:pt x="126" y="77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3"/>
                  <a:pt x="126" y="72"/>
                  <a:pt x="126" y="71"/>
                </a:cubicBezTo>
                <a:cubicBezTo>
                  <a:pt x="125" y="65"/>
                  <a:pt x="125" y="57"/>
                  <a:pt x="125" y="51"/>
                </a:cubicBezTo>
                <a:cubicBezTo>
                  <a:pt x="125" y="43"/>
                  <a:pt x="125" y="33"/>
                  <a:pt x="126" y="24"/>
                </a:cubicBezTo>
                <a:cubicBezTo>
                  <a:pt x="124" y="22"/>
                  <a:pt x="125" y="18"/>
                  <a:pt x="127" y="16"/>
                </a:cubicBezTo>
                <a:cubicBezTo>
                  <a:pt x="126" y="15"/>
                  <a:pt x="126" y="14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4"/>
                  <a:pt x="127" y="15"/>
                </a:cubicBezTo>
                <a:cubicBezTo>
                  <a:pt x="128" y="15"/>
                  <a:pt x="128" y="14"/>
                  <a:pt x="129" y="14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0" y="15"/>
                  <a:pt x="126" y="17"/>
                  <a:pt x="127" y="22"/>
                </a:cubicBezTo>
                <a:cubicBezTo>
                  <a:pt x="127" y="21"/>
                  <a:pt x="127" y="20"/>
                  <a:pt x="128" y="19"/>
                </a:cubicBezTo>
                <a:cubicBezTo>
                  <a:pt x="128" y="20"/>
                  <a:pt x="127" y="23"/>
                  <a:pt x="129" y="24"/>
                </a:cubicBezTo>
                <a:cubicBezTo>
                  <a:pt x="131" y="23"/>
                  <a:pt x="132" y="20"/>
                  <a:pt x="135" y="18"/>
                </a:cubicBezTo>
                <a:cubicBezTo>
                  <a:pt x="134" y="21"/>
                  <a:pt x="132" y="22"/>
                  <a:pt x="131" y="24"/>
                </a:cubicBezTo>
                <a:cubicBezTo>
                  <a:pt x="134" y="23"/>
                  <a:pt x="136" y="21"/>
                  <a:pt x="137" y="18"/>
                </a:cubicBezTo>
                <a:cubicBezTo>
                  <a:pt x="137" y="18"/>
                  <a:pt x="137" y="17"/>
                  <a:pt x="137" y="17"/>
                </a:cubicBezTo>
                <a:cubicBezTo>
                  <a:pt x="137" y="15"/>
                  <a:pt x="138" y="14"/>
                  <a:pt x="139" y="13"/>
                </a:cubicBezTo>
                <a:cubicBezTo>
                  <a:pt x="140" y="13"/>
                  <a:pt x="140" y="13"/>
                  <a:pt x="140" y="13"/>
                </a:cubicBezTo>
                <a:cubicBezTo>
                  <a:pt x="139" y="16"/>
                  <a:pt x="138" y="20"/>
                  <a:pt x="135" y="23"/>
                </a:cubicBezTo>
                <a:cubicBezTo>
                  <a:pt x="135" y="24"/>
                  <a:pt x="135" y="26"/>
                  <a:pt x="134" y="27"/>
                </a:cubicBezTo>
                <a:cubicBezTo>
                  <a:pt x="133" y="38"/>
                  <a:pt x="132" y="49"/>
                  <a:pt x="132" y="62"/>
                </a:cubicBezTo>
                <a:cubicBezTo>
                  <a:pt x="133" y="64"/>
                  <a:pt x="133" y="65"/>
                  <a:pt x="133" y="68"/>
                </a:cubicBezTo>
                <a:cubicBezTo>
                  <a:pt x="133" y="69"/>
                  <a:pt x="133" y="71"/>
                  <a:pt x="134" y="72"/>
                </a:cubicBezTo>
                <a:cubicBezTo>
                  <a:pt x="134" y="74"/>
                  <a:pt x="134" y="76"/>
                  <a:pt x="134" y="78"/>
                </a:cubicBezTo>
                <a:cubicBezTo>
                  <a:pt x="134" y="79"/>
                  <a:pt x="135" y="79"/>
                  <a:pt x="135" y="80"/>
                </a:cubicBezTo>
                <a:cubicBezTo>
                  <a:pt x="135" y="81"/>
                  <a:pt x="135" y="82"/>
                  <a:pt x="136" y="82"/>
                </a:cubicBezTo>
                <a:cubicBezTo>
                  <a:pt x="138" y="76"/>
                  <a:pt x="142" y="70"/>
                  <a:pt x="144" y="64"/>
                </a:cubicBezTo>
                <a:cubicBezTo>
                  <a:pt x="141" y="63"/>
                  <a:pt x="137" y="60"/>
                  <a:pt x="136" y="56"/>
                </a:cubicBezTo>
                <a:cubicBezTo>
                  <a:pt x="136" y="54"/>
                  <a:pt x="136" y="52"/>
                  <a:pt x="135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5" y="47"/>
                  <a:pt x="135" y="44"/>
                  <a:pt x="137" y="42"/>
                </a:cubicBezTo>
                <a:cubicBezTo>
                  <a:pt x="137" y="42"/>
                  <a:pt x="138" y="41"/>
                  <a:pt x="138" y="41"/>
                </a:cubicBezTo>
                <a:cubicBezTo>
                  <a:pt x="139" y="42"/>
                  <a:pt x="139" y="43"/>
                  <a:pt x="140" y="43"/>
                </a:cubicBezTo>
                <a:cubicBezTo>
                  <a:pt x="140" y="43"/>
                  <a:pt x="142" y="43"/>
                  <a:pt x="142" y="43"/>
                </a:cubicBezTo>
                <a:cubicBezTo>
                  <a:pt x="153" y="40"/>
                  <a:pt x="153" y="25"/>
                  <a:pt x="167" y="24"/>
                </a:cubicBezTo>
                <a:cubicBezTo>
                  <a:pt x="167" y="23"/>
                  <a:pt x="167" y="24"/>
                  <a:pt x="168" y="24"/>
                </a:cubicBezTo>
                <a:cubicBezTo>
                  <a:pt x="167" y="23"/>
                  <a:pt x="168" y="23"/>
                  <a:pt x="168" y="22"/>
                </a:cubicBezTo>
                <a:cubicBezTo>
                  <a:pt x="170" y="20"/>
                  <a:pt x="170" y="16"/>
                  <a:pt x="172" y="14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5" y="15"/>
                  <a:pt x="174" y="18"/>
                  <a:pt x="173" y="21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5" y="18"/>
                  <a:pt x="177" y="15"/>
                  <a:pt x="177" y="13"/>
                </a:cubicBezTo>
                <a:cubicBezTo>
                  <a:pt x="179" y="13"/>
                  <a:pt x="179" y="13"/>
                  <a:pt x="179" y="13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8" y="16"/>
                  <a:pt x="177" y="19"/>
                  <a:pt x="176" y="21"/>
                </a:cubicBezTo>
                <a:cubicBezTo>
                  <a:pt x="176" y="21"/>
                  <a:pt x="176" y="22"/>
                  <a:pt x="175" y="22"/>
                </a:cubicBezTo>
                <a:cubicBezTo>
                  <a:pt x="175" y="23"/>
                  <a:pt x="175" y="23"/>
                  <a:pt x="174" y="24"/>
                </a:cubicBezTo>
                <a:cubicBezTo>
                  <a:pt x="185" y="26"/>
                  <a:pt x="193" y="20"/>
                  <a:pt x="201" y="20"/>
                </a:cubicBezTo>
                <a:cubicBezTo>
                  <a:pt x="203" y="19"/>
                  <a:pt x="205" y="20"/>
                  <a:pt x="207" y="20"/>
                </a:cubicBezTo>
                <a:cubicBezTo>
                  <a:pt x="214" y="20"/>
                  <a:pt x="219" y="20"/>
                  <a:pt x="225" y="23"/>
                </a:cubicBezTo>
                <a:cubicBezTo>
                  <a:pt x="223" y="19"/>
                  <a:pt x="220" y="17"/>
                  <a:pt x="217" y="14"/>
                </a:cubicBezTo>
                <a:cubicBezTo>
                  <a:pt x="217" y="13"/>
                  <a:pt x="216" y="13"/>
                  <a:pt x="216" y="13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9" y="13"/>
                  <a:pt x="219" y="14"/>
                  <a:pt x="220" y="15"/>
                </a:cubicBezTo>
                <a:cubicBezTo>
                  <a:pt x="220" y="14"/>
                  <a:pt x="220" y="16"/>
                  <a:pt x="221" y="15"/>
                </a:cubicBezTo>
                <a:cubicBezTo>
                  <a:pt x="220" y="14"/>
                  <a:pt x="219" y="13"/>
                  <a:pt x="219" y="13"/>
                </a:cubicBezTo>
                <a:cubicBezTo>
                  <a:pt x="221" y="14"/>
                  <a:pt x="221" y="16"/>
                  <a:pt x="223" y="17"/>
                </a:cubicBezTo>
                <a:cubicBezTo>
                  <a:pt x="223" y="17"/>
                  <a:pt x="222" y="17"/>
                  <a:pt x="222" y="17"/>
                </a:cubicBezTo>
                <a:cubicBezTo>
                  <a:pt x="224" y="19"/>
                  <a:pt x="226" y="21"/>
                  <a:pt x="227" y="23"/>
                </a:cubicBezTo>
                <a:cubicBezTo>
                  <a:pt x="228" y="23"/>
                  <a:pt x="228" y="24"/>
                  <a:pt x="229" y="24"/>
                </a:cubicBezTo>
                <a:cubicBezTo>
                  <a:pt x="228" y="22"/>
                  <a:pt x="226" y="21"/>
                  <a:pt x="226" y="20"/>
                </a:cubicBezTo>
                <a:cubicBezTo>
                  <a:pt x="227" y="21"/>
                  <a:pt x="228" y="22"/>
                  <a:pt x="229" y="24"/>
                </a:cubicBezTo>
                <a:cubicBezTo>
                  <a:pt x="229" y="24"/>
                  <a:pt x="229" y="25"/>
                  <a:pt x="230" y="24"/>
                </a:cubicBezTo>
                <a:cubicBezTo>
                  <a:pt x="230" y="24"/>
                  <a:pt x="229" y="24"/>
                  <a:pt x="229" y="23"/>
                </a:cubicBezTo>
                <a:cubicBezTo>
                  <a:pt x="229" y="23"/>
                  <a:pt x="229" y="23"/>
                  <a:pt x="230" y="24"/>
                </a:cubicBezTo>
                <a:cubicBezTo>
                  <a:pt x="230" y="23"/>
                  <a:pt x="228" y="22"/>
                  <a:pt x="228" y="21"/>
                </a:cubicBezTo>
                <a:cubicBezTo>
                  <a:pt x="229" y="22"/>
                  <a:pt x="230" y="24"/>
                  <a:pt x="231" y="25"/>
                </a:cubicBezTo>
                <a:cubicBezTo>
                  <a:pt x="231" y="25"/>
                  <a:pt x="232" y="26"/>
                  <a:pt x="232" y="25"/>
                </a:cubicBezTo>
                <a:cubicBezTo>
                  <a:pt x="231" y="23"/>
                  <a:pt x="230" y="21"/>
                  <a:pt x="229" y="20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29" y="20"/>
                  <a:pt x="230" y="21"/>
                  <a:pt x="230" y="21"/>
                </a:cubicBezTo>
                <a:cubicBezTo>
                  <a:pt x="229" y="18"/>
                  <a:pt x="227" y="15"/>
                  <a:pt x="225" y="13"/>
                </a:cubicBezTo>
                <a:cubicBezTo>
                  <a:pt x="226" y="13"/>
                  <a:pt x="226" y="13"/>
                  <a:pt x="226" y="13"/>
                </a:cubicBezTo>
                <a:close/>
                <a:moveTo>
                  <a:pt x="0" y="192"/>
                </a:moveTo>
                <a:cubicBezTo>
                  <a:pt x="1" y="190"/>
                  <a:pt x="1" y="188"/>
                  <a:pt x="2" y="186"/>
                </a:cubicBezTo>
                <a:cubicBezTo>
                  <a:pt x="3" y="186"/>
                  <a:pt x="4" y="186"/>
                  <a:pt x="4" y="186"/>
                </a:cubicBezTo>
                <a:cubicBezTo>
                  <a:pt x="5" y="190"/>
                  <a:pt x="4" y="200"/>
                  <a:pt x="2" y="203"/>
                </a:cubicBezTo>
                <a:cubicBezTo>
                  <a:pt x="2" y="205"/>
                  <a:pt x="2" y="207"/>
                  <a:pt x="1" y="209"/>
                </a:cubicBezTo>
                <a:cubicBezTo>
                  <a:pt x="1" y="208"/>
                  <a:pt x="1" y="207"/>
                  <a:pt x="1" y="206"/>
                </a:cubicBezTo>
                <a:cubicBezTo>
                  <a:pt x="1" y="206"/>
                  <a:pt x="1" y="206"/>
                  <a:pt x="1" y="206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05"/>
                  <a:pt x="1" y="205"/>
                  <a:pt x="1" y="204"/>
                </a:cubicBezTo>
                <a:cubicBezTo>
                  <a:pt x="1" y="203"/>
                  <a:pt x="2" y="201"/>
                  <a:pt x="2" y="200"/>
                </a:cubicBezTo>
                <a:cubicBezTo>
                  <a:pt x="1" y="200"/>
                  <a:pt x="1" y="201"/>
                  <a:pt x="0" y="201"/>
                </a:cubicBezTo>
                <a:cubicBezTo>
                  <a:pt x="0" y="201"/>
                  <a:pt x="0" y="200"/>
                  <a:pt x="0" y="199"/>
                </a:cubicBezTo>
                <a:cubicBezTo>
                  <a:pt x="2" y="197"/>
                  <a:pt x="3" y="194"/>
                  <a:pt x="2" y="191"/>
                </a:cubicBezTo>
                <a:cubicBezTo>
                  <a:pt x="2" y="193"/>
                  <a:pt x="1" y="194"/>
                  <a:pt x="0" y="195"/>
                </a:cubicBezTo>
                <a:cubicBezTo>
                  <a:pt x="0" y="194"/>
                  <a:pt x="0" y="193"/>
                  <a:pt x="0" y="193"/>
                </a:cubicBezTo>
                <a:cubicBezTo>
                  <a:pt x="0" y="192"/>
                  <a:pt x="0" y="192"/>
                  <a:pt x="0" y="192"/>
                </a:cubicBezTo>
                <a:close/>
                <a:moveTo>
                  <a:pt x="86" y="19"/>
                </a:moveTo>
                <a:cubicBezTo>
                  <a:pt x="85" y="19"/>
                  <a:pt x="85" y="19"/>
                  <a:pt x="85" y="19"/>
                </a:cubicBezTo>
                <a:cubicBezTo>
                  <a:pt x="85" y="24"/>
                  <a:pt x="85" y="28"/>
                  <a:pt x="86" y="32"/>
                </a:cubicBezTo>
                <a:cubicBezTo>
                  <a:pt x="86" y="37"/>
                  <a:pt x="87" y="42"/>
                  <a:pt x="88" y="48"/>
                </a:cubicBezTo>
                <a:cubicBezTo>
                  <a:pt x="88" y="52"/>
                  <a:pt x="89" y="56"/>
                  <a:pt x="89" y="60"/>
                </a:cubicBezTo>
                <a:cubicBezTo>
                  <a:pt x="89" y="61"/>
                  <a:pt x="89" y="63"/>
                  <a:pt x="89" y="65"/>
                </a:cubicBezTo>
                <a:cubicBezTo>
                  <a:pt x="89" y="69"/>
                  <a:pt x="88" y="75"/>
                  <a:pt x="86" y="79"/>
                </a:cubicBezTo>
                <a:cubicBezTo>
                  <a:pt x="85" y="81"/>
                  <a:pt x="84" y="82"/>
                  <a:pt x="83" y="84"/>
                </a:cubicBezTo>
                <a:cubicBezTo>
                  <a:pt x="81" y="84"/>
                  <a:pt x="79" y="86"/>
                  <a:pt x="76" y="86"/>
                </a:cubicBezTo>
                <a:cubicBezTo>
                  <a:pt x="74" y="85"/>
                  <a:pt x="73" y="83"/>
                  <a:pt x="70" y="83"/>
                </a:cubicBezTo>
                <a:cubicBezTo>
                  <a:pt x="68" y="83"/>
                  <a:pt x="66" y="84"/>
                  <a:pt x="65" y="85"/>
                </a:cubicBezTo>
                <a:cubicBezTo>
                  <a:pt x="65" y="85"/>
                  <a:pt x="65" y="85"/>
                  <a:pt x="64" y="85"/>
                </a:cubicBezTo>
                <a:cubicBezTo>
                  <a:pt x="63" y="85"/>
                  <a:pt x="63" y="86"/>
                  <a:pt x="62" y="87"/>
                </a:cubicBezTo>
                <a:cubicBezTo>
                  <a:pt x="61" y="87"/>
                  <a:pt x="59" y="87"/>
                  <a:pt x="59" y="88"/>
                </a:cubicBezTo>
                <a:cubicBezTo>
                  <a:pt x="53" y="88"/>
                  <a:pt x="48" y="84"/>
                  <a:pt x="46" y="79"/>
                </a:cubicBezTo>
                <a:cubicBezTo>
                  <a:pt x="46" y="80"/>
                  <a:pt x="46" y="80"/>
                  <a:pt x="46" y="81"/>
                </a:cubicBezTo>
                <a:cubicBezTo>
                  <a:pt x="46" y="83"/>
                  <a:pt x="46" y="83"/>
                  <a:pt x="46" y="83"/>
                </a:cubicBezTo>
                <a:cubicBezTo>
                  <a:pt x="48" y="84"/>
                  <a:pt x="49" y="86"/>
                  <a:pt x="51" y="87"/>
                </a:cubicBezTo>
                <a:cubicBezTo>
                  <a:pt x="54" y="90"/>
                  <a:pt x="61" y="90"/>
                  <a:pt x="64" y="87"/>
                </a:cubicBezTo>
                <a:cubicBezTo>
                  <a:pt x="65" y="86"/>
                  <a:pt x="66" y="86"/>
                  <a:pt x="67" y="85"/>
                </a:cubicBezTo>
                <a:cubicBezTo>
                  <a:pt x="68" y="85"/>
                  <a:pt x="69" y="84"/>
                  <a:pt x="70" y="84"/>
                </a:cubicBezTo>
                <a:cubicBezTo>
                  <a:pt x="73" y="84"/>
                  <a:pt x="73" y="87"/>
                  <a:pt x="75" y="87"/>
                </a:cubicBezTo>
                <a:cubicBezTo>
                  <a:pt x="77" y="88"/>
                  <a:pt x="79" y="87"/>
                  <a:pt x="80" y="87"/>
                </a:cubicBezTo>
                <a:cubicBezTo>
                  <a:pt x="81" y="86"/>
                  <a:pt x="82" y="86"/>
                  <a:pt x="84" y="85"/>
                </a:cubicBezTo>
                <a:cubicBezTo>
                  <a:pt x="87" y="81"/>
                  <a:pt x="88" y="76"/>
                  <a:pt x="89" y="72"/>
                </a:cubicBezTo>
                <a:cubicBezTo>
                  <a:pt x="90" y="69"/>
                  <a:pt x="90" y="67"/>
                  <a:pt x="90" y="65"/>
                </a:cubicBezTo>
                <a:cubicBezTo>
                  <a:pt x="91" y="61"/>
                  <a:pt x="90" y="57"/>
                  <a:pt x="90" y="53"/>
                </a:cubicBezTo>
                <a:cubicBezTo>
                  <a:pt x="89" y="52"/>
                  <a:pt x="90" y="52"/>
                  <a:pt x="90" y="51"/>
                </a:cubicBezTo>
                <a:cubicBezTo>
                  <a:pt x="88" y="41"/>
                  <a:pt x="86" y="30"/>
                  <a:pt x="86" y="19"/>
                </a:cubicBezTo>
                <a:close/>
                <a:moveTo>
                  <a:pt x="14" y="250"/>
                </a:moveTo>
                <a:cubicBezTo>
                  <a:pt x="14" y="250"/>
                  <a:pt x="14" y="250"/>
                  <a:pt x="14" y="250"/>
                </a:cubicBezTo>
                <a:cubicBezTo>
                  <a:pt x="14" y="250"/>
                  <a:pt x="14" y="249"/>
                  <a:pt x="14" y="249"/>
                </a:cubicBezTo>
                <a:cubicBezTo>
                  <a:pt x="14" y="250"/>
                  <a:pt x="14" y="250"/>
                  <a:pt x="14" y="250"/>
                </a:cubicBezTo>
                <a:close/>
                <a:moveTo>
                  <a:pt x="51" y="56"/>
                </a:moveTo>
                <a:cubicBezTo>
                  <a:pt x="52" y="57"/>
                  <a:pt x="53" y="58"/>
                  <a:pt x="54" y="58"/>
                </a:cubicBezTo>
                <a:cubicBezTo>
                  <a:pt x="53" y="61"/>
                  <a:pt x="56" y="63"/>
                  <a:pt x="59" y="62"/>
                </a:cubicBezTo>
                <a:cubicBezTo>
                  <a:pt x="64" y="60"/>
                  <a:pt x="67" y="55"/>
                  <a:pt x="68" y="48"/>
                </a:cubicBezTo>
                <a:cubicBezTo>
                  <a:pt x="69" y="47"/>
                  <a:pt x="69" y="45"/>
                  <a:pt x="69" y="43"/>
                </a:cubicBezTo>
                <a:cubicBezTo>
                  <a:pt x="69" y="39"/>
                  <a:pt x="68" y="35"/>
                  <a:pt x="67" y="32"/>
                </a:cubicBezTo>
                <a:cubicBezTo>
                  <a:pt x="67" y="32"/>
                  <a:pt x="66" y="33"/>
                  <a:pt x="66" y="33"/>
                </a:cubicBezTo>
                <a:cubicBezTo>
                  <a:pt x="67" y="37"/>
                  <a:pt x="67" y="40"/>
                  <a:pt x="67" y="44"/>
                </a:cubicBezTo>
                <a:cubicBezTo>
                  <a:pt x="68" y="46"/>
                  <a:pt x="66" y="49"/>
                  <a:pt x="66" y="50"/>
                </a:cubicBezTo>
                <a:cubicBezTo>
                  <a:pt x="66" y="51"/>
                  <a:pt x="67" y="52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0"/>
                  <a:pt x="66" y="51"/>
                  <a:pt x="66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50"/>
                  <a:pt x="66" y="49"/>
                  <a:pt x="66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6" y="48"/>
                  <a:pt x="66" y="49"/>
                  <a:pt x="66" y="48"/>
                </a:cubicBezTo>
                <a:cubicBezTo>
                  <a:pt x="66" y="48"/>
                  <a:pt x="66" y="48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6" y="47"/>
                  <a:pt x="66" y="48"/>
                </a:cubicBezTo>
                <a:cubicBezTo>
                  <a:pt x="65" y="47"/>
                  <a:pt x="66" y="48"/>
                  <a:pt x="65" y="48"/>
                </a:cubicBezTo>
                <a:cubicBezTo>
                  <a:pt x="65" y="47"/>
                  <a:pt x="65" y="46"/>
                  <a:pt x="64" y="46"/>
                </a:cubicBezTo>
                <a:cubicBezTo>
                  <a:pt x="63" y="48"/>
                  <a:pt x="66" y="49"/>
                  <a:pt x="64" y="51"/>
                </a:cubicBezTo>
                <a:cubicBezTo>
                  <a:pt x="64" y="52"/>
                  <a:pt x="65" y="52"/>
                  <a:pt x="65" y="53"/>
                </a:cubicBezTo>
                <a:cubicBezTo>
                  <a:pt x="65" y="52"/>
                  <a:pt x="65" y="51"/>
                  <a:pt x="66" y="51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5" y="52"/>
                  <a:pt x="66" y="52"/>
                  <a:pt x="65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4"/>
                  <a:pt x="65" y="54"/>
                </a:cubicBezTo>
                <a:cubicBezTo>
                  <a:pt x="65" y="54"/>
                  <a:pt x="65" y="56"/>
                  <a:pt x="64" y="56"/>
                </a:cubicBezTo>
                <a:cubicBezTo>
                  <a:pt x="64" y="56"/>
                  <a:pt x="63" y="57"/>
                  <a:pt x="63" y="58"/>
                </a:cubicBezTo>
                <a:cubicBezTo>
                  <a:pt x="63" y="56"/>
                  <a:pt x="63" y="54"/>
                  <a:pt x="62" y="52"/>
                </a:cubicBezTo>
                <a:cubicBezTo>
                  <a:pt x="62" y="54"/>
                  <a:pt x="63" y="54"/>
                  <a:pt x="62" y="56"/>
                </a:cubicBezTo>
                <a:cubicBezTo>
                  <a:pt x="62" y="56"/>
                  <a:pt x="62" y="57"/>
                  <a:pt x="61" y="57"/>
                </a:cubicBezTo>
                <a:cubicBezTo>
                  <a:pt x="61" y="58"/>
                  <a:pt x="62" y="58"/>
                  <a:pt x="63" y="58"/>
                </a:cubicBezTo>
                <a:cubicBezTo>
                  <a:pt x="61" y="59"/>
                  <a:pt x="58" y="62"/>
                  <a:pt x="56" y="60"/>
                </a:cubicBezTo>
                <a:cubicBezTo>
                  <a:pt x="56" y="59"/>
                  <a:pt x="57" y="58"/>
                  <a:pt x="57" y="57"/>
                </a:cubicBezTo>
                <a:cubicBezTo>
                  <a:pt x="58" y="57"/>
                  <a:pt x="57" y="57"/>
                  <a:pt x="57" y="58"/>
                </a:cubicBezTo>
                <a:cubicBezTo>
                  <a:pt x="58" y="56"/>
                  <a:pt x="59" y="54"/>
                  <a:pt x="58" y="53"/>
                </a:cubicBezTo>
                <a:cubicBezTo>
                  <a:pt x="61" y="49"/>
                  <a:pt x="61" y="45"/>
                  <a:pt x="60" y="39"/>
                </a:cubicBezTo>
                <a:cubicBezTo>
                  <a:pt x="60" y="40"/>
                  <a:pt x="60" y="40"/>
                  <a:pt x="60" y="41"/>
                </a:cubicBezTo>
                <a:cubicBezTo>
                  <a:pt x="60" y="41"/>
                  <a:pt x="60" y="42"/>
                  <a:pt x="60" y="42"/>
                </a:cubicBezTo>
                <a:cubicBezTo>
                  <a:pt x="59" y="47"/>
                  <a:pt x="59" y="51"/>
                  <a:pt x="56" y="54"/>
                </a:cubicBezTo>
                <a:cubicBezTo>
                  <a:pt x="56" y="56"/>
                  <a:pt x="55" y="56"/>
                  <a:pt x="55" y="56"/>
                </a:cubicBezTo>
                <a:cubicBezTo>
                  <a:pt x="54" y="56"/>
                  <a:pt x="55" y="55"/>
                  <a:pt x="55" y="54"/>
                </a:cubicBezTo>
                <a:cubicBezTo>
                  <a:pt x="54" y="55"/>
                  <a:pt x="55" y="56"/>
                  <a:pt x="54" y="56"/>
                </a:cubicBezTo>
                <a:cubicBezTo>
                  <a:pt x="53" y="56"/>
                  <a:pt x="52" y="56"/>
                  <a:pt x="52" y="55"/>
                </a:cubicBezTo>
                <a:cubicBezTo>
                  <a:pt x="51" y="55"/>
                  <a:pt x="51" y="56"/>
                  <a:pt x="51" y="56"/>
                </a:cubicBezTo>
                <a:close/>
                <a:moveTo>
                  <a:pt x="72" y="27"/>
                </a:moveTo>
                <a:cubicBezTo>
                  <a:pt x="72" y="28"/>
                  <a:pt x="72" y="29"/>
                  <a:pt x="72" y="31"/>
                </a:cubicBezTo>
                <a:cubicBezTo>
                  <a:pt x="73" y="30"/>
                  <a:pt x="72" y="28"/>
                  <a:pt x="73" y="27"/>
                </a:cubicBezTo>
                <a:cubicBezTo>
                  <a:pt x="73" y="30"/>
                  <a:pt x="73" y="33"/>
                  <a:pt x="73" y="36"/>
                </a:cubicBezTo>
                <a:cubicBezTo>
                  <a:pt x="73" y="42"/>
                  <a:pt x="73" y="47"/>
                  <a:pt x="72" y="52"/>
                </a:cubicBezTo>
                <a:cubicBezTo>
                  <a:pt x="71" y="61"/>
                  <a:pt x="71" y="70"/>
                  <a:pt x="67" y="77"/>
                </a:cubicBezTo>
                <a:cubicBezTo>
                  <a:pt x="70" y="77"/>
                  <a:pt x="70" y="74"/>
                  <a:pt x="71" y="72"/>
                </a:cubicBezTo>
                <a:cubicBezTo>
                  <a:pt x="73" y="61"/>
                  <a:pt x="74" y="45"/>
                  <a:pt x="74" y="34"/>
                </a:cubicBezTo>
                <a:cubicBezTo>
                  <a:pt x="74" y="33"/>
                  <a:pt x="74" y="32"/>
                  <a:pt x="74" y="31"/>
                </a:cubicBezTo>
                <a:cubicBezTo>
                  <a:pt x="74" y="30"/>
                  <a:pt x="74" y="29"/>
                  <a:pt x="74" y="27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6"/>
                  <a:pt x="73" y="27"/>
                  <a:pt x="72" y="27"/>
                </a:cubicBezTo>
                <a:close/>
                <a:moveTo>
                  <a:pt x="66" y="49"/>
                </a:moveTo>
                <a:cubicBezTo>
                  <a:pt x="66" y="49"/>
                  <a:pt x="66" y="49"/>
                  <a:pt x="66" y="49"/>
                </a:cubicBezTo>
                <a:cubicBezTo>
                  <a:pt x="66" y="49"/>
                  <a:pt x="66" y="48"/>
                  <a:pt x="66" y="48"/>
                </a:cubicBezTo>
                <a:cubicBezTo>
                  <a:pt x="66" y="48"/>
                  <a:pt x="65" y="49"/>
                  <a:pt x="66" y="49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8" y="12"/>
                </a:cubicBezTo>
                <a:cubicBezTo>
                  <a:pt x="338" y="11"/>
                  <a:pt x="338" y="12"/>
                  <a:pt x="337" y="12"/>
                </a:cubicBezTo>
                <a:cubicBezTo>
                  <a:pt x="329" y="10"/>
                  <a:pt x="324" y="5"/>
                  <a:pt x="316" y="2"/>
                </a:cubicBezTo>
                <a:cubicBezTo>
                  <a:pt x="310" y="1"/>
                  <a:pt x="300" y="1"/>
                  <a:pt x="294" y="3"/>
                </a:cubicBezTo>
                <a:cubicBezTo>
                  <a:pt x="288" y="4"/>
                  <a:pt x="284" y="5"/>
                  <a:pt x="280" y="8"/>
                </a:cubicBezTo>
                <a:cubicBezTo>
                  <a:pt x="279" y="9"/>
                  <a:pt x="276" y="10"/>
                  <a:pt x="274" y="11"/>
                </a:cubicBezTo>
                <a:cubicBezTo>
                  <a:pt x="270" y="14"/>
                  <a:pt x="266" y="18"/>
                  <a:pt x="260" y="19"/>
                </a:cubicBezTo>
                <a:cubicBezTo>
                  <a:pt x="260" y="20"/>
                  <a:pt x="258" y="21"/>
                  <a:pt x="257" y="21"/>
                </a:cubicBezTo>
                <a:cubicBezTo>
                  <a:pt x="251" y="25"/>
                  <a:pt x="247" y="30"/>
                  <a:pt x="244" y="37"/>
                </a:cubicBezTo>
                <a:cubicBezTo>
                  <a:pt x="245" y="36"/>
                  <a:pt x="247" y="35"/>
                  <a:pt x="248" y="34"/>
                </a:cubicBezTo>
                <a:cubicBezTo>
                  <a:pt x="250" y="33"/>
                  <a:pt x="252" y="32"/>
                  <a:pt x="253" y="31"/>
                </a:cubicBezTo>
                <a:cubicBezTo>
                  <a:pt x="260" y="27"/>
                  <a:pt x="268" y="23"/>
                  <a:pt x="276" y="20"/>
                </a:cubicBezTo>
                <a:cubicBezTo>
                  <a:pt x="282" y="18"/>
                  <a:pt x="290" y="17"/>
                  <a:pt x="296" y="17"/>
                </a:cubicBezTo>
                <a:cubicBezTo>
                  <a:pt x="296" y="17"/>
                  <a:pt x="296" y="17"/>
                  <a:pt x="296" y="17"/>
                </a:cubicBezTo>
                <a:cubicBezTo>
                  <a:pt x="297" y="17"/>
                  <a:pt x="297" y="18"/>
                  <a:pt x="298" y="17"/>
                </a:cubicBezTo>
                <a:cubicBezTo>
                  <a:pt x="298" y="18"/>
                  <a:pt x="299" y="17"/>
                  <a:pt x="301" y="17"/>
                </a:cubicBezTo>
                <a:cubicBezTo>
                  <a:pt x="301" y="18"/>
                  <a:pt x="301" y="18"/>
                  <a:pt x="301" y="17"/>
                </a:cubicBezTo>
                <a:cubicBezTo>
                  <a:pt x="301" y="18"/>
                  <a:pt x="302" y="18"/>
                  <a:pt x="303" y="18"/>
                </a:cubicBezTo>
                <a:cubicBezTo>
                  <a:pt x="305" y="18"/>
                  <a:pt x="307" y="18"/>
                  <a:pt x="308" y="19"/>
                </a:cubicBezTo>
                <a:cubicBezTo>
                  <a:pt x="309" y="19"/>
                  <a:pt x="312" y="20"/>
                  <a:pt x="311" y="20"/>
                </a:cubicBezTo>
                <a:cubicBezTo>
                  <a:pt x="311" y="20"/>
                  <a:pt x="312" y="20"/>
                  <a:pt x="312" y="20"/>
                </a:cubicBezTo>
                <a:cubicBezTo>
                  <a:pt x="318" y="22"/>
                  <a:pt x="323" y="26"/>
                  <a:pt x="329" y="27"/>
                </a:cubicBezTo>
                <a:cubicBezTo>
                  <a:pt x="329" y="27"/>
                  <a:pt x="329" y="27"/>
                  <a:pt x="330" y="27"/>
                </a:cubicBezTo>
                <a:cubicBezTo>
                  <a:pt x="331" y="27"/>
                  <a:pt x="332" y="27"/>
                  <a:pt x="333" y="28"/>
                </a:cubicBezTo>
                <a:cubicBezTo>
                  <a:pt x="343" y="30"/>
                  <a:pt x="351" y="36"/>
                  <a:pt x="354" y="45"/>
                </a:cubicBezTo>
                <a:cubicBezTo>
                  <a:pt x="357" y="42"/>
                  <a:pt x="357" y="38"/>
                  <a:pt x="357" y="33"/>
                </a:cubicBezTo>
                <a:cubicBezTo>
                  <a:pt x="357" y="23"/>
                  <a:pt x="351" y="13"/>
                  <a:pt x="341" y="12"/>
                </a:cubicBezTo>
                <a:cubicBezTo>
                  <a:pt x="342" y="13"/>
                  <a:pt x="344" y="13"/>
                  <a:pt x="344" y="14"/>
                </a:cubicBezTo>
                <a:cubicBezTo>
                  <a:pt x="342" y="13"/>
                  <a:pt x="338" y="13"/>
                  <a:pt x="336" y="12"/>
                </a:cubicBezTo>
                <a:cubicBezTo>
                  <a:pt x="338" y="12"/>
                  <a:pt x="339" y="13"/>
                  <a:pt x="340" y="13"/>
                </a:cubicBezTo>
                <a:cubicBezTo>
                  <a:pt x="340" y="13"/>
                  <a:pt x="340" y="11"/>
                  <a:pt x="339" y="12"/>
                </a:cubicBezTo>
                <a:cubicBezTo>
                  <a:pt x="339" y="12"/>
                  <a:pt x="340" y="12"/>
                  <a:pt x="339" y="12"/>
                </a:cubicBezTo>
                <a:cubicBezTo>
                  <a:pt x="339" y="12"/>
                  <a:pt x="338" y="12"/>
                  <a:pt x="338" y="12"/>
                </a:cubicBezTo>
                <a:cubicBezTo>
                  <a:pt x="338" y="12"/>
                  <a:pt x="338" y="12"/>
                  <a:pt x="338" y="12"/>
                </a:cubicBezTo>
                <a:close/>
                <a:moveTo>
                  <a:pt x="174" y="14"/>
                </a:moveTo>
                <a:cubicBezTo>
                  <a:pt x="174" y="14"/>
                  <a:pt x="174" y="14"/>
                  <a:pt x="174" y="14"/>
                </a:cubicBezTo>
                <a:cubicBezTo>
                  <a:pt x="175" y="14"/>
                  <a:pt x="175" y="13"/>
                  <a:pt x="175" y="13"/>
                </a:cubicBezTo>
                <a:cubicBezTo>
                  <a:pt x="174" y="13"/>
                  <a:pt x="174" y="14"/>
                  <a:pt x="174" y="14"/>
                </a:cubicBezTo>
                <a:close/>
                <a:moveTo>
                  <a:pt x="170" y="22"/>
                </a:moveTo>
                <a:cubicBezTo>
                  <a:pt x="170" y="22"/>
                  <a:pt x="170" y="22"/>
                  <a:pt x="170" y="22"/>
                </a:cubicBezTo>
                <a:cubicBezTo>
                  <a:pt x="172" y="21"/>
                  <a:pt x="172" y="18"/>
                  <a:pt x="173" y="16"/>
                </a:cubicBezTo>
                <a:cubicBezTo>
                  <a:pt x="172" y="18"/>
                  <a:pt x="171" y="20"/>
                  <a:pt x="170" y="22"/>
                </a:cubicBezTo>
                <a:close/>
                <a:moveTo>
                  <a:pt x="299" y="18"/>
                </a:moveTo>
                <a:cubicBezTo>
                  <a:pt x="299" y="18"/>
                  <a:pt x="299" y="18"/>
                  <a:pt x="299" y="18"/>
                </a:cubicBezTo>
                <a:cubicBezTo>
                  <a:pt x="300" y="18"/>
                  <a:pt x="300" y="18"/>
                  <a:pt x="300" y="17"/>
                </a:cubicBezTo>
                <a:cubicBezTo>
                  <a:pt x="300" y="17"/>
                  <a:pt x="299" y="17"/>
                  <a:pt x="299" y="17"/>
                </a:cubicBezTo>
                <a:cubicBezTo>
                  <a:pt x="299" y="17"/>
                  <a:pt x="299" y="18"/>
                  <a:pt x="299" y="18"/>
                </a:cubicBezTo>
                <a:close/>
                <a:moveTo>
                  <a:pt x="350" y="41"/>
                </a:moveTo>
                <a:cubicBezTo>
                  <a:pt x="350" y="41"/>
                  <a:pt x="350" y="41"/>
                  <a:pt x="350" y="41"/>
                </a:cubicBezTo>
                <a:cubicBezTo>
                  <a:pt x="350" y="40"/>
                  <a:pt x="350" y="40"/>
                  <a:pt x="350" y="40"/>
                </a:cubicBezTo>
                <a:cubicBezTo>
                  <a:pt x="350" y="40"/>
                  <a:pt x="349" y="40"/>
                  <a:pt x="349" y="40"/>
                </a:cubicBezTo>
                <a:cubicBezTo>
                  <a:pt x="346" y="35"/>
                  <a:pt x="341" y="31"/>
                  <a:pt x="334" y="29"/>
                </a:cubicBezTo>
                <a:cubicBezTo>
                  <a:pt x="332" y="29"/>
                  <a:pt x="329" y="29"/>
                  <a:pt x="327" y="28"/>
                </a:cubicBezTo>
                <a:cubicBezTo>
                  <a:pt x="323" y="27"/>
                  <a:pt x="318" y="25"/>
                  <a:pt x="314" y="23"/>
                </a:cubicBezTo>
                <a:cubicBezTo>
                  <a:pt x="308" y="20"/>
                  <a:pt x="301" y="18"/>
                  <a:pt x="294" y="19"/>
                </a:cubicBezTo>
                <a:cubicBezTo>
                  <a:pt x="282" y="19"/>
                  <a:pt x="270" y="23"/>
                  <a:pt x="260" y="28"/>
                </a:cubicBezTo>
                <a:cubicBezTo>
                  <a:pt x="260" y="28"/>
                  <a:pt x="260" y="29"/>
                  <a:pt x="259" y="29"/>
                </a:cubicBezTo>
                <a:cubicBezTo>
                  <a:pt x="255" y="32"/>
                  <a:pt x="250" y="34"/>
                  <a:pt x="246" y="38"/>
                </a:cubicBezTo>
                <a:cubicBezTo>
                  <a:pt x="250" y="37"/>
                  <a:pt x="253" y="34"/>
                  <a:pt x="257" y="32"/>
                </a:cubicBezTo>
                <a:cubicBezTo>
                  <a:pt x="265" y="28"/>
                  <a:pt x="275" y="29"/>
                  <a:pt x="284" y="32"/>
                </a:cubicBezTo>
                <a:cubicBezTo>
                  <a:pt x="284" y="32"/>
                  <a:pt x="285" y="33"/>
                  <a:pt x="286" y="33"/>
                </a:cubicBezTo>
                <a:cubicBezTo>
                  <a:pt x="289" y="34"/>
                  <a:pt x="292" y="36"/>
                  <a:pt x="295" y="37"/>
                </a:cubicBezTo>
                <a:cubicBezTo>
                  <a:pt x="295" y="38"/>
                  <a:pt x="296" y="38"/>
                  <a:pt x="297" y="38"/>
                </a:cubicBezTo>
                <a:cubicBezTo>
                  <a:pt x="299" y="40"/>
                  <a:pt x="300" y="42"/>
                  <a:pt x="303" y="42"/>
                </a:cubicBezTo>
                <a:cubicBezTo>
                  <a:pt x="303" y="43"/>
                  <a:pt x="303" y="42"/>
                  <a:pt x="303" y="43"/>
                </a:cubicBezTo>
                <a:cubicBezTo>
                  <a:pt x="308" y="45"/>
                  <a:pt x="314" y="49"/>
                  <a:pt x="320" y="46"/>
                </a:cubicBezTo>
                <a:cubicBezTo>
                  <a:pt x="320" y="46"/>
                  <a:pt x="319" y="46"/>
                  <a:pt x="319" y="46"/>
                </a:cubicBezTo>
                <a:cubicBezTo>
                  <a:pt x="321" y="46"/>
                  <a:pt x="323" y="45"/>
                  <a:pt x="323" y="43"/>
                </a:cubicBezTo>
                <a:cubicBezTo>
                  <a:pt x="322" y="43"/>
                  <a:pt x="321" y="44"/>
                  <a:pt x="320" y="44"/>
                </a:cubicBezTo>
                <a:cubicBezTo>
                  <a:pt x="323" y="43"/>
                  <a:pt x="324" y="43"/>
                  <a:pt x="325" y="42"/>
                </a:cubicBezTo>
                <a:cubicBezTo>
                  <a:pt x="324" y="42"/>
                  <a:pt x="322" y="42"/>
                  <a:pt x="321" y="42"/>
                </a:cubicBezTo>
                <a:cubicBezTo>
                  <a:pt x="322" y="42"/>
                  <a:pt x="324" y="42"/>
                  <a:pt x="325" y="41"/>
                </a:cubicBezTo>
                <a:cubicBezTo>
                  <a:pt x="326" y="41"/>
                  <a:pt x="324" y="42"/>
                  <a:pt x="323" y="41"/>
                </a:cubicBezTo>
                <a:cubicBezTo>
                  <a:pt x="325" y="41"/>
                  <a:pt x="328" y="40"/>
                  <a:pt x="329" y="39"/>
                </a:cubicBezTo>
                <a:cubicBezTo>
                  <a:pt x="328" y="39"/>
                  <a:pt x="327" y="39"/>
                  <a:pt x="327" y="39"/>
                </a:cubicBezTo>
                <a:cubicBezTo>
                  <a:pt x="329" y="38"/>
                  <a:pt x="331" y="38"/>
                  <a:pt x="333" y="37"/>
                </a:cubicBezTo>
                <a:cubicBezTo>
                  <a:pt x="332" y="37"/>
                  <a:pt x="329" y="37"/>
                  <a:pt x="328" y="37"/>
                </a:cubicBezTo>
                <a:cubicBezTo>
                  <a:pt x="330" y="36"/>
                  <a:pt x="333" y="38"/>
                  <a:pt x="335" y="37"/>
                </a:cubicBezTo>
                <a:cubicBezTo>
                  <a:pt x="335" y="37"/>
                  <a:pt x="334" y="38"/>
                  <a:pt x="334" y="37"/>
                </a:cubicBezTo>
                <a:cubicBezTo>
                  <a:pt x="337" y="37"/>
                  <a:pt x="343" y="38"/>
                  <a:pt x="345" y="39"/>
                </a:cubicBezTo>
                <a:cubicBezTo>
                  <a:pt x="345" y="39"/>
                  <a:pt x="343" y="39"/>
                  <a:pt x="344" y="38"/>
                </a:cubicBezTo>
                <a:cubicBezTo>
                  <a:pt x="344" y="39"/>
                  <a:pt x="344" y="38"/>
                  <a:pt x="344" y="38"/>
                </a:cubicBezTo>
                <a:cubicBezTo>
                  <a:pt x="344" y="38"/>
                  <a:pt x="344" y="38"/>
                  <a:pt x="344" y="39"/>
                </a:cubicBezTo>
                <a:cubicBezTo>
                  <a:pt x="346" y="39"/>
                  <a:pt x="347" y="41"/>
                  <a:pt x="349" y="42"/>
                </a:cubicBezTo>
                <a:cubicBezTo>
                  <a:pt x="348" y="40"/>
                  <a:pt x="346" y="39"/>
                  <a:pt x="345" y="39"/>
                </a:cubicBezTo>
                <a:cubicBezTo>
                  <a:pt x="346" y="38"/>
                  <a:pt x="346" y="39"/>
                  <a:pt x="347" y="39"/>
                </a:cubicBezTo>
                <a:cubicBezTo>
                  <a:pt x="346" y="39"/>
                  <a:pt x="347" y="39"/>
                  <a:pt x="347" y="40"/>
                </a:cubicBezTo>
                <a:cubicBezTo>
                  <a:pt x="349" y="40"/>
                  <a:pt x="351" y="43"/>
                  <a:pt x="352" y="45"/>
                </a:cubicBezTo>
                <a:cubicBezTo>
                  <a:pt x="352" y="43"/>
                  <a:pt x="351" y="41"/>
                  <a:pt x="350" y="41"/>
                </a:cubicBezTo>
                <a:close/>
                <a:moveTo>
                  <a:pt x="148" y="53"/>
                </a:moveTo>
                <a:cubicBezTo>
                  <a:pt x="148" y="53"/>
                  <a:pt x="148" y="53"/>
                  <a:pt x="148" y="53"/>
                </a:cubicBezTo>
                <a:cubicBezTo>
                  <a:pt x="150" y="51"/>
                  <a:pt x="153" y="51"/>
                  <a:pt x="155" y="49"/>
                </a:cubicBezTo>
                <a:cubicBezTo>
                  <a:pt x="155" y="50"/>
                  <a:pt x="156" y="49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48"/>
                  <a:pt x="157" y="49"/>
                  <a:pt x="156" y="49"/>
                </a:cubicBezTo>
                <a:cubicBezTo>
                  <a:pt x="157" y="48"/>
                  <a:pt x="158" y="48"/>
                  <a:pt x="158" y="48"/>
                </a:cubicBezTo>
                <a:cubicBezTo>
                  <a:pt x="159" y="48"/>
                  <a:pt x="161" y="46"/>
                  <a:pt x="163" y="46"/>
                </a:cubicBezTo>
                <a:cubicBezTo>
                  <a:pt x="163" y="46"/>
                  <a:pt x="162" y="47"/>
                  <a:pt x="163" y="46"/>
                </a:cubicBezTo>
                <a:cubicBezTo>
                  <a:pt x="164" y="46"/>
                  <a:pt x="166" y="45"/>
                  <a:pt x="167" y="45"/>
                </a:cubicBezTo>
                <a:cubicBezTo>
                  <a:pt x="168" y="44"/>
                  <a:pt x="170" y="44"/>
                  <a:pt x="172" y="44"/>
                </a:cubicBezTo>
                <a:cubicBezTo>
                  <a:pt x="169" y="45"/>
                  <a:pt x="165" y="46"/>
                  <a:pt x="162" y="47"/>
                </a:cubicBezTo>
                <a:cubicBezTo>
                  <a:pt x="164" y="48"/>
                  <a:pt x="167" y="46"/>
                  <a:pt x="168" y="46"/>
                </a:cubicBezTo>
                <a:cubicBezTo>
                  <a:pt x="168" y="47"/>
                  <a:pt x="167" y="47"/>
                  <a:pt x="167" y="47"/>
                </a:cubicBezTo>
                <a:cubicBezTo>
                  <a:pt x="172" y="48"/>
                  <a:pt x="174" y="46"/>
                  <a:pt x="177" y="44"/>
                </a:cubicBezTo>
                <a:cubicBezTo>
                  <a:pt x="179" y="44"/>
                  <a:pt x="181" y="43"/>
                  <a:pt x="182" y="42"/>
                </a:cubicBezTo>
                <a:cubicBezTo>
                  <a:pt x="185" y="40"/>
                  <a:pt x="187" y="39"/>
                  <a:pt x="190" y="37"/>
                </a:cubicBezTo>
                <a:cubicBezTo>
                  <a:pt x="191" y="36"/>
                  <a:pt x="193" y="36"/>
                  <a:pt x="194" y="35"/>
                </a:cubicBezTo>
                <a:cubicBezTo>
                  <a:pt x="197" y="34"/>
                  <a:pt x="200" y="32"/>
                  <a:pt x="203" y="31"/>
                </a:cubicBezTo>
                <a:cubicBezTo>
                  <a:pt x="207" y="30"/>
                  <a:pt x="211" y="29"/>
                  <a:pt x="216" y="29"/>
                </a:cubicBezTo>
                <a:cubicBezTo>
                  <a:pt x="223" y="29"/>
                  <a:pt x="229" y="30"/>
                  <a:pt x="234" y="34"/>
                </a:cubicBezTo>
                <a:cubicBezTo>
                  <a:pt x="235" y="34"/>
                  <a:pt x="236" y="35"/>
                  <a:pt x="236" y="36"/>
                </a:cubicBezTo>
                <a:cubicBezTo>
                  <a:pt x="238" y="37"/>
                  <a:pt x="238" y="38"/>
                  <a:pt x="239" y="40"/>
                </a:cubicBezTo>
                <a:cubicBezTo>
                  <a:pt x="239" y="39"/>
                  <a:pt x="239" y="39"/>
                  <a:pt x="240" y="38"/>
                </a:cubicBezTo>
                <a:cubicBezTo>
                  <a:pt x="239" y="35"/>
                  <a:pt x="237" y="33"/>
                  <a:pt x="235" y="31"/>
                </a:cubicBezTo>
                <a:cubicBezTo>
                  <a:pt x="233" y="28"/>
                  <a:pt x="231" y="26"/>
                  <a:pt x="227" y="25"/>
                </a:cubicBezTo>
                <a:cubicBezTo>
                  <a:pt x="215" y="18"/>
                  <a:pt x="197" y="22"/>
                  <a:pt x="188" y="29"/>
                </a:cubicBezTo>
                <a:cubicBezTo>
                  <a:pt x="189" y="29"/>
                  <a:pt x="189" y="29"/>
                  <a:pt x="188" y="29"/>
                </a:cubicBezTo>
                <a:cubicBezTo>
                  <a:pt x="188" y="29"/>
                  <a:pt x="187" y="30"/>
                  <a:pt x="187" y="30"/>
                </a:cubicBezTo>
                <a:cubicBezTo>
                  <a:pt x="186" y="30"/>
                  <a:pt x="185" y="31"/>
                  <a:pt x="185" y="31"/>
                </a:cubicBezTo>
                <a:cubicBezTo>
                  <a:pt x="180" y="33"/>
                  <a:pt x="174" y="32"/>
                  <a:pt x="170" y="33"/>
                </a:cubicBezTo>
                <a:cubicBezTo>
                  <a:pt x="170" y="32"/>
                  <a:pt x="169" y="32"/>
                  <a:pt x="169" y="32"/>
                </a:cubicBezTo>
                <a:cubicBezTo>
                  <a:pt x="172" y="30"/>
                  <a:pt x="177" y="32"/>
                  <a:pt x="181" y="31"/>
                </a:cubicBezTo>
                <a:cubicBezTo>
                  <a:pt x="183" y="31"/>
                  <a:pt x="185" y="29"/>
                  <a:pt x="187" y="28"/>
                </a:cubicBezTo>
                <a:cubicBezTo>
                  <a:pt x="188" y="27"/>
                  <a:pt x="189" y="27"/>
                  <a:pt x="189" y="27"/>
                </a:cubicBezTo>
                <a:cubicBezTo>
                  <a:pt x="194" y="24"/>
                  <a:pt x="198" y="22"/>
                  <a:pt x="203" y="21"/>
                </a:cubicBezTo>
                <a:cubicBezTo>
                  <a:pt x="196" y="21"/>
                  <a:pt x="190" y="24"/>
                  <a:pt x="185" y="25"/>
                </a:cubicBezTo>
                <a:cubicBezTo>
                  <a:pt x="178" y="26"/>
                  <a:pt x="171" y="24"/>
                  <a:pt x="164" y="26"/>
                </a:cubicBezTo>
                <a:cubicBezTo>
                  <a:pt x="163" y="26"/>
                  <a:pt x="162" y="27"/>
                  <a:pt x="161" y="27"/>
                </a:cubicBezTo>
                <a:cubicBezTo>
                  <a:pt x="158" y="29"/>
                  <a:pt x="156" y="32"/>
                  <a:pt x="154" y="34"/>
                </a:cubicBezTo>
                <a:cubicBezTo>
                  <a:pt x="153" y="36"/>
                  <a:pt x="152" y="37"/>
                  <a:pt x="152" y="39"/>
                </a:cubicBezTo>
                <a:cubicBezTo>
                  <a:pt x="149" y="42"/>
                  <a:pt x="146" y="44"/>
                  <a:pt x="142" y="45"/>
                </a:cubicBezTo>
                <a:cubicBezTo>
                  <a:pt x="141" y="45"/>
                  <a:pt x="140" y="45"/>
                  <a:pt x="139" y="44"/>
                </a:cubicBezTo>
                <a:cubicBezTo>
                  <a:pt x="139" y="45"/>
                  <a:pt x="140" y="45"/>
                  <a:pt x="140" y="46"/>
                </a:cubicBezTo>
                <a:cubicBezTo>
                  <a:pt x="141" y="46"/>
                  <a:pt x="142" y="47"/>
                  <a:pt x="144" y="47"/>
                </a:cubicBezTo>
                <a:cubicBezTo>
                  <a:pt x="147" y="47"/>
                  <a:pt x="149" y="46"/>
                  <a:pt x="152" y="45"/>
                </a:cubicBezTo>
                <a:cubicBezTo>
                  <a:pt x="152" y="45"/>
                  <a:pt x="152" y="46"/>
                  <a:pt x="152" y="46"/>
                </a:cubicBezTo>
                <a:cubicBezTo>
                  <a:pt x="152" y="45"/>
                  <a:pt x="154" y="44"/>
                  <a:pt x="154" y="44"/>
                </a:cubicBezTo>
                <a:cubicBezTo>
                  <a:pt x="155" y="43"/>
                  <a:pt x="156" y="42"/>
                  <a:pt x="157" y="42"/>
                </a:cubicBezTo>
                <a:cubicBezTo>
                  <a:pt x="160" y="38"/>
                  <a:pt x="164" y="34"/>
                  <a:pt x="169" y="32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64" y="35"/>
                  <a:pt x="161" y="39"/>
                  <a:pt x="158" y="43"/>
                </a:cubicBezTo>
                <a:cubicBezTo>
                  <a:pt x="158" y="42"/>
                  <a:pt x="158" y="42"/>
                  <a:pt x="159" y="42"/>
                </a:cubicBezTo>
                <a:cubicBezTo>
                  <a:pt x="158" y="42"/>
                  <a:pt x="157" y="44"/>
                  <a:pt x="155" y="44"/>
                </a:cubicBezTo>
                <a:cubicBezTo>
                  <a:pt x="152" y="48"/>
                  <a:pt x="144" y="50"/>
                  <a:pt x="139" y="47"/>
                </a:cubicBezTo>
                <a:cubicBezTo>
                  <a:pt x="139" y="46"/>
                  <a:pt x="138" y="46"/>
                  <a:pt x="138" y="46"/>
                </a:cubicBezTo>
                <a:cubicBezTo>
                  <a:pt x="138" y="45"/>
                  <a:pt x="137" y="45"/>
                  <a:pt x="137" y="44"/>
                </a:cubicBezTo>
                <a:cubicBezTo>
                  <a:pt x="136" y="47"/>
                  <a:pt x="137" y="49"/>
                  <a:pt x="138" y="51"/>
                </a:cubicBezTo>
                <a:cubicBezTo>
                  <a:pt x="139" y="52"/>
                  <a:pt x="140" y="53"/>
                  <a:pt x="141" y="54"/>
                </a:cubicBezTo>
                <a:cubicBezTo>
                  <a:pt x="143" y="53"/>
                  <a:pt x="144" y="54"/>
                  <a:pt x="144" y="55"/>
                </a:cubicBezTo>
                <a:cubicBezTo>
                  <a:pt x="148" y="55"/>
                  <a:pt x="151" y="53"/>
                  <a:pt x="153" y="52"/>
                </a:cubicBezTo>
                <a:cubicBezTo>
                  <a:pt x="155" y="51"/>
                  <a:pt x="157" y="50"/>
                  <a:pt x="159" y="49"/>
                </a:cubicBezTo>
                <a:cubicBezTo>
                  <a:pt x="155" y="50"/>
                  <a:pt x="152" y="52"/>
                  <a:pt x="148" y="53"/>
                </a:cubicBezTo>
                <a:close/>
                <a:moveTo>
                  <a:pt x="160" y="48"/>
                </a:moveTo>
                <a:cubicBezTo>
                  <a:pt x="160" y="48"/>
                  <a:pt x="160" y="48"/>
                  <a:pt x="160" y="48"/>
                </a:cubicBezTo>
                <a:cubicBezTo>
                  <a:pt x="161" y="48"/>
                  <a:pt x="162" y="47"/>
                  <a:pt x="162" y="47"/>
                </a:cubicBezTo>
                <a:cubicBezTo>
                  <a:pt x="161" y="47"/>
                  <a:pt x="161" y="47"/>
                  <a:pt x="160" y="48"/>
                </a:cubicBezTo>
                <a:close/>
                <a:moveTo>
                  <a:pt x="173" y="22"/>
                </a:moveTo>
                <a:cubicBezTo>
                  <a:pt x="173" y="22"/>
                  <a:pt x="173" y="22"/>
                  <a:pt x="173" y="22"/>
                </a:cubicBezTo>
                <a:cubicBezTo>
                  <a:pt x="173" y="22"/>
                  <a:pt x="173" y="21"/>
                  <a:pt x="173" y="21"/>
                </a:cubicBezTo>
                <a:cubicBezTo>
                  <a:pt x="173" y="22"/>
                  <a:pt x="172" y="22"/>
                  <a:pt x="173" y="22"/>
                </a:cubicBezTo>
                <a:close/>
                <a:moveTo>
                  <a:pt x="172" y="24"/>
                </a:moveTo>
                <a:cubicBezTo>
                  <a:pt x="172" y="24"/>
                  <a:pt x="172" y="24"/>
                  <a:pt x="172" y="24"/>
                </a:cubicBezTo>
                <a:cubicBezTo>
                  <a:pt x="172" y="23"/>
                  <a:pt x="172" y="24"/>
                  <a:pt x="172" y="24"/>
                </a:cubicBezTo>
                <a:cubicBezTo>
                  <a:pt x="172" y="23"/>
                  <a:pt x="172" y="23"/>
                  <a:pt x="172" y="23"/>
                </a:cubicBezTo>
                <a:cubicBezTo>
                  <a:pt x="172" y="23"/>
                  <a:pt x="171" y="24"/>
                  <a:pt x="172" y="24"/>
                </a:cubicBezTo>
                <a:close/>
                <a:moveTo>
                  <a:pt x="233" y="24"/>
                </a:moveTo>
                <a:cubicBezTo>
                  <a:pt x="233" y="24"/>
                  <a:pt x="233" y="24"/>
                  <a:pt x="233" y="24"/>
                </a:cubicBezTo>
                <a:cubicBezTo>
                  <a:pt x="234" y="24"/>
                  <a:pt x="233" y="26"/>
                  <a:pt x="234" y="26"/>
                </a:cubicBezTo>
                <a:cubicBezTo>
                  <a:pt x="234" y="25"/>
                  <a:pt x="234" y="25"/>
                  <a:pt x="234" y="24"/>
                </a:cubicBezTo>
                <a:cubicBezTo>
                  <a:pt x="234" y="24"/>
                  <a:pt x="233" y="24"/>
                  <a:pt x="233" y="24"/>
                </a:cubicBezTo>
                <a:close/>
                <a:moveTo>
                  <a:pt x="132" y="30"/>
                </a:moveTo>
                <a:cubicBezTo>
                  <a:pt x="132" y="30"/>
                  <a:pt x="132" y="30"/>
                  <a:pt x="132" y="30"/>
                </a:cubicBezTo>
                <a:cubicBezTo>
                  <a:pt x="132" y="29"/>
                  <a:pt x="132" y="27"/>
                  <a:pt x="133" y="25"/>
                </a:cubicBezTo>
                <a:cubicBezTo>
                  <a:pt x="132" y="26"/>
                  <a:pt x="131" y="26"/>
                  <a:pt x="130" y="26"/>
                </a:cubicBezTo>
                <a:cubicBezTo>
                  <a:pt x="129" y="29"/>
                  <a:pt x="129" y="32"/>
                  <a:pt x="128" y="35"/>
                </a:cubicBezTo>
                <a:cubicBezTo>
                  <a:pt x="127" y="33"/>
                  <a:pt x="130" y="29"/>
                  <a:pt x="129" y="26"/>
                </a:cubicBezTo>
                <a:cubicBezTo>
                  <a:pt x="128" y="26"/>
                  <a:pt x="128" y="27"/>
                  <a:pt x="128" y="28"/>
                </a:cubicBezTo>
                <a:cubicBezTo>
                  <a:pt x="127" y="30"/>
                  <a:pt x="127" y="33"/>
                  <a:pt x="127" y="36"/>
                </a:cubicBezTo>
                <a:cubicBezTo>
                  <a:pt x="126" y="36"/>
                  <a:pt x="127" y="36"/>
                  <a:pt x="127" y="36"/>
                </a:cubicBezTo>
                <a:cubicBezTo>
                  <a:pt x="126" y="36"/>
                  <a:pt x="127" y="37"/>
                  <a:pt x="127" y="37"/>
                </a:cubicBezTo>
                <a:cubicBezTo>
                  <a:pt x="127" y="37"/>
                  <a:pt x="127" y="35"/>
                  <a:pt x="128" y="36"/>
                </a:cubicBezTo>
                <a:cubicBezTo>
                  <a:pt x="127" y="37"/>
                  <a:pt x="127" y="39"/>
                  <a:pt x="126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7" y="42"/>
                  <a:pt x="126" y="43"/>
                  <a:pt x="126" y="45"/>
                </a:cubicBezTo>
                <a:cubicBezTo>
                  <a:pt x="126" y="61"/>
                  <a:pt x="128" y="80"/>
                  <a:pt x="132" y="97"/>
                </a:cubicBezTo>
                <a:cubicBezTo>
                  <a:pt x="132" y="96"/>
                  <a:pt x="132" y="95"/>
                  <a:pt x="132" y="94"/>
                </a:cubicBezTo>
                <a:cubicBezTo>
                  <a:pt x="131" y="92"/>
                  <a:pt x="132" y="89"/>
                  <a:pt x="131" y="87"/>
                </a:cubicBezTo>
                <a:cubicBezTo>
                  <a:pt x="132" y="87"/>
                  <a:pt x="132" y="86"/>
                  <a:pt x="132" y="86"/>
                </a:cubicBezTo>
                <a:cubicBezTo>
                  <a:pt x="132" y="85"/>
                  <a:pt x="131" y="86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5"/>
                  <a:pt x="131" y="85"/>
                  <a:pt x="132" y="85"/>
                </a:cubicBezTo>
                <a:cubicBezTo>
                  <a:pt x="132" y="84"/>
                  <a:pt x="131" y="80"/>
                  <a:pt x="131" y="80"/>
                </a:cubicBezTo>
                <a:cubicBezTo>
                  <a:pt x="131" y="79"/>
                  <a:pt x="131" y="78"/>
                  <a:pt x="131" y="78"/>
                </a:cubicBezTo>
                <a:cubicBezTo>
                  <a:pt x="131" y="80"/>
                  <a:pt x="133" y="82"/>
                  <a:pt x="132" y="85"/>
                </a:cubicBezTo>
                <a:cubicBezTo>
                  <a:pt x="133" y="85"/>
                  <a:pt x="132" y="86"/>
                  <a:pt x="133" y="87"/>
                </a:cubicBezTo>
                <a:cubicBezTo>
                  <a:pt x="133" y="85"/>
                  <a:pt x="133" y="84"/>
                  <a:pt x="133" y="82"/>
                </a:cubicBezTo>
                <a:cubicBezTo>
                  <a:pt x="133" y="82"/>
                  <a:pt x="133" y="83"/>
                  <a:pt x="133" y="83"/>
                </a:cubicBezTo>
                <a:cubicBezTo>
                  <a:pt x="132" y="74"/>
                  <a:pt x="130" y="66"/>
                  <a:pt x="131" y="56"/>
                </a:cubicBezTo>
                <a:cubicBezTo>
                  <a:pt x="131" y="50"/>
                  <a:pt x="131" y="42"/>
                  <a:pt x="131" y="34"/>
                </a:cubicBezTo>
                <a:cubicBezTo>
                  <a:pt x="131" y="35"/>
                  <a:pt x="132" y="35"/>
                  <a:pt x="131" y="35"/>
                </a:cubicBezTo>
                <a:cubicBezTo>
                  <a:pt x="131" y="34"/>
                  <a:pt x="132" y="35"/>
                  <a:pt x="132" y="34"/>
                </a:cubicBezTo>
                <a:cubicBezTo>
                  <a:pt x="132" y="33"/>
                  <a:pt x="132" y="34"/>
                  <a:pt x="131" y="34"/>
                </a:cubicBezTo>
                <a:cubicBezTo>
                  <a:pt x="132" y="33"/>
                  <a:pt x="131" y="32"/>
                  <a:pt x="132" y="32"/>
                </a:cubicBezTo>
                <a:cubicBezTo>
                  <a:pt x="132" y="32"/>
                  <a:pt x="132" y="32"/>
                  <a:pt x="132" y="31"/>
                </a:cubicBezTo>
                <a:cubicBezTo>
                  <a:pt x="132" y="32"/>
                  <a:pt x="132" y="30"/>
                  <a:pt x="132" y="30"/>
                </a:cubicBezTo>
                <a:close/>
                <a:moveTo>
                  <a:pt x="130" y="27"/>
                </a:moveTo>
                <a:cubicBezTo>
                  <a:pt x="130" y="27"/>
                  <a:pt x="130" y="27"/>
                  <a:pt x="130" y="27"/>
                </a:cubicBezTo>
                <a:cubicBezTo>
                  <a:pt x="130" y="27"/>
                  <a:pt x="130" y="26"/>
                  <a:pt x="130" y="26"/>
                </a:cubicBezTo>
                <a:cubicBezTo>
                  <a:pt x="129" y="26"/>
                  <a:pt x="129" y="27"/>
                  <a:pt x="130" y="27"/>
                </a:cubicBezTo>
                <a:close/>
                <a:moveTo>
                  <a:pt x="171" y="49"/>
                </a:moveTo>
                <a:cubicBezTo>
                  <a:pt x="171" y="49"/>
                  <a:pt x="171" y="49"/>
                  <a:pt x="171" y="49"/>
                </a:cubicBezTo>
                <a:cubicBezTo>
                  <a:pt x="169" y="50"/>
                  <a:pt x="164" y="50"/>
                  <a:pt x="161" y="51"/>
                </a:cubicBezTo>
                <a:cubicBezTo>
                  <a:pt x="161" y="51"/>
                  <a:pt x="162" y="51"/>
                  <a:pt x="163" y="50"/>
                </a:cubicBezTo>
                <a:cubicBezTo>
                  <a:pt x="160" y="51"/>
                  <a:pt x="159" y="51"/>
                  <a:pt x="157" y="52"/>
                </a:cubicBezTo>
                <a:cubicBezTo>
                  <a:pt x="157" y="52"/>
                  <a:pt x="157" y="51"/>
                  <a:pt x="157" y="51"/>
                </a:cubicBezTo>
                <a:cubicBezTo>
                  <a:pt x="158" y="51"/>
                  <a:pt x="159" y="50"/>
                  <a:pt x="160" y="50"/>
                </a:cubicBezTo>
                <a:cubicBezTo>
                  <a:pt x="161" y="50"/>
                  <a:pt x="162" y="50"/>
                  <a:pt x="163" y="50"/>
                </a:cubicBezTo>
                <a:cubicBezTo>
                  <a:pt x="163" y="50"/>
                  <a:pt x="164" y="50"/>
                  <a:pt x="164" y="49"/>
                </a:cubicBezTo>
                <a:cubicBezTo>
                  <a:pt x="165" y="49"/>
                  <a:pt x="166" y="49"/>
                  <a:pt x="167" y="49"/>
                </a:cubicBezTo>
                <a:cubicBezTo>
                  <a:pt x="168" y="49"/>
                  <a:pt x="169" y="49"/>
                  <a:pt x="169" y="48"/>
                </a:cubicBezTo>
                <a:cubicBezTo>
                  <a:pt x="165" y="48"/>
                  <a:pt x="159" y="49"/>
                  <a:pt x="156" y="52"/>
                </a:cubicBezTo>
                <a:cubicBezTo>
                  <a:pt x="154" y="52"/>
                  <a:pt x="153" y="53"/>
                  <a:pt x="151" y="54"/>
                </a:cubicBezTo>
                <a:cubicBezTo>
                  <a:pt x="150" y="54"/>
                  <a:pt x="151" y="55"/>
                  <a:pt x="151" y="55"/>
                </a:cubicBezTo>
                <a:cubicBezTo>
                  <a:pt x="151" y="54"/>
                  <a:pt x="151" y="54"/>
                  <a:pt x="150" y="54"/>
                </a:cubicBezTo>
                <a:cubicBezTo>
                  <a:pt x="149" y="55"/>
                  <a:pt x="149" y="55"/>
                  <a:pt x="148" y="55"/>
                </a:cubicBezTo>
                <a:cubicBezTo>
                  <a:pt x="143" y="56"/>
                  <a:pt x="140" y="55"/>
                  <a:pt x="137" y="52"/>
                </a:cubicBezTo>
                <a:cubicBezTo>
                  <a:pt x="136" y="59"/>
                  <a:pt x="143" y="64"/>
                  <a:pt x="149" y="63"/>
                </a:cubicBezTo>
                <a:cubicBezTo>
                  <a:pt x="149" y="63"/>
                  <a:pt x="149" y="63"/>
                  <a:pt x="149" y="64"/>
                </a:cubicBezTo>
                <a:cubicBezTo>
                  <a:pt x="149" y="64"/>
                  <a:pt x="149" y="63"/>
                  <a:pt x="150" y="63"/>
                </a:cubicBezTo>
                <a:cubicBezTo>
                  <a:pt x="151" y="64"/>
                  <a:pt x="152" y="63"/>
                  <a:pt x="152" y="63"/>
                </a:cubicBezTo>
                <a:cubicBezTo>
                  <a:pt x="156" y="63"/>
                  <a:pt x="158" y="65"/>
                  <a:pt x="161" y="65"/>
                </a:cubicBezTo>
                <a:cubicBezTo>
                  <a:pt x="163" y="65"/>
                  <a:pt x="165" y="65"/>
                  <a:pt x="167" y="65"/>
                </a:cubicBezTo>
                <a:cubicBezTo>
                  <a:pt x="170" y="64"/>
                  <a:pt x="175" y="62"/>
                  <a:pt x="177" y="59"/>
                </a:cubicBezTo>
                <a:cubicBezTo>
                  <a:pt x="179" y="57"/>
                  <a:pt x="181" y="55"/>
                  <a:pt x="184" y="54"/>
                </a:cubicBezTo>
                <a:cubicBezTo>
                  <a:pt x="188" y="49"/>
                  <a:pt x="197" y="51"/>
                  <a:pt x="203" y="52"/>
                </a:cubicBezTo>
                <a:cubicBezTo>
                  <a:pt x="204" y="51"/>
                  <a:pt x="204" y="51"/>
                  <a:pt x="205" y="51"/>
                </a:cubicBezTo>
                <a:cubicBezTo>
                  <a:pt x="207" y="50"/>
                  <a:pt x="209" y="49"/>
                  <a:pt x="210" y="49"/>
                </a:cubicBezTo>
                <a:cubicBezTo>
                  <a:pt x="211" y="48"/>
                  <a:pt x="213" y="47"/>
                  <a:pt x="214" y="46"/>
                </a:cubicBezTo>
                <a:cubicBezTo>
                  <a:pt x="215" y="45"/>
                  <a:pt x="216" y="45"/>
                  <a:pt x="217" y="44"/>
                </a:cubicBezTo>
                <a:cubicBezTo>
                  <a:pt x="219" y="42"/>
                  <a:pt x="222" y="41"/>
                  <a:pt x="224" y="40"/>
                </a:cubicBezTo>
                <a:cubicBezTo>
                  <a:pt x="224" y="39"/>
                  <a:pt x="225" y="40"/>
                  <a:pt x="225" y="40"/>
                </a:cubicBezTo>
                <a:cubicBezTo>
                  <a:pt x="227" y="39"/>
                  <a:pt x="230" y="38"/>
                  <a:pt x="232" y="38"/>
                </a:cubicBezTo>
                <a:cubicBezTo>
                  <a:pt x="233" y="38"/>
                  <a:pt x="235" y="38"/>
                  <a:pt x="237" y="39"/>
                </a:cubicBezTo>
                <a:cubicBezTo>
                  <a:pt x="236" y="38"/>
                  <a:pt x="236" y="38"/>
                  <a:pt x="236" y="37"/>
                </a:cubicBezTo>
                <a:cubicBezTo>
                  <a:pt x="235" y="37"/>
                  <a:pt x="234" y="36"/>
                  <a:pt x="233" y="35"/>
                </a:cubicBezTo>
                <a:cubicBezTo>
                  <a:pt x="231" y="34"/>
                  <a:pt x="229" y="32"/>
                  <a:pt x="227" y="31"/>
                </a:cubicBezTo>
                <a:cubicBezTo>
                  <a:pt x="221" y="29"/>
                  <a:pt x="213" y="30"/>
                  <a:pt x="208" y="31"/>
                </a:cubicBezTo>
                <a:cubicBezTo>
                  <a:pt x="204" y="31"/>
                  <a:pt x="201" y="33"/>
                  <a:pt x="198" y="34"/>
                </a:cubicBezTo>
                <a:cubicBezTo>
                  <a:pt x="193" y="36"/>
                  <a:pt x="188" y="39"/>
                  <a:pt x="183" y="43"/>
                </a:cubicBezTo>
                <a:cubicBezTo>
                  <a:pt x="179" y="45"/>
                  <a:pt x="175" y="48"/>
                  <a:pt x="170" y="48"/>
                </a:cubicBezTo>
                <a:cubicBezTo>
                  <a:pt x="170" y="48"/>
                  <a:pt x="171" y="48"/>
                  <a:pt x="171" y="48"/>
                </a:cubicBezTo>
                <a:cubicBezTo>
                  <a:pt x="170" y="49"/>
                  <a:pt x="169" y="49"/>
                  <a:pt x="169" y="49"/>
                </a:cubicBezTo>
                <a:cubicBezTo>
                  <a:pt x="170" y="49"/>
                  <a:pt x="171" y="49"/>
                  <a:pt x="171" y="49"/>
                </a:cubicBezTo>
                <a:close/>
                <a:moveTo>
                  <a:pt x="239" y="32"/>
                </a:moveTo>
                <a:cubicBezTo>
                  <a:pt x="239" y="32"/>
                  <a:pt x="239" y="32"/>
                  <a:pt x="239" y="32"/>
                </a:cubicBezTo>
                <a:cubicBezTo>
                  <a:pt x="240" y="34"/>
                  <a:pt x="240" y="31"/>
                  <a:pt x="239" y="31"/>
                </a:cubicBezTo>
                <a:cubicBezTo>
                  <a:pt x="239" y="32"/>
                  <a:pt x="239" y="32"/>
                  <a:pt x="239" y="32"/>
                </a:cubicBezTo>
                <a:close/>
                <a:moveTo>
                  <a:pt x="254" y="40"/>
                </a:moveTo>
                <a:cubicBezTo>
                  <a:pt x="254" y="40"/>
                  <a:pt x="254" y="40"/>
                  <a:pt x="254" y="40"/>
                </a:cubicBezTo>
                <a:cubicBezTo>
                  <a:pt x="259" y="40"/>
                  <a:pt x="264" y="42"/>
                  <a:pt x="269" y="44"/>
                </a:cubicBezTo>
                <a:cubicBezTo>
                  <a:pt x="269" y="44"/>
                  <a:pt x="269" y="44"/>
                  <a:pt x="269" y="44"/>
                </a:cubicBezTo>
                <a:cubicBezTo>
                  <a:pt x="273" y="45"/>
                  <a:pt x="276" y="48"/>
                  <a:pt x="280" y="50"/>
                </a:cubicBezTo>
                <a:cubicBezTo>
                  <a:pt x="285" y="53"/>
                  <a:pt x="289" y="57"/>
                  <a:pt x="293" y="62"/>
                </a:cubicBezTo>
                <a:cubicBezTo>
                  <a:pt x="295" y="64"/>
                  <a:pt x="297" y="67"/>
                  <a:pt x="299" y="70"/>
                </a:cubicBezTo>
                <a:cubicBezTo>
                  <a:pt x="302" y="74"/>
                  <a:pt x="304" y="80"/>
                  <a:pt x="306" y="85"/>
                </a:cubicBezTo>
                <a:cubicBezTo>
                  <a:pt x="308" y="88"/>
                  <a:pt x="310" y="92"/>
                  <a:pt x="313" y="95"/>
                </a:cubicBezTo>
                <a:cubicBezTo>
                  <a:pt x="315" y="97"/>
                  <a:pt x="316" y="99"/>
                  <a:pt x="318" y="101"/>
                </a:cubicBezTo>
                <a:cubicBezTo>
                  <a:pt x="321" y="103"/>
                  <a:pt x="325" y="106"/>
                  <a:pt x="330" y="106"/>
                </a:cubicBezTo>
                <a:cubicBezTo>
                  <a:pt x="332" y="107"/>
                  <a:pt x="333" y="106"/>
                  <a:pt x="335" y="106"/>
                </a:cubicBezTo>
                <a:cubicBezTo>
                  <a:pt x="338" y="107"/>
                  <a:pt x="341" y="107"/>
                  <a:pt x="344" y="106"/>
                </a:cubicBezTo>
                <a:cubicBezTo>
                  <a:pt x="344" y="105"/>
                  <a:pt x="344" y="105"/>
                  <a:pt x="345" y="105"/>
                </a:cubicBezTo>
                <a:cubicBezTo>
                  <a:pt x="345" y="98"/>
                  <a:pt x="340" y="95"/>
                  <a:pt x="337" y="92"/>
                </a:cubicBezTo>
                <a:cubicBezTo>
                  <a:pt x="335" y="91"/>
                  <a:pt x="334" y="90"/>
                  <a:pt x="332" y="89"/>
                </a:cubicBezTo>
                <a:cubicBezTo>
                  <a:pt x="330" y="88"/>
                  <a:pt x="329" y="87"/>
                  <a:pt x="327" y="86"/>
                </a:cubicBezTo>
                <a:cubicBezTo>
                  <a:pt x="318" y="80"/>
                  <a:pt x="313" y="69"/>
                  <a:pt x="307" y="60"/>
                </a:cubicBezTo>
                <a:cubicBezTo>
                  <a:pt x="304" y="56"/>
                  <a:pt x="301" y="52"/>
                  <a:pt x="298" y="49"/>
                </a:cubicBezTo>
                <a:cubicBezTo>
                  <a:pt x="295" y="47"/>
                  <a:pt x="291" y="43"/>
                  <a:pt x="287" y="41"/>
                </a:cubicBezTo>
                <a:cubicBezTo>
                  <a:pt x="285" y="40"/>
                  <a:pt x="282" y="40"/>
                  <a:pt x="280" y="39"/>
                </a:cubicBezTo>
                <a:cubicBezTo>
                  <a:pt x="278" y="39"/>
                  <a:pt x="277" y="38"/>
                  <a:pt x="276" y="38"/>
                </a:cubicBezTo>
                <a:cubicBezTo>
                  <a:pt x="270" y="36"/>
                  <a:pt x="262" y="36"/>
                  <a:pt x="256" y="38"/>
                </a:cubicBezTo>
                <a:cubicBezTo>
                  <a:pt x="258" y="39"/>
                  <a:pt x="260" y="39"/>
                  <a:pt x="263" y="41"/>
                </a:cubicBezTo>
                <a:cubicBezTo>
                  <a:pt x="260" y="40"/>
                  <a:pt x="257" y="39"/>
                  <a:pt x="255" y="38"/>
                </a:cubicBezTo>
                <a:cubicBezTo>
                  <a:pt x="254" y="38"/>
                  <a:pt x="253" y="38"/>
                  <a:pt x="253" y="39"/>
                </a:cubicBezTo>
                <a:cubicBezTo>
                  <a:pt x="253" y="39"/>
                  <a:pt x="253" y="39"/>
                  <a:pt x="254" y="40"/>
                </a:cubicBezTo>
                <a:cubicBezTo>
                  <a:pt x="254" y="39"/>
                  <a:pt x="255" y="39"/>
                  <a:pt x="256" y="39"/>
                </a:cubicBezTo>
                <a:cubicBezTo>
                  <a:pt x="255" y="39"/>
                  <a:pt x="254" y="39"/>
                  <a:pt x="254" y="40"/>
                </a:cubicBezTo>
                <a:cubicBezTo>
                  <a:pt x="255" y="40"/>
                  <a:pt x="254" y="40"/>
                  <a:pt x="254" y="40"/>
                </a:cubicBezTo>
                <a:close/>
                <a:moveTo>
                  <a:pt x="351" y="50"/>
                </a:moveTo>
                <a:cubicBezTo>
                  <a:pt x="351" y="50"/>
                  <a:pt x="351" y="50"/>
                  <a:pt x="351" y="50"/>
                </a:cubicBezTo>
                <a:cubicBezTo>
                  <a:pt x="351" y="48"/>
                  <a:pt x="350" y="46"/>
                  <a:pt x="349" y="44"/>
                </a:cubicBezTo>
                <a:cubicBezTo>
                  <a:pt x="348" y="44"/>
                  <a:pt x="348" y="43"/>
                  <a:pt x="348" y="42"/>
                </a:cubicBezTo>
                <a:cubicBezTo>
                  <a:pt x="346" y="41"/>
                  <a:pt x="344" y="41"/>
                  <a:pt x="342" y="40"/>
                </a:cubicBezTo>
                <a:cubicBezTo>
                  <a:pt x="341" y="40"/>
                  <a:pt x="341" y="39"/>
                  <a:pt x="340" y="39"/>
                </a:cubicBezTo>
                <a:cubicBezTo>
                  <a:pt x="336" y="38"/>
                  <a:pt x="330" y="39"/>
                  <a:pt x="327" y="42"/>
                </a:cubicBezTo>
                <a:cubicBezTo>
                  <a:pt x="336" y="39"/>
                  <a:pt x="346" y="43"/>
                  <a:pt x="350" y="51"/>
                </a:cubicBezTo>
                <a:cubicBezTo>
                  <a:pt x="350" y="52"/>
                  <a:pt x="351" y="53"/>
                  <a:pt x="351" y="55"/>
                </a:cubicBezTo>
                <a:cubicBezTo>
                  <a:pt x="351" y="53"/>
                  <a:pt x="351" y="52"/>
                  <a:pt x="351" y="50"/>
                </a:cubicBezTo>
                <a:close/>
                <a:moveTo>
                  <a:pt x="251" y="39"/>
                </a:moveTo>
                <a:cubicBezTo>
                  <a:pt x="251" y="39"/>
                  <a:pt x="251" y="39"/>
                  <a:pt x="251" y="39"/>
                </a:cubicBezTo>
                <a:cubicBezTo>
                  <a:pt x="251" y="40"/>
                  <a:pt x="253" y="40"/>
                  <a:pt x="254" y="40"/>
                </a:cubicBezTo>
                <a:cubicBezTo>
                  <a:pt x="253" y="39"/>
                  <a:pt x="252" y="39"/>
                  <a:pt x="251" y="39"/>
                </a:cubicBezTo>
                <a:close/>
                <a:moveTo>
                  <a:pt x="238" y="41"/>
                </a:moveTo>
                <a:cubicBezTo>
                  <a:pt x="238" y="41"/>
                  <a:pt x="238" y="41"/>
                  <a:pt x="238" y="41"/>
                </a:cubicBezTo>
                <a:cubicBezTo>
                  <a:pt x="237" y="41"/>
                  <a:pt x="236" y="41"/>
                  <a:pt x="236" y="42"/>
                </a:cubicBezTo>
                <a:cubicBezTo>
                  <a:pt x="236" y="41"/>
                  <a:pt x="234" y="42"/>
                  <a:pt x="233" y="42"/>
                </a:cubicBezTo>
                <a:cubicBezTo>
                  <a:pt x="230" y="44"/>
                  <a:pt x="227" y="46"/>
                  <a:pt x="224" y="48"/>
                </a:cubicBezTo>
                <a:cubicBezTo>
                  <a:pt x="220" y="51"/>
                  <a:pt x="218" y="54"/>
                  <a:pt x="215" y="59"/>
                </a:cubicBezTo>
                <a:cubicBezTo>
                  <a:pt x="212" y="61"/>
                  <a:pt x="210" y="64"/>
                  <a:pt x="209" y="67"/>
                </a:cubicBezTo>
                <a:cubicBezTo>
                  <a:pt x="208" y="67"/>
                  <a:pt x="209" y="68"/>
                  <a:pt x="208" y="68"/>
                </a:cubicBezTo>
                <a:cubicBezTo>
                  <a:pt x="208" y="69"/>
                  <a:pt x="207" y="70"/>
                  <a:pt x="206" y="72"/>
                </a:cubicBezTo>
                <a:cubicBezTo>
                  <a:pt x="205" y="73"/>
                  <a:pt x="205" y="74"/>
                  <a:pt x="204" y="76"/>
                </a:cubicBezTo>
                <a:cubicBezTo>
                  <a:pt x="202" y="80"/>
                  <a:pt x="200" y="85"/>
                  <a:pt x="199" y="90"/>
                </a:cubicBezTo>
                <a:cubicBezTo>
                  <a:pt x="198" y="93"/>
                  <a:pt x="197" y="96"/>
                  <a:pt x="196" y="99"/>
                </a:cubicBezTo>
                <a:cubicBezTo>
                  <a:pt x="194" y="103"/>
                  <a:pt x="192" y="107"/>
                  <a:pt x="190" y="110"/>
                </a:cubicBezTo>
                <a:cubicBezTo>
                  <a:pt x="187" y="113"/>
                  <a:pt x="184" y="117"/>
                  <a:pt x="180" y="119"/>
                </a:cubicBezTo>
                <a:cubicBezTo>
                  <a:pt x="183" y="116"/>
                  <a:pt x="186" y="113"/>
                  <a:pt x="189" y="110"/>
                </a:cubicBezTo>
                <a:cubicBezTo>
                  <a:pt x="194" y="102"/>
                  <a:pt x="197" y="92"/>
                  <a:pt x="200" y="82"/>
                </a:cubicBezTo>
                <a:cubicBezTo>
                  <a:pt x="203" y="74"/>
                  <a:pt x="207" y="68"/>
                  <a:pt x="211" y="61"/>
                </a:cubicBezTo>
                <a:cubicBezTo>
                  <a:pt x="212" y="61"/>
                  <a:pt x="212" y="60"/>
                  <a:pt x="213" y="59"/>
                </a:cubicBezTo>
                <a:cubicBezTo>
                  <a:pt x="214" y="56"/>
                  <a:pt x="217" y="55"/>
                  <a:pt x="218" y="52"/>
                </a:cubicBezTo>
                <a:cubicBezTo>
                  <a:pt x="223" y="47"/>
                  <a:pt x="228" y="42"/>
                  <a:pt x="237" y="40"/>
                </a:cubicBezTo>
                <a:cubicBezTo>
                  <a:pt x="234" y="40"/>
                  <a:pt x="232" y="39"/>
                  <a:pt x="229" y="40"/>
                </a:cubicBezTo>
                <a:cubicBezTo>
                  <a:pt x="219" y="42"/>
                  <a:pt x="214" y="50"/>
                  <a:pt x="203" y="53"/>
                </a:cubicBezTo>
                <a:cubicBezTo>
                  <a:pt x="201" y="55"/>
                  <a:pt x="199" y="57"/>
                  <a:pt x="198" y="60"/>
                </a:cubicBezTo>
                <a:cubicBezTo>
                  <a:pt x="197" y="63"/>
                  <a:pt x="196" y="68"/>
                  <a:pt x="194" y="72"/>
                </a:cubicBezTo>
                <a:cubicBezTo>
                  <a:pt x="192" y="75"/>
                  <a:pt x="190" y="79"/>
                  <a:pt x="188" y="82"/>
                </a:cubicBezTo>
                <a:cubicBezTo>
                  <a:pt x="187" y="83"/>
                  <a:pt x="187" y="84"/>
                  <a:pt x="187" y="85"/>
                </a:cubicBezTo>
                <a:cubicBezTo>
                  <a:pt x="183" y="88"/>
                  <a:pt x="178" y="90"/>
                  <a:pt x="178" y="97"/>
                </a:cubicBezTo>
                <a:cubicBezTo>
                  <a:pt x="177" y="98"/>
                  <a:pt x="177" y="99"/>
                  <a:pt x="176" y="99"/>
                </a:cubicBezTo>
                <a:cubicBezTo>
                  <a:pt x="177" y="100"/>
                  <a:pt x="178" y="101"/>
                  <a:pt x="179" y="102"/>
                </a:cubicBezTo>
                <a:cubicBezTo>
                  <a:pt x="180" y="106"/>
                  <a:pt x="175" y="106"/>
                  <a:pt x="172" y="106"/>
                </a:cubicBezTo>
                <a:cubicBezTo>
                  <a:pt x="168" y="109"/>
                  <a:pt x="163" y="116"/>
                  <a:pt x="164" y="123"/>
                </a:cubicBezTo>
                <a:cubicBezTo>
                  <a:pt x="165" y="124"/>
                  <a:pt x="166" y="126"/>
                  <a:pt x="167" y="127"/>
                </a:cubicBezTo>
                <a:cubicBezTo>
                  <a:pt x="169" y="127"/>
                  <a:pt x="170" y="126"/>
                  <a:pt x="172" y="127"/>
                </a:cubicBezTo>
                <a:cubicBezTo>
                  <a:pt x="175" y="129"/>
                  <a:pt x="171" y="131"/>
                  <a:pt x="171" y="133"/>
                </a:cubicBezTo>
                <a:cubicBezTo>
                  <a:pt x="170" y="137"/>
                  <a:pt x="174" y="139"/>
                  <a:pt x="177" y="140"/>
                </a:cubicBezTo>
                <a:cubicBezTo>
                  <a:pt x="179" y="141"/>
                  <a:pt x="184" y="140"/>
                  <a:pt x="186" y="139"/>
                </a:cubicBezTo>
                <a:cubicBezTo>
                  <a:pt x="189" y="137"/>
                  <a:pt x="190" y="133"/>
                  <a:pt x="192" y="129"/>
                </a:cubicBezTo>
                <a:cubicBezTo>
                  <a:pt x="194" y="126"/>
                  <a:pt x="197" y="122"/>
                  <a:pt x="199" y="121"/>
                </a:cubicBezTo>
                <a:cubicBezTo>
                  <a:pt x="201" y="118"/>
                  <a:pt x="205" y="117"/>
                  <a:pt x="208" y="115"/>
                </a:cubicBezTo>
                <a:cubicBezTo>
                  <a:pt x="211" y="114"/>
                  <a:pt x="213" y="112"/>
                  <a:pt x="215" y="111"/>
                </a:cubicBezTo>
                <a:cubicBezTo>
                  <a:pt x="218" y="108"/>
                  <a:pt x="221" y="104"/>
                  <a:pt x="223" y="100"/>
                </a:cubicBezTo>
                <a:cubicBezTo>
                  <a:pt x="224" y="99"/>
                  <a:pt x="224" y="98"/>
                  <a:pt x="224" y="97"/>
                </a:cubicBezTo>
                <a:cubicBezTo>
                  <a:pt x="223" y="98"/>
                  <a:pt x="224" y="99"/>
                  <a:pt x="223" y="99"/>
                </a:cubicBezTo>
                <a:cubicBezTo>
                  <a:pt x="227" y="92"/>
                  <a:pt x="227" y="79"/>
                  <a:pt x="227" y="69"/>
                </a:cubicBezTo>
                <a:cubicBezTo>
                  <a:pt x="227" y="63"/>
                  <a:pt x="229" y="58"/>
                  <a:pt x="231" y="53"/>
                </a:cubicBezTo>
                <a:cubicBezTo>
                  <a:pt x="230" y="53"/>
                  <a:pt x="230" y="54"/>
                  <a:pt x="230" y="54"/>
                </a:cubicBezTo>
                <a:cubicBezTo>
                  <a:pt x="231" y="53"/>
                  <a:pt x="231" y="52"/>
                  <a:pt x="231" y="51"/>
                </a:cubicBezTo>
                <a:cubicBezTo>
                  <a:pt x="232" y="51"/>
                  <a:pt x="231" y="52"/>
                  <a:pt x="231" y="52"/>
                </a:cubicBezTo>
                <a:cubicBezTo>
                  <a:pt x="232" y="51"/>
                  <a:pt x="232" y="51"/>
                  <a:pt x="231" y="51"/>
                </a:cubicBezTo>
                <a:cubicBezTo>
                  <a:pt x="232" y="50"/>
                  <a:pt x="233" y="49"/>
                  <a:pt x="233" y="48"/>
                </a:cubicBezTo>
                <a:cubicBezTo>
                  <a:pt x="234" y="47"/>
                  <a:pt x="234" y="46"/>
                  <a:pt x="234" y="46"/>
                </a:cubicBezTo>
                <a:cubicBezTo>
                  <a:pt x="234" y="46"/>
                  <a:pt x="234" y="47"/>
                  <a:pt x="233" y="46"/>
                </a:cubicBezTo>
                <a:cubicBezTo>
                  <a:pt x="235" y="45"/>
                  <a:pt x="237" y="43"/>
                  <a:pt x="237" y="42"/>
                </a:cubicBezTo>
                <a:cubicBezTo>
                  <a:pt x="237" y="43"/>
                  <a:pt x="236" y="43"/>
                  <a:pt x="235" y="43"/>
                </a:cubicBezTo>
                <a:cubicBezTo>
                  <a:pt x="235" y="42"/>
                  <a:pt x="234" y="44"/>
                  <a:pt x="234" y="44"/>
                </a:cubicBezTo>
                <a:cubicBezTo>
                  <a:pt x="235" y="43"/>
                  <a:pt x="236" y="42"/>
                  <a:pt x="238" y="41"/>
                </a:cubicBezTo>
                <a:close/>
                <a:moveTo>
                  <a:pt x="269" y="90"/>
                </a:moveTo>
                <a:cubicBezTo>
                  <a:pt x="269" y="90"/>
                  <a:pt x="269" y="90"/>
                  <a:pt x="269" y="90"/>
                </a:cubicBezTo>
                <a:cubicBezTo>
                  <a:pt x="270" y="90"/>
                  <a:pt x="270" y="92"/>
                  <a:pt x="272" y="92"/>
                </a:cubicBezTo>
                <a:cubicBezTo>
                  <a:pt x="274" y="91"/>
                  <a:pt x="273" y="89"/>
                  <a:pt x="273" y="87"/>
                </a:cubicBezTo>
                <a:cubicBezTo>
                  <a:pt x="274" y="86"/>
                  <a:pt x="275" y="85"/>
                  <a:pt x="277" y="84"/>
                </a:cubicBezTo>
                <a:cubicBezTo>
                  <a:pt x="279" y="84"/>
                  <a:pt x="280" y="87"/>
                  <a:pt x="283" y="86"/>
                </a:cubicBezTo>
                <a:cubicBezTo>
                  <a:pt x="283" y="86"/>
                  <a:pt x="283" y="86"/>
                  <a:pt x="283" y="85"/>
                </a:cubicBezTo>
                <a:cubicBezTo>
                  <a:pt x="281" y="86"/>
                  <a:pt x="279" y="84"/>
                  <a:pt x="277" y="83"/>
                </a:cubicBezTo>
                <a:cubicBezTo>
                  <a:pt x="275" y="81"/>
                  <a:pt x="272" y="79"/>
                  <a:pt x="270" y="77"/>
                </a:cubicBezTo>
                <a:cubicBezTo>
                  <a:pt x="264" y="70"/>
                  <a:pt x="261" y="62"/>
                  <a:pt x="257" y="54"/>
                </a:cubicBezTo>
                <a:cubicBezTo>
                  <a:pt x="256" y="52"/>
                  <a:pt x="256" y="51"/>
                  <a:pt x="255" y="49"/>
                </a:cubicBezTo>
                <a:cubicBezTo>
                  <a:pt x="252" y="45"/>
                  <a:pt x="250" y="40"/>
                  <a:pt x="244" y="41"/>
                </a:cubicBezTo>
                <a:cubicBezTo>
                  <a:pt x="245" y="41"/>
                  <a:pt x="246" y="42"/>
                  <a:pt x="246" y="42"/>
                </a:cubicBezTo>
                <a:cubicBezTo>
                  <a:pt x="249" y="46"/>
                  <a:pt x="252" y="50"/>
                  <a:pt x="253" y="56"/>
                </a:cubicBezTo>
                <a:cubicBezTo>
                  <a:pt x="254" y="58"/>
                  <a:pt x="253" y="61"/>
                  <a:pt x="254" y="63"/>
                </a:cubicBezTo>
                <a:cubicBezTo>
                  <a:pt x="254" y="64"/>
                  <a:pt x="255" y="64"/>
                  <a:pt x="255" y="65"/>
                </a:cubicBezTo>
                <a:cubicBezTo>
                  <a:pt x="255" y="68"/>
                  <a:pt x="255" y="70"/>
                  <a:pt x="256" y="72"/>
                </a:cubicBezTo>
                <a:cubicBezTo>
                  <a:pt x="257" y="78"/>
                  <a:pt x="259" y="81"/>
                  <a:pt x="261" y="85"/>
                </a:cubicBezTo>
                <a:cubicBezTo>
                  <a:pt x="263" y="87"/>
                  <a:pt x="264" y="89"/>
                  <a:pt x="266" y="89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6" y="89"/>
                  <a:pt x="266" y="90"/>
                  <a:pt x="266" y="90"/>
                </a:cubicBezTo>
                <a:cubicBezTo>
                  <a:pt x="267" y="89"/>
                  <a:pt x="268" y="89"/>
                  <a:pt x="269" y="89"/>
                </a:cubicBezTo>
                <a:cubicBezTo>
                  <a:pt x="269" y="89"/>
                  <a:pt x="269" y="89"/>
                  <a:pt x="269" y="89"/>
                </a:cubicBezTo>
                <a:cubicBezTo>
                  <a:pt x="269" y="89"/>
                  <a:pt x="270" y="89"/>
                  <a:pt x="269" y="90"/>
                </a:cubicBezTo>
                <a:close/>
                <a:moveTo>
                  <a:pt x="259" y="84"/>
                </a:moveTo>
                <a:cubicBezTo>
                  <a:pt x="258" y="82"/>
                  <a:pt x="256" y="79"/>
                  <a:pt x="255" y="77"/>
                </a:cubicBezTo>
                <a:cubicBezTo>
                  <a:pt x="254" y="70"/>
                  <a:pt x="253" y="62"/>
                  <a:pt x="252" y="56"/>
                </a:cubicBezTo>
                <a:cubicBezTo>
                  <a:pt x="250" y="53"/>
                  <a:pt x="250" y="49"/>
                  <a:pt x="248" y="46"/>
                </a:cubicBezTo>
                <a:cubicBezTo>
                  <a:pt x="247" y="44"/>
                  <a:pt x="245" y="42"/>
                  <a:pt x="243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37" y="44"/>
                  <a:pt x="236" y="46"/>
                </a:cubicBezTo>
                <a:cubicBezTo>
                  <a:pt x="234" y="49"/>
                  <a:pt x="233" y="55"/>
                  <a:pt x="233" y="60"/>
                </a:cubicBezTo>
                <a:cubicBezTo>
                  <a:pt x="233" y="61"/>
                  <a:pt x="234" y="61"/>
                  <a:pt x="234" y="62"/>
                </a:cubicBezTo>
                <a:cubicBezTo>
                  <a:pt x="235" y="66"/>
                  <a:pt x="238" y="70"/>
                  <a:pt x="240" y="73"/>
                </a:cubicBezTo>
                <a:cubicBezTo>
                  <a:pt x="241" y="76"/>
                  <a:pt x="243" y="79"/>
                  <a:pt x="244" y="82"/>
                </a:cubicBezTo>
                <a:cubicBezTo>
                  <a:pt x="245" y="86"/>
                  <a:pt x="245" y="92"/>
                  <a:pt x="245" y="97"/>
                </a:cubicBezTo>
                <a:cubicBezTo>
                  <a:pt x="246" y="100"/>
                  <a:pt x="245" y="102"/>
                  <a:pt x="245" y="105"/>
                </a:cubicBezTo>
                <a:cubicBezTo>
                  <a:pt x="246" y="113"/>
                  <a:pt x="244" y="120"/>
                  <a:pt x="247" y="126"/>
                </a:cubicBezTo>
                <a:cubicBezTo>
                  <a:pt x="248" y="125"/>
                  <a:pt x="250" y="124"/>
                  <a:pt x="250" y="123"/>
                </a:cubicBezTo>
                <a:cubicBezTo>
                  <a:pt x="248" y="122"/>
                  <a:pt x="248" y="118"/>
                  <a:pt x="251" y="117"/>
                </a:cubicBezTo>
                <a:cubicBezTo>
                  <a:pt x="251" y="117"/>
                  <a:pt x="252" y="118"/>
                  <a:pt x="252" y="118"/>
                </a:cubicBezTo>
                <a:cubicBezTo>
                  <a:pt x="253" y="116"/>
                  <a:pt x="251" y="114"/>
                  <a:pt x="250" y="113"/>
                </a:cubicBezTo>
                <a:cubicBezTo>
                  <a:pt x="250" y="111"/>
                  <a:pt x="250" y="107"/>
                  <a:pt x="253" y="106"/>
                </a:cubicBezTo>
                <a:cubicBezTo>
                  <a:pt x="254" y="107"/>
                  <a:pt x="256" y="106"/>
                  <a:pt x="257" y="105"/>
                </a:cubicBezTo>
                <a:cubicBezTo>
                  <a:pt x="257" y="103"/>
                  <a:pt x="258" y="101"/>
                  <a:pt x="260" y="100"/>
                </a:cubicBezTo>
                <a:cubicBezTo>
                  <a:pt x="260" y="99"/>
                  <a:pt x="259" y="98"/>
                  <a:pt x="258" y="97"/>
                </a:cubicBezTo>
                <a:cubicBezTo>
                  <a:pt x="258" y="94"/>
                  <a:pt x="259" y="91"/>
                  <a:pt x="261" y="91"/>
                </a:cubicBezTo>
                <a:cubicBezTo>
                  <a:pt x="263" y="91"/>
                  <a:pt x="263" y="93"/>
                  <a:pt x="265" y="94"/>
                </a:cubicBezTo>
                <a:cubicBezTo>
                  <a:pt x="265" y="93"/>
                  <a:pt x="266" y="92"/>
                  <a:pt x="266" y="91"/>
                </a:cubicBezTo>
                <a:cubicBezTo>
                  <a:pt x="262" y="89"/>
                  <a:pt x="260" y="85"/>
                  <a:pt x="259" y="84"/>
                </a:cubicBezTo>
                <a:close/>
                <a:moveTo>
                  <a:pt x="258" y="44"/>
                </a:moveTo>
                <a:cubicBezTo>
                  <a:pt x="258" y="44"/>
                  <a:pt x="258" y="44"/>
                  <a:pt x="258" y="44"/>
                </a:cubicBezTo>
                <a:cubicBezTo>
                  <a:pt x="256" y="43"/>
                  <a:pt x="255" y="41"/>
                  <a:pt x="253" y="41"/>
                </a:cubicBezTo>
                <a:cubicBezTo>
                  <a:pt x="254" y="42"/>
                  <a:pt x="256" y="43"/>
                  <a:pt x="258" y="44"/>
                </a:cubicBezTo>
                <a:close/>
                <a:moveTo>
                  <a:pt x="257" y="42"/>
                </a:moveTo>
                <a:cubicBezTo>
                  <a:pt x="257" y="42"/>
                  <a:pt x="257" y="42"/>
                  <a:pt x="257" y="42"/>
                </a:cubicBezTo>
                <a:cubicBezTo>
                  <a:pt x="258" y="43"/>
                  <a:pt x="259" y="43"/>
                  <a:pt x="260" y="44"/>
                </a:cubicBezTo>
                <a:cubicBezTo>
                  <a:pt x="260" y="44"/>
                  <a:pt x="259" y="43"/>
                  <a:pt x="259" y="43"/>
                </a:cubicBezTo>
                <a:cubicBezTo>
                  <a:pt x="259" y="44"/>
                  <a:pt x="260" y="44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2" y="46"/>
                  <a:pt x="264" y="47"/>
                  <a:pt x="265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5" y="49"/>
                  <a:pt x="266" y="48"/>
                  <a:pt x="266" y="49"/>
                </a:cubicBezTo>
                <a:cubicBezTo>
                  <a:pt x="266" y="49"/>
                  <a:pt x="266" y="49"/>
                  <a:pt x="266" y="50"/>
                </a:cubicBezTo>
                <a:cubicBezTo>
                  <a:pt x="266" y="50"/>
                  <a:pt x="266" y="49"/>
                  <a:pt x="267" y="49"/>
                </a:cubicBezTo>
                <a:cubicBezTo>
                  <a:pt x="269" y="51"/>
                  <a:pt x="270" y="52"/>
                  <a:pt x="272" y="53"/>
                </a:cubicBezTo>
                <a:cubicBezTo>
                  <a:pt x="270" y="52"/>
                  <a:pt x="269" y="50"/>
                  <a:pt x="266" y="50"/>
                </a:cubicBezTo>
                <a:cubicBezTo>
                  <a:pt x="266" y="50"/>
                  <a:pt x="267" y="50"/>
                  <a:pt x="267" y="50"/>
                </a:cubicBezTo>
                <a:cubicBezTo>
                  <a:pt x="266" y="50"/>
                  <a:pt x="264" y="50"/>
                  <a:pt x="264" y="49"/>
                </a:cubicBezTo>
                <a:cubicBezTo>
                  <a:pt x="264" y="49"/>
                  <a:pt x="264" y="48"/>
                  <a:pt x="263" y="48"/>
                </a:cubicBezTo>
                <a:cubicBezTo>
                  <a:pt x="264" y="49"/>
                  <a:pt x="264" y="49"/>
                  <a:pt x="265" y="50"/>
                </a:cubicBezTo>
                <a:cubicBezTo>
                  <a:pt x="263" y="48"/>
                  <a:pt x="261" y="46"/>
                  <a:pt x="259" y="45"/>
                </a:cubicBezTo>
                <a:cubicBezTo>
                  <a:pt x="261" y="47"/>
                  <a:pt x="263" y="48"/>
                  <a:pt x="265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6" y="52"/>
                  <a:pt x="266" y="52"/>
                </a:cubicBezTo>
                <a:cubicBezTo>
                  <a:pt x="265" y="51"/>
                  <a:pt x="265" y="51"/>
                  <a:pt x="265" y="50"/>
                </a:cubicBezTo>
                <a:cubicBezTo>
                  <a:pt x="265" y="51"/>
                  <a:pt x="266" y="51"/>
                  <a:pt x="266" y="52"/>
                </a:cubicBezTo>
                <a:cubicBezTo>
                  <a:pt x="267" y="52"/>
                  <a:pt x="268" y="54"/>
                  <a:pt x="268" y="55"/>
                </a:cubicBezTo>
                <a:cubicBezTo>
                  <a:pt x="267" y="54"/>
                  <a:pt x="267" y="53"/>
                  <a:pt x="266" y="52"/>
                </a:cubicBezTo>
                <a:cubicBezTo>
                  <a:pt x="267" y="55"/>
                  <a:pt x="269" y="58"/>
                  <a:pt x="271" y="60"/>
                </a:cubicBezTo>
                <a:cubicBezTo>
                  <a:pt x="272" y="62"/>
                  <a:pt x="272" y="64"/>
                  <a:pt x="273" y="66"/>
                </a:cubicBezTo>
                <a:cubicBezTo>
                  <a:pt x="273" y="67"/>
                  <a:pt x="274" y="68"/>
                  <a:pt x="274" y="69"/>
                </a:cubicBezTo>
                <a:cubicBezTo>
                  <a:pt x="277" y="74"/>
                  <a:pt x="279" y="79"/>
                  <a:pt x="282" y="83"/>
                </a:cubicBezTo>
                <a:cubicBezTo>
                  <a:pt x="283" y="83"/>
                  <a:pt x="283" y="82"/>
                  <a:pt x="282" y="82"/>
                </a:cubicBezTo>
                <a:cubicBezTo>
                  <a:pt x="283" y="82"/>
                  <a:pt x="283" y="82"/>
                  <a:pt x="283" y="82"/>
                </a:cubicBezTo>
                <a:cubicBezTo>
                  <a:pt x="284" y="81"/>
                  <a:pt x="285" y="80"/>
                  <a:pt x="287" y="80"/>
                </a:cubicBezTo>
                <a:cubicBezTo>
                  <a:pt x="287" y="80"/>
                  <a:pt x="287" y="80"/>
                  <a:pt x="287" y="80"/>
                </a:cubicBezTo>
                <a:cubicBezTo>
                  <a:pt x="289" y="80"/>
                  <a:pt x="290" y="80"/>
                  <a:pt x="291" y="81"/>
                </a:cubicBezTo>
                <a:cubicBezTo>
                  <a:pt x="291" y="82"/>
                  <a:pt x="292" y="82"/>
                  <a:pt x="293" y="83"/>
                </a:cubicBezTo>
                <a:cubicBezTo>
                  <a:pt x="293" y="85"/>
                  <a:pt x="295" y="86"/>
                  <a:pt x="295" y="89"/>
                </a:cubicBezTo>
                <a:cubicBezTo>
                  <a:pt x="295" y="91"/>
                  <a:pt x="292" y="94"/>
                  <a:pt x="294" y="96"/>
                </a:cubicBezTo>
                <a:cubicBezTo>
                  <a:pt x="295" y="94"/>
                  <a:pt x="295" y="91"/>
                  <a:pt x="299" y="92"/>
                </a:cubicBezTo>
                <a:cubicBezTo>
                  <a:pt x="299" y="92"/>
                  <a:pt x="300" y="93"/>
                  <a:pt x="299" y="94"/>
                </a:cubicBezTo>
                <a:cubicBezTo>
                  <a:pt x="300" y="95"/>
                  <a:pt x="301" y="98"/>
                  <a:pt x="303" y="98"/>
                </a:cubicBezTo>
                <a:cubicBezTo>
                  <a:pt x="303" y="98"/>
                  <a:pt x="303" y="98"/>
                  <a:pt x="303" y="99"/>
                </a:cubicBezTo>
                <a:cubicBezTo>
                  <a:pt x="306" y="99"/>
                  <a:pt x="306" y="104"/>
                  <a:pt x="306" y="106"/>
                </a:cubicBezTo>
                <a:cubicBezTo>
                  <a:pt x="306" y="109"/>
                  <a:pt x="309" y="110"/>
                  <a:pt x="309" y="112"/>
                </a:cubicBezTo>
                <a:cubicBezTo>
                  <a:pt x="309" y="114"/>
                  <a:pt x="310" y="117"/>
                  <a:pt x="309" y="118"/>
                </a:cubicBezTo>
                <a:cubicBezTo>
                  <a:pt x="312" y="120"/>
                  <a:pt x="313" y="123"/>
                  <a:pt x="310" y="126"/>
                </a:cubicBezTo>
                <a:cubicBezTo>
                  <a:pt x="312" y="126"/>
                  <a:pt x="313" y="127"/>
                  <a:pt x="314" y="127"/>
                </a:cubicBezTo>
                <a:cubicBezTo>
                  <a:pt x="316" y="127"/>
                  <a:pt x="319" y="126"/>
                  <a:pt x="321" y="126"/>
                </a:cubicBezTo>
                <a:cubicBezTo>
                  <a:pt x="323" y="126"/>
                  <a:pt x="324" y="127"/>
                  <a:pt x="326" y="127"/>
                </a:cubicBezTo>
                <a:cubicBezTo>
                  <a:pt x="330" y="128"/>
                  <a:pt x="334" y="126"/>
                  <a:pt x="336" y="124"/>
                </a:cubicBezTo>
                <a:cubicBezTo>
                  <a:pt x="336" y="123"/>
                  <a:pt x="338" y="122"/>
                  <a:pt x="338" y="122"/>
                </a:cubicBezTo>
                <a:cubicBezTo>
                  <a:pt x="340" y="121"/>
                  <a:pt x="341" y="119"/>
                  <a:pt x="343" y="118"/>
                </a:cubicBezTo>
                <a:cubicBezTo>
                  <a:pt x="343" y="117"/>
                  <a:pt x="343" y="116"/>
                  <a:pt x="343" y="115"/>
                </a:cubicBezTo>
                <a:cubicBezTo>
                  <a:pt x="342" y="114"/>
                  <a:pt x="340" y="114"/>
                  <a:pt x="339" y="113"/>
                </a:cubicBezTo>
                <a:cubicBezTo>
                  <a:pt x="341" y="113"/>
                  <a:pt x="342" y="114"/>
                  <a:pt x="343" y="114"/>
                </a:cubicBezTo>
                <a:cubicBezTo>
                  <a:pt x="342" y="113"/>
                  <a:pt x="338" y="112"/>
                  <a:pt x="337" y="111"/>
                </a:cubicBezTo>
                <a:cubicBezTo>
                  <a:pt x="339" y="111"/>
                  <a:pt x="340" y="112"/>
                  <a:pt x="341" y="112"/>
                </a:cubicBezTo>
                <a:cubicBezTo>
                  <a:pt x="341" y="112"/>
                  <a:pt x="341" y="112"/>
                  <a:pt x="341" y="111"/>
                </a:cubicBezTo>
                <a:cubicBezTo>
                  <a:pt x="339" y="111"/>
                  <a:pt x="338" y="110"/>
                  <a:pt x="337" y="109"/>
                </a:cubicBezTo>
                <a:cubicBezTo>
                  <a:pt x="338" y="110"/>
                  <a:pt x="339" y="110"/>
                  <a:pt x="340" y="110"/>
                </a:cubicBezTo>
                <a:cubicBezTo>
                  <a:pt x="340" y="108"/>
                  <a:pt x="337" y="109"/>
                  <a:pt x="336" y="108"/>
                </a:cubicBezTo>
                <a:cubicBezTo>
                  <a:pt x="336" y="108"/>
                  <a:pt x="335" y="108"/>
                  <a:pt x="334" y="108"/>
                </a:cubicBezTo>
                <a:cubicBezTo>
                  <a:pt x="335" y="109"/>
                  <a:pt x="336" y="109"/>
                  <a:pt x="336" y="109"/>
                </a:cubicBezTo>
                <a:cubicBezTo>
                  <a:pt x="332" y="107"/>
                  <a:pt x="330" y="108"/>
                  <a:pt x="326" y="107"/>
                </a:cubicBezTo>
                <a:cubicBezTo>
                  <a:pt x="328" y="108"/>
                  <a:pt x="330" y="109"/>
                  <a:pt x="332" y="110"/>
                </a:cubicBezTo>
                <a:cubicBezTo>
                  <a:pt x="329" y="109"/>
                  <a:pt x="326" y="107"/>
                  <a:pt x="324" y="107"/>
                </a:cubicBezTo>
                <a:cubicBezTo>
                  <a:pt x="324" y="107"/>
                  <a:pt x="324" y="106"/>
                  <a:pt x="324" y="106"/>
                </a:cubicBezTo>
                <a:cubicBezTo>
                  <a:pt x="320" y="105"/>
                  <a:pt x="317" y="101"/>
                  <a:pt x="314" y="98"/>
                </a:cubicBezTo>
                <a:cubicBezTo>
                  <a:pt x="313" y="97"/>
                  <a:pt x="313" y="96"/>
                  <a:pt x="312" y="95"/>
                </a:cubicBezTo>
                <a:cubicBezTo>
                  <a:pt x="306" y="89"/>
                  <a:pt x="303" y="80"/>
                  <a:pt x="299" y="72"/>
                </a:cubicBezTo>
                <a:cubicBezTo>
                  <a:pt x="294" y="64"/>
                  <a:pt x="289" y="58"/>
                  <a:pt x="282" y="53"/>
                </a:cubicBezTo>
                <a:cubicBezTo>
                  <a:pt x="281" y="53"/>
                  <a:pt x="280" y="52"/>
                  <a:pt x="279" y="52"/>
                </a:cubicBezTo>
                <a:cubicBezTo>
                  <a:pt x="280" y="52"/>
                  <a:pt x="281" y="53"/>
                  <a:pt x="281" y="53"/>
                </a:cubicBezTo>
                <a:cubicBezTo>
                  <a:pt x="279" y="52"/>
                  <a:pt x="277" y="50"/>
                  <a:pt x="275" y="49"/>
                </a:cubicBezTo>
                <a:cubicBezTo>
                  <a:pt x="275" y="49"/>
                  <a:pt x="273" y="48"/>
                  <a:pt x="273" y="47"/>
                </a:cubicBezTo>
                <a:cubicBezTo>
                  <a:pt x="273" y="47"/>
                  <a:pt x="273" y="48"/>
                  <a:pt x="273" y="48"/>
                </a:cubicBezTo>
                <a:cubicBezTo>
                  <a:pt x="272" y="46"/>
                  <a:pt x="270" y="45"/>
                  <a:pt x="269" y="45"/>
                </a:cubicBezTo>
                <a:cubicBezTo>
                  <a:pt x="270" y="46"/>
                  <a:pt x="270" y="46"/>
                  <a:pt x="270" y="46"/>
                </a:cubicBezTo>
                <a:cubicBezTo>
                  <a:pt x="269" y="46"/>
                  <a:pt x="268" y="45"/>
                  <a:pt x="267" y="45"/>
                </a:cubicBezTo>
                <a:cubicBezTo>
                  <a:pt x="266" y="44"/>
                  <a:pt x="263" y="43"/>
                  <a:pt x="262" y="43"/>
                </a:cubicBezTo>
                <a:cubicBezTo>
                  <a:pt x="262" y="43"/>
                  <a:pt x="262" y="43"/>
                  <a:pt x="262" y="44"/>
                </a:cubicBezTo>
                <a:cubicBezTo>
                  <a:pt x="260" y="43"/>
                  <a:pt x="259" y="42"/>
                  <a:pt x="257" y="42"/>
                </a:cubicBezTo>
                <a:close/>
                <a:moveTo>
                  <a:pt x="340" y="109"/>
                </a:moveTo>
                <a:cubicBezTo>
                  <a:pt x="340" y="109"/>
                  <a:pt x="340" y="109"/>
                  <a:pt x="340" y="109"/>
                </a:cubicBezTo>
                <a:cubicBezTo>
                  <a:pt x="340" y="109"/>
                  <a:pt x="340" y="109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37" y="109"/>
                  <a:pt x="339" y="109"/>
                  <a:pt x="340" y="109"/>
                </a:cubicBezTo>
                <a:close/>
                <a:moveTo>
                  <a:pt x="274" y="79"/>
                </a:moveTo>
                <a:cubicBezTo>
                  <a:pt x="274" y="79"/>
                  <a:pt x="274" y="79"/>
                  <a:pt x="274" y="79"/>
                </a:cubicBezTo>
                <a:cubicBezTo>
                  <a:pt x="276" y="81"/>
                  <a:pt x="278" y="82"/>
                  <a:pt x="281" y="83"/>
                </a:cubicBezTo>
                <a:cubicBezTo>
                  <a:pt x="276" y="77"/>
                  <a:pt x="273" y="67"/>
                  <a:pt x="269" y="60"/>
                </a:cubicBezTo>
                <a:cubicBezTo>
                  <a:pt x="266" y="55"/>
                  <a:pt x="263" y="51"/>
                  <a:pt x="259" y="48"/>
                </a:cubicBezTo>
                <a:cubicBezTo>
                  <a:pt x="257" y="46"/>
                  <a:pt x="254" y="44"/>
                  <a:pt x="252" y="43"/>
                </a:cubicBezTo>
                <a:cubicBezTo>
                  <a:pt x="252" y="43"/>
                  <a:pt x="252" y="43"/>
                  <a:pt x="252" y="43"/>
                </a:cubicBezTo>
                <a:cubicBezTo>
                  <a:pt x="261" y="53"/>
                  <a:pt x="263" y="71"/>
                  <a:pt x="274" y="79"/>
                </a:cubicBezTo>
                <a:close/>
                <a:moveTo>
                  <a:pt x="352" y="48"/>
                </a:moveTo>
                <a:cubicBezTo>
                  <a:pt x="352" y="48"/>
                  <a:pt x="352" y="48"/>
                  <a:pt x="352" y="48"/>
                </a:cubicBezTo>
                <a:cubicBezTo>
                  <a:pt x="352" y="48"/>
                  <a:pt x="353" y="47"/>
                  <a:pt x="352" y="46"/>
                </a:cubicBezTo>
                <a:cubicBezTo>
                  <a:pt x="352" y="47"/>
                  <a:pt x="352" y="48"/>
                  <a:pt x="352" y="48"/>
                </a:cubicBezTo>
                <a:close/>
                <a:moveTo>
                  <a:pt x="167" y="49"/>
                </a:moveTo>
                <a:cubicBezTo>
                  <a:pt x="167" y="49"/>
                  <a:pt x="167" y="49"/>
                  <a:pt x="167" y="49"/>
                </a:cubicBezTo>
                <a:cubicBezTo>
                  <a:pt x="168" y="49"/>
                  <a:pt x="168" y="49"/>
                  <a:pt x="169" y="49"/>
                </a:cubicBezTo>
                <a:cubicBezTo>
                  <a:pt x="168" y="49"/>
                  <a:pt x="167" y="49"/>
                  <a:pt x="167" y="49"/>
                </a:cubicBezTo>
                <a:close/>
                <a:moveTo>
                  <a:pt x="96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96" y="51"/>
                  <a:pt x="96" y="52"/>
                  <a:pt x="96" y="53"/>
                </a:cubicBezTo>
                <a:cubicBezTo>
                  <a:pt x="96" y="56"/>
                  <a:pt x="96" y="58"/>
                  <a:pt x="96" y="60"/>
                </a:cubicBezTo>
                <a:cubicBezTo>
                  <a:pt x="95" y="62"/>
                  <a:pt x="94" y="64"/>
                  <a:pt x="94" y="66"/>
                </a:cubicBezTo>
                <a:cubicBezTo>
                  <a:pt x="94" y="67"/>
                  <a:pt x="94" y="68"/>
                  <a:pt x="94" y="69"/>
                </a:cubicBezTo>
                <a:cubicBezTo>
                  <a:pt x="93" y="70"/>
                  <a:pt x="94" y="72"/>
                  <a:pt x="94" y="74"/>
                </a:cubicBezTo>
                <a:cubicBezTo>
                  <a:pt x="94" y="75"/>
                  <a:pt x="93" y="75"/>
                  <a:pt x="93" y="76"/>
                </a:cubicBezTo>
                <a:cubicBezTo>
                  <a:pt x="93" y="78"/>
                  <a:pt x="93" y="80"/>
                  <a:pt x="93" y="81"/>
                </a:cubicBezTo>
                <a:cubicBezTo>
                  <a:pt x="94" y="82"/>
                  <a:pt x="94" y="83"/>
                  <a:pt x="94" y="84"/>
                </a:cubicBezTo>
                <a:cubicBezTo>
                  <a:pt x="95" y="85"/>
                  <a:pt x="94" y="88"/>
                  <a:pt x="94" y="90"/>
                </a:cubicBezTo>
                <a:cubicBezTo>
                  <a:pt x="94" y="96"/>
                  <a:pt x="95" y="103"/>
                  <a:pt x="94" y="109"/>
                </a:cubicBezTo>
                <a:cubicBezTo>
                  <a:pt x="95" y="108"/>
                  <a:pt x="95" y="107"/>
                  <a:pt x="95" y="106"/>
                </a:cubicBezTo>
                <a:cubicBezTo>
                  <a:pt x="95" y="101"/>
                  <a:pt x="96" y="97"/>
                  <a:pt x="96" y="93"/>
                </a:cubicBezTo>
                <a:cubicBezTo>
                  <a:pt x="96" y="91"/>
                  <a:pt x="95" y="90"/>
                  <a:pt x="95" y="88"/>
                </a:cubicBezTo>
                <a:cubicBezTo>
                  <a:pt x="94" y="82"/>
                  <a:pt x="96" y="76"/>
                  <a:pt x="95" y="70"/>
                </a:cubicBezTo>
                <a:cubicBezTo>
                  <a:pt x="95" y="68"/>
                  <a:pt x="95" y="66"/>
                  <a:pt x="95" y="64"/>
                </a:cubicBezTo>
                <a:cubicBezTo>
                  <a:pt x="96" y="63"/>
                  <a:pt x="96" y="62"/>
                  <a:pt x="96" y="61"/>
                </a:cubicBezTo>
                <a:cubicBezTo>
                  <a:pt x="96" y="61"/>
                  <a:pt x="96" y="60"/>
                  <a:pt x="96" y="60"/>
                </a:cubicBezTo>
                <a:cubicBezTo>
                  <a:pt x="97" y="57"/>
                  <a:pt x="98" y="52"/>
                  <a:pt x="97" y="50"/>
                </a:cubicBezTo>
                <a:cubicBezTo>
                  <a:pt x="96" y="50"/>
                  <a:pt x="96" y="50"/>
                  <a:pt x="96" y="50"/>
                </a:cubicBezTo>
                <a:close/>
                <a:moveTo>
                  <a:pt x="351" y="56"/>
                </a:moveTo>
                <a:cubicBezTo>
                  <a:pt x="351" y="56"/>
                  <a:pt x="351" y="56"/>
                  <a:pt x="351" y="56"/>
                </a:cubicBezTo>
                <a:cubicBezTo>
                  <a:pt x="353" y="55"/>
                  <a:pt x="352" y="53"/>
                  <a:pt x="352" y="51"/>
                </a:cubicBezTo>
                <a:cubicBezTo>
                  <a:pt x="352" y="52"/>
                  <a:pt x="352" y="55"/>
                  <a:pt x="351" y="56"/>
                </a:cubicBezTo>
                <a:close/>
                <a:moveTo>
                  <a:pt x="195" y="52"/>
                </a:moveTo>
                <a:cubicBezTo>
                  <a:pt x="195" y="52"/>
                  <a:pt x="195" y="52"/>
                  <a:pt x="195" y="52"/>
                </a:cubicBezTo>
                <a:cubicBezTo>
                  <a:pt x="192" y="52"/>
                  <a:pt x="190" y="52"/>
                  <a:pt x="188" y="53"/>
                </a:cubicBezTo>
                <a:cubicBezTo>
                  <a:pt x="185" y="54"/>
                  <a:pt x="183" y="55"/>
                  <a:pt x="181" y="57"/>
                </a:cubicBezTo>
                <a:cubicBezTo>
                  <a:pt x="180" y="57"/>
                  <a:pt x="180" y="58"/>
                  <a:pt x="179" y="59"/>
                </a:cubicBezTo>
                <a:cubicBezTo>
                  <a:pt x="179" y="59"/>
                  <a:pt x="178" y="59"/>
                  <a:pt x="178" y="60"/>
                </a:cubicBezTo>
                <a:cubicBezTo>
                  <a:pt x="176" y="61"/>
                  <a:pt x="174" y="64"/>
                  <a:pt x="172" y="65"/>
                </a:cubicBezTo>
                <a:cubicBezTo>
                  <a:pt x="171" y="65"/>
                  <a:pt x="169" y="65"/>
                  <a:pt x="168" y="65"/>
                </a:cubicBezTo>
                <a:cubicBezTo>
                  <a:pt x="167" y="66"/>
                  <a:pt x="166" y="66"/>
                  <a:pt x="165" y="66"/>
                </a:cubicBezTo>
                <a:cubicBezTo>
                  <a:pt x="161" y="67"/>
                  <a:pt x="158" y="65"/>
                  <a:pt x="154" y="64"/>
                </a:cubicBezTo>
                <a:cubicBezTo>
                  <a:pt x="154" y="65"/>
                  <a:pt x="153" y="66"/>
                  <a:pt x="153" y="67"/>
                </a:cubicBezTo>
                <a:cubicBezTo>
                  <a:pt x="151" y="68"/>
                  <a:pt x="151" y="70"/>
                  <a:pt x="149" y="73"/>
                </a:cubicBezTo>
                <a:cubicBezTo>
                  <a:pt x="149" y="74"/>
                  <a:pt x="147" y="76"/>
                  <a:pt x="147" y="78"/>
                </a:cubicBezTo>
                <a:cubicBezTo>
                  <a:pt x="145" y="82"/>
                  <a:pt x="144" y="88"/>
                  <a:pt x="142" y="92"/>
                </a:cubicBezTo>
                <a:cubicBezTo>
                  <a:pt x="142" y="93"/>
                  <a:pt x="141" y="93"/>
                  <a:pt x="141" y="94"/>
                </a:cubicBezTo>
                <a:cubicBezTo>
                  <a:pt x="141" y="94"/>
                  <a:pt x="141" y="95"/>
                  <a:pt x="141" y="95"/>
                </a:cubicBezTo>
                <a:cubicBezTo>
                  <a:pt x="141" y="95"/>
                  <a:pt x="140" y="96"/>
                  <a:pt x="140" y="96"/>
                </a:cubicBezTo>
                <a:cubicBezTo>
                  <a:pt x="140" y="98"/>
                  <a:pt x="141" y="100"/>
                  <a:pt x="141" y="101"/>
                </a:cubicBezTo>
                <a:cubicBezTo>
                  <a:pt x="142" y="103"/>
                  <a:pt x="143" y="106"/>
                  <a:pt x="143" y="107"/>
                </a:cubicBezTo>
                <a:cubicBezTo>
                  <a:pt x="143" y="105"/>
                  <a:pt x="143" y="102"/>
                  <a:pt x="144" y="100"/>
                </a:cubicBezTo>
                <a:cubicBezTo>
                  <a:pt x="144" y="98"/>
                  <a:pt x="145" y="96"/>
                  <a:pt x="145" y="95"/>
                </a:cubicBezTo>
                <a:cubicBezTo>
                  <a:pt x="146" y="94"/>
                  <a:pt x="147" y="92"/>
                  <a:pt x="147" y="91"/>
                </a:cubicBezTo>
                <a:cubicBezTo>
                  <a:pt x="148" y="90"/>
                  <a:pt x="149" y="88"/>
                  <a:pt x="149" y="87"/>
                </a:cubicBezTo>
                <a:cubicBezTo>
                  <a:pt x="149" y="87"/>
                  <a:pt x="153" y="84"/>
                  <a:pt x="153" y="84"/>
                </a:cubicBezTo>
                <a:cubicBezTo>
                  <a:pt x="154" y="83"/>
                  <a:pt x="155" y="83"/>
                  <a:pt x="156" y="82"/>
                </a:cubicBezTo>
                <a:cubicBezTo>
                  <a:pt x="156" y="82"/>
                  <a:pt x="157" y="82"/>
                  <a:pt x="158" y="81"/>
                </a:cubicBezTo>
                <a:cubicBezTo>
                  <a:pt x="159" y="81"/>
                  <a:pt x="160" y="80"/>
                  <a:pt x="161" y="80"/>
                </a:cubicBezTo>
                <a:cubicBezTo>
                  <a:pt x="164" y="79"/>
                  <a:pt x="170" y="81"/>
                  <a:pt x="171" y="83"/>
                </a:cubicBezTo>
                <a:cubicBezTo>
                  <a:pt x="172" y="84"/>
                  <a:pt x="172" y="85"/>
                  <a:pt x="172" y="85"/>
                </a:cubicBezTo>
                <a:cubicBezTo>
                  <a:pt x="174" y="86"/>
                  <a:pt x="170" y="92"/>
                  <a:pt x="175" y="98"/>
                </a:cubicBezTo>
                <a:cubicBezTo>
                  <a:pt x="177" y="97"/>
                  <a:pt x="177" y="94"/>
                  <a:pt x="177" y="92"/>
                </a:cubicBezTo>
                <a:cubicBezTo>
                  <a:pt x="178" y="91"/>
                  <a:pt x="178" y="90"/>
                  <a:pt x="179" y="89"/>
                </a:cubicBezTo>
                <a:cubicBezTo>
                  <a:pt x="181" y="87"/>
                  <a:pt x="185" y="85"/>
                  <a:pt x="187" y="83"/>
                </a:cubicBezTo>
                <a:cubicBezTo>
                  <a:pt x="187" y="82"/>
                  <a:pt x="188" y="81"/>
                  <a:pt x="188" y="80"/>
                </a:cubicBezTo>
                <a:cubicBezTo>
                  <a:pt x="190" y="78"/>
                  <a:pt x="191" y="75"/>
                  <a:pt x="193" y="73"/>
                </a:cubicBezTo>
                <a:cubicBezTo>
                  <a:pt x="195" y="69"/>
                  <a:pt x="195" y="64"/>
                  <a:pt x="197" y="60"/>
                </a:cubicBezTo>
                <a:cubicBezTo>
                  <a:pt x="198" y="57"/>
                  <a:pt x="200" y="55"/>
                  <a:pt x="201" y="53"/>
                </a:cubicBezTo>
                <a:cubicBezTo>
                  <a:pt x="199" y="53"/>
                  <a:pt x="197" y="52"/>
                  <a:pt x="195" y="52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94" y="59"/>
                  <a:pt x="95" y="57"/>
                  <a:pt x="94" y="55"/>
                </a:cubicBezTo>
                <a:cubicBezTo>
                  <a:pt x="94" y="57"/>
                  <a:pt x="93" y="59"/>
                  <a:pt x="94" y="60"/>
                </a:cubicBezTo>
                <a:close/>
                <a:moveTo>
                  <a:pt x="126" y="145"/>
                </a:moveTo>
                <a:cubicBezTo>
                  <a:pt x="126" y="145"/>
                  <a:pt x="126" y="145"/>
                  <a:pt x="126" y="145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27" y="145"/>
                  <a:pt x="126" y="144"/>
                  <a:pt x="127" y="144"/>
                </a:cubicBezTo>
                <a:cubicBezTo>
                  <a:pt x="127" y="146"/>
                  <a:pt x="125" y="148"/>
                  <a:pt x="125" y="150"/>
                </a:cubicBezTo>
                <a:cubicBezTo>
                  <a:pt x="126" y="149"/>
                  <a:pt x="126" y="147"/>
                  <a:pt x="127" y="145"/>
                </a:cubicBezTo>
                <a:cubicBezTo>
                  <a:pt x="127" y="145"/>
                  <a:pt x="128" y="145"/>
                  <a:pt x="127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43"/>
                  <a:pt x="128" y="143"/>
                  <a:pt x="128" y="142"/>
                </a:cubicBezTo>
                <a:cubicBezTo>
                  <a:pt x="129" y="143"/>
                  <a:pt x="127" y="145"/>
                  <a:pt x="129" y="145"/>
                </a:cubicBezTo>
                <a:cubicBezTo>
                  <a:pt x="129" y="145"/>
                  <a:pt x="129" y="143"/>
                  <a:pt x="129" y="142"/>
                </a:cubicBezTo>
                <a:cubicBezTo>
                  <a:pt x="129" y="142"/>
                  <a:pt x="129" y="143"/>
                  <a:pt x="129" y="142"/>
                </a:cubicBezTo>
                <a:cubicBezTo>
                  <a:pt x="129" y="142"/>
                  <a:pt x="129" y="142"/>
                  <a:pt x="130" y="142"/>
                </a:cubicBezTo>
                <a:cubicBezTo>
                  <a:pt x="131" y="131"/>
                  <a:pt x="131" y="119"/>
                  <a:pt x="128" y="109"/>
                </a:cubicBezTo>
                <a:cubicBezTo>
                  <a:pt x="128" y="109"/>
                  <a:pt x="128" y="108"/>
                  <a:pt x="128" y="108"/>
                </a:cubicBezTo>
                <a:cubicBezTo>
                  <a:pt x="127" y="106"/>
                  <a:pt x="126" y="104"/>
                  <a:pt x="126" y="101"/>
                </a:cubicBezTo>
                <a:cubicBezTo>
                  <a:pt x="124" y="96"/>
                  <a:pt x="121" y="91"/>
                  <a:pt x="119" y="86"/>
                </a:cubicBezTo>
                <a:cubicBezTo>
                  <a:pt x="116" y="84"/>
                  <a:pt x="115" y="80"/>
                  <a:pt x="113" y="77"/>
                </a:cubicBezTo>
                <a:cubicBezTo>
                  <a:pt x="112" y="73"/>
                  <a:pt x="110" y="70"/>
                  <a:pt x="109" y="65"/>
                </a:cubicBezTo>
                <a:cubicBezTo>
                  <a:pt x="108" y="64"/>
                  <a:pt x="108" y="63"/>
                  <a:pt x="107" y="63"/>
                </a:cubicBezTo>
                <a:cubicBezTo>
                  <a:pt x="107" y="72"/>
                  <a:pt x="113" y="79"/>
                  <a:pt x="114" y="88"/>
                </a:cubicBezTo>
                <a:cubicBezTo>
                  <a:pt x="118" y="97"/>
                  <a:pt x="120" y="105"/>
                  <a:pt x="122" y="115"/>
                </a:cubicBezTo>
                <a:cubicBezTo>
                  <a:pt x="122" y="115"/>
                  <a:pt x="122" y="115"/>
                  <a:pt x="123" y="116"/>
                </a:cubicBezTo>
                <a:cubicBezTo>
                  <a:pt x="122" y="116"/>
                  <a:pt x="123" y="116"/>
                  <a:pt x="123" y="117"/>
                </a:cubicBezTo>
                <a:cubicBezTo>
                  <a:pt x="123" y="116"/>
                  <a:pt x="123" y="118"/>
                  <a:pt x="123" y="117"/>
                </a:cubicBezTo>
                <a:cubicBezTo>
                  <a:pt x="122" y="118"/>
                  <a:pt x="123" y="119"/>
                  <a:pt x="123" y="120"/>
                </a:cubicBezTo>
                <a:cubicBezTo>
                  <a:pt x="123" y="124"/>
                  <a:pt x="123" y="130"/>
                  <a:pt x="123" y="135"/>
                </a:cubicBezTo>
                <a:cubicBezTo>
                  <a:pt x="123" y="138"/>
                  <a:pt x="122" y="141"/>
                  <a:pt x="122" y="143"/>
                </a:cubicBezTo>
                <a:cubicBezTo>
                  <a:pt x="122" y="141"/>
                  <a:pt x="122" y="141"/>
                  <a:pt x="122" y="140"/>
                </a:cubicBezTo>
                <a:cubicBezTo>
                  <a:pt x="122" y="140"/>
                  <a:pt x="122" y="140"/>
                  <a:pt x="121" y="140"/>
                </a:cubicBezTo>
                <a:cubicBezTo>
                  <a:pt x="121" y="138"/>
                  <a:pt x="122" y="137"/>
                  <a:pt x="121" y="136"/>
                </a:cubicBezTo>
                <a:cubicBezTo>
                  <a:pt x="123" y="136"/>
                  <a:pt x="121" y="135"/>
                  <a:pt x="122" y="135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2" y="131"/>
                  <a:pt x="122" y="126"/>
                  <a:pt x="122" y="121"/>
                </a:cubicBezTo>
                <a:cubicBezTo>
                  <a:pt x="122" y="118"/>
                  <a:pt x="121" y="115"/>
                  <a:pt x="12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0"/>
                  <a:pt x="120" y="108"/>
                  <a:pt x="119" y="107"/>
                </a:cubicBezTo>
                <a:cubicBezTo>
                  <a:pt x="119" y="105"/>
                  <a:pt x="118" y="103"/>
                  <a:pt x="117" y="100"/>
                </a:cubicBezTo>
                <a:cubicBezTo>
                  <a:pt x="116" y="98"/>
                  <a:pt x="115" y="94"/>
                  <a:pt x="115" y="92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4" y="92"/>
                  <a:pt x="113" y="91"/>
                  <a:pt x="114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3" y="86"/>
                  <a:pt x="111" y="79"/>
                  <a:pt x="108" y="74"/>
                </a:cubicBezTo>
                <a:cubicBezTo>
                  <a:pt x="107" y="73"/>
                  <a:pt x="107" y="69"/>
                  <a:pt x="106" y="67"/>
                </a:cubicBezTo>
                <a:cubicBezTo>
                  <a:pt x="106" y="67"/>
                  <a:pt x="106" y="68"/>
                  <a:pt x="106" y="68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05" y="67"/>
                  <a:pt x="106" y="65"/>
                  <a:pt x="106" y="64"/>
                </a:cubicBezTo>
                <a:cubicBezTo>
                  <a:pt x="105" y="64"/>
                  <a:pt x="106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4" y="69"/>
                  <a:pt x="105" y="71"/>
                  <a:pt x="104" y="73"/>
                </a:cubicBezTo>
                <a:cubicBezTo>
                  <a:pt x="105" y="73"/>
                  <a:pt x="104" y="72"/>
                  <a:pt x="105" y="72"/>
                </a:cubicBezTo>
                <a:cubicBezTo>
                  <a:pt x="105" y="73"/>
                  <a:pt x="104" y="72"/>
                  <a:pt x="104" y="73"/>
                </a:cubicBezTo>
                <a:cubicBezTo>
                  <a:pt x="104" y="73"/>
                  <a:pt x="105" y="73"/>
                  <a:pt x="105" y="74"/>
                </a:cubicBezTo>
                <a:cubicBezTo>
                  <a:pt x="105" y="74"/>
                  <a:pt x="105" y="73"/>
                  <a:pt x="104" y="73"/>
                </a:cubicBezTo>
                <a:cubicBezTo>
                  <a:pt x="104" y="77"/>
                  <a:pt x="104" y="79"/>
                  <a:pt x="106" y="81"/>
                </a:cubicBezTo>
                <a:cubicBezTo>
                  <a:pt x="106" y="82"/>
                  <a:pt x="107" y="83"/>
                  <a:pt x="108" y="83"/>
                </a:cubicBezTo>
                <a:cubicBezTo>
                  <a:pt x="108" y="83"/>
                  <a:pt x="107" y="83"/>
                  <a:pt x="107" y="84"/>
                </a:cubicBezTo>
                <a:cubicBezTo>
                  <a:pt x="108" y="84"/>
                  <a:pt x="109" y="85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10" y="85"/>
                  <a:pt x="110" y="86"/>
                  <a:pt x="109" y="86"/>
                </a:cubicBezTo>
                <a:cubicBezTo>
                  <a:pt x="109" y="86"/>
                  <a:pt x="110" y="86"/>
                  <a:pt x="110" y="86"/>
                </a:cubicBezTo>
                <a:cubicBezTo>
                  <a:pt x="111" y="89"/>
                  <a:pt x="112" y="93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8"/>
                  <a:pt x="112" y="98"/>
                </a:cubicBezTo>
                <a:cubicBezTo>
                  <a:pt x="111" y="99"/>
                  <a:pt x="112" y="102"/>
                  <a:pt x="112" y="104"/>
                </a:cubicBezTo>
                <a:cubicBezTo>
                  <a:pt x="112" y="104"/>
                  <a:pt x="112" y="104"/>
                  <a:pt x="112" y="105"/>
                </a:cubicBezTo>
                <a:cubicBezTo>
                  <a:pt x="111" y="110"/>
                  <a:pt x="111" y="115"/>
                  <a:pt x="113" y="120"/>
                </a:cubicBezTo>
                <a:cubicBezTo>
                  <a:pt x="113" y="121"/>
                  <a:pt x="114" y="121"/>
                  <a:pt x="113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4" y="122"/>
                  <a:pt x="11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8" y="131"/>
                  <a:pt x="120" y="139"/>
                  <a:pt x="118" y="144"/>
                </a:cubicBezTo>
                <a:cubicBezTo>
                  <a:pt x="120" y="144"/>
                  <a:pt x="121" y="145"/>
                  <a:pt x="122" y="146"/>
                </a:cubicBezTo>
                <a:cubicBezTo>
                  <a:pt x="123" y="146"/>
                  <a:pt x="122" y="145"/>
                  <a:pt x="123" y="145"/>
                </a:cubicBezTo>
                <a:cubicBezTo>
                  <a:pt x="123" y="146"/>
                  <a:pt x="122" y="147"/>
                  <a:pt x="123" y="148"/>
                </a:cubicBezTo>
                <a:cubicBezTo>
                  <a:pt x="123" y="148"/>
                  <a:pt x="123" y="147"/>
                  <a:pt x="123" y="147"/>
                </a:cubicBezTo>
                <a:cubicBezTo>
                  <a:pt x="123" y="149"/>
                  <a:pt x="123" y="151"/>
                  <a:pt x="123" y="152"/>
                </a:cubicBezTo>
                <a:cubicBezTo>
                  <a:pt x="123" y="150"/>
                  <a:pt x="124" y="147"/>
                  <a:pt x="125" y="145"/>
                </a:cubicBezTo>
                <a:cubicBezTo>
                  <a:pt x="124" y="148"/>
                  <a:pt x="124" y="150"/>
                  <a:pt x="123" y="153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9"/>
                  <a:pt x="125" y="147"/>
                  <a:pt x="126" y="145"/>
                </a:cubicBezTo>
                <a:close/>
                <a:moveTo>
                  <a:pt x="146" y="65"/>
                </a:moveTo>
                <a:cubicBezTo>
                  <a:pt x="146" y="65"/>
                  <a:pt x="146" y="65"/>
                  <a:pt x="146" y="65"/>
                </a:cubicBezTo>
                <a:cubicBezTo>
                  <a:pt x="143" y="69"/>
                  <a:pt x="142" y="73"/>
                  <a:pt x="140" y="77"/>
                </a:cubicBezTo>
                <a:cubicBezTo>
                  <a:pt x="139" y="78"/>
                  <a:pt x="138" y="80"/>
                  <a:pt x="137" y="81"/>
                </a:cubicBezTo>
                <a:cubicBezTo>
                  <a:pt x="136" y="85"/>
                  <a:pt x="136" y="89"/>
                  <a:pt x="134" y="94"/>
                </a:cubicBezTo>
                <a:cubicBezTo>
                  <a:pt x="135" y="93"/>
                  <a:pt x="135" y="91"/>
                  <a:pt x="136" y="90"/>
                </a:cubicBezTo>
                <a:cubicBezTo>
                  <a:pt x="136" y="89"/>
                  <a:pt x="136" y="89"/>
                  <a:pt x="137" y="88"/>
                </a:cubicBezTo>
                <a:cubicBezTo>
                  <a:pt x="137" y="86"/>
                  <a:pt x="137" y="85"/>
                  <a:pt x="138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9" y="79"/>
                  <a:pt x="140" y="75"/>
                  <a:pt x="143" y="73"/>
                </a:cubicBezTo>
                <a:cubicBezTo>
                  <a:pt x="144" y="72"/>
                  <a:pt x="143" y="73"/>
                  <a:pt x="144" y="73"/>
                </a:cubicBezTo>
                <a:cubicBezTo>
                  <a:pt x="145" y="70"/>
                  <a:pt x="146" y="67"/>
                  <a:pt x="147" y="65"/>
                </a:cubicBezTo>
                <a:cubicBezTo>
                  <a:pt x="147" y="65"/>
                  <a:pt x="146" y="64"/>
                  <a:pt x="146" y="65"/>
                </a:cubicBezTo>
                <a:close/>
                <a:moveTo>
                  <a:pt x="149" y="65"/>
                </a:moveTo>
                <a:cubicBezTo>
                  <a:pt x="149" y="65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7" y="68"/>
                  <a:pt x="146" y="72"/>
                  <a:pt x="144" y="75"/>
                </a:cubicBezTo>
                <a:cubicBezTo>
                  <a:pt x="143" y="76"/>
                  <a:pt x="142" y="78"/>
                  <a:pt x="142" y="80"/>
                </a:cubicBezTo>
                <a:cubicBezTo>
                  <a:pt x="143" y="80"/>
                  <a:pt x="143" y="78"/>
                  <a:pt x="143" y="78"/>
                </a:cubicBezTo>
                <a:cubicBezTo>
                  <a:pt x="144" y="76"/>
                  <a:pt x="145" y="74"/>
                  <a:pt x="146" y="72"/>
                </a:cubicBezTo>
                <a:cubicBezTo>
                  <a:pt x="148" y="69"/>
                  <a:pt x="150" y="67"/>
                  <a:pt x="151" y="65"/>
                </a:cubicBezTo>
                <a:cubicBezTo>
                  <a:pt x="150" y="65"/>
                  <a:pt x="150" y="65"/>
                  <a:pt x="149" y="65"/>
                </a:cubicBezTo>
                <a:close/>
                <a:moveTo>
                  <a:pt x="100" y="74"/>
                </a:moveTo>
                <a:cubicBezTo>
                  <a:pt x="100" y="74"/>
                  <a:pt x="100" y="74"/>
                  <a:pt x="100" y="74"/>
                </a:cubicBezTo>
                <a:cubicBezTo>
                  <a:pt x="99" y="78"/>
                  <a:pt x="102" y="82"/>
                  <a:pt x="102" y="86"/>
                </a:cubicBezTo>
                <a:cubicBezTo>
                  <a:pt x="101" y="88"/>
                  <a:pt x="101" y="90"/>
                  <a:pt x="102" y="92"/>
                </a:cubicBezTo>
                <a:cubicBezTo>
                  <a:pt x="102" y="92"/>
                  <a:pt x="102" y="92"/>
                  <a:pt x="102" y="93"/>
                </a:cubicBezTo>
                <a:cubicBezTo>
                  <a:pt x="103" y="95"/>
                  <a:pt x="103" y="97"/>
                  <a:pt x="103" y="100"/>
                </a:cubicBezTo>
                <a:cubicBezTo>
                  <a:pt x="104" y="109"/>
                  <a:pt x="97" y="117"/>
                  <a:pt x="97" y="126"/>
                </a:cubicBezTo>
                <a:cubicBezTo>
                  <a:pt x="98" y="128"/>
                  <a:pt x="99" y="131"/>
                  <a:pt x="99" y="134"/>
                </a:cubicBezTo>
                <a:cubicBezTo>
                  <a:pt x="100" y="134"/>
                  <a:pt x="101" y="134"/>
                  <a:pt x="102" y="135"/>
                </a:cubicBezTo>
                <a:cubicBezTo>
                  <a:pt x="103" y="134"/>
                  <a:pt x="103" y="133"/>
                  <a:pt x="104" y="133"/>
                </a:cubicBezTo>
                <a:cubicBezTo>
                  <a:pt x="109" y="131"/>
                  <a:pt x="111" y="139"/>
                  <a:pt x="111" y="142"/>
                </a:cubicBezTo>
                <a:cubicBezTo>
                  <a:pt x="111" y="141"/>
                  <a:pt x="113" y="141"/>
                  <a:pt x="113" y="141"/>
                </a:cubicBezTo>
                <a:cubicBezTo>
                  <a:pt x="115" y="141"/>
                  <a:pt x="115" y="144"/>
                  <a:pt x="117" y="144"/>
                </a:cubicBezTo>
                <a:cubicBezTo>
                  <a:pt x="118" y="140"/>
                  <a:pt x="117" y="135"/>
                  <a:pt x="116" y="131"/>
                </a:cubicBezTo>
                <a:cubicBezTo>
                  <a:pt x="115" y="128"/>
                  <a:pt x="114" y="125"/>
                  <a:pt x="112" y="123"/>
                </a:cubicBezTo>
                <a:cubicBezTo>
                  <a:pt x="112" y="121"/>
                  <a:pt x="111" y="120"/>
                  <a:pt x="111" y="118"/>
                </a:cubicBezTo>
                <a:cubicBezTo>
                  <a:pt x="109" y="113"/>
                  <a:pt x="111" y="108"/>
                  <a:pt x="110" y="105"/>
                </a:cubicBezTo>
                <a:cubicBezTo>
                  <a:pt x="111" y="104"/>
                  <a:pt x="111" y="102"/>
                  <a:pt x="111" y="101"/>
                </a:cubicBezTo>
                <a:cubicBezTo>
                  <a:pt x="111" y="95"/>
                  <a:pt x="111" y="90"/>
                  <a:pt x="108" y="87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5" y="84"/>
                  <a:pt x="103" y="80"/>
                  <a:pt x="103" y="76"/>
                </a:cubicBezTo>
                <a:cubicBezTo>
                  <a:pt x="103" y="75"/>
                  <a:pt x="103" y="73"/>
                  <a:pt x="103" y="72"/>
                </a:cubicBezTo>
                <a:cubicBezTo>
                  <a:pt x="103" y="71"/>
                  <a:pt x="103" y="68"/>
                  <a:pt x="103" y="67"/>
                </a:cubicBezTo>
                <a:cubicBezTo>
                  <a:pt x="102" y="69"/>
                  <a:pt x="100" y="71"/>
                  <a:pt x="100" y="74"/>
                </a:cubicBezTo>
                <a:close/>
                <a:moveTo>
                  <a:pt x="91" y="82"/>
                </a:moveTo>
                <a:cubicBezTo>
                  <a:pt x="91" y="82"/>
                  <a:pt x="91" y="82"/>
                  <a:pt x="91" y="82"/>
                </a:cubicBezTo>
                <a:cubicBezTo>
                  <a:pt x="91" y="83"/>
                  <a:pt x="91" y="84"/>
                  <a:pt x="91" y="85"/>
                </a:cubicBezTo>
                <a:cubicBezTo>
                  <a:pt x="91" y="87"/>
                  <a:pt x="90" y="89"/>
                  <a:pt x="90" y="92"/>
                </a:cubicBezTo>
                <a:cubicBezTo>
                  <a:pt x="90" y="95"/>
                  <a:pt x="90" y="99"/>
                  <a:pt x="90" y="103"/>
                </a:cubicBezTo>
                <a:cubicBezTo>
                  <a:pt x="89" y="110"/>
                  <a:pt x="89" y="115"/>
                  <a:pt x="90" y="121"/>
                </a:cubicBezTo>
                <a:cubicBezTo>
                  <a:pt x="90" y="123"/>
                  <a:pt x="90" y="125"/>
                  <a:pt x="91" y="127"/>
                </a:cubicBezTo>
                <a:cubicBezTo>
                  <a:pt x="91" y="122"/>
                  <a:pt x="91" y="116"/>
                  <a:pt x="91" y="111"/>
                </a:cubicBezTo>
                <a:cubicBezTo>
                  <a:pt x="91" y="106"/>
                  <a:pt x="91" y="101"/>
                  <a:pt x="91" y="96"/>
                </a:cubicBezTo>
                <a:cubicBezTo>
                  <a:pt x="92" y="89"/>
                  <a:pt x="92" y="81"/>
                  <a:pt x="92" y="73"/>
                </a:cubicBezTo>
                <a:cubicBezTo>
                  <a:pt x="91" y="76"/>
                  <a:pt x="91" y="79"/>
                  <a:pt x="91" y="82"/>
                </a:cubicBezTo>
                <a:close/>
                <a:moveTo>
                  <a:pt x="142" y="76"/>
                </a:moveTo>
                <a:cubicBezTo>
                  <a:pt x="142" y="76"/>
                  <a:pt x="142" y="76"/>
                  <a:pt x="142" y="76"/>
                </a:cubicBezTo>
                <a:cubicBezTo>
                  <a:pt x="142" y="75"/>
                  <a:pt x="143" y="74"/>
                  <a:pt x="143" y="73"/>
                </a:cubicBezTo>
                <a:cubicBezTo>
                  <a:pt x="143" y="74"/>
                  <a:pt x="142" y="75"/>
                  <a:pt x="142" y="76"/>
                </a:cubicBezTo>
                <a:close/>
                <a:moveTo>
                  <a:pt x="293" y="89"/>
                </a:moveTo>
                <a:cubicBezTo>
                  <a:pt x="293" y="89"/>
                  <a:pt x="293" y="89"/>
                  <a:pt x="293" y="89"/>
                </a:cubicBezTo>
                <a:cubicBezTo>
                  <a:pt x="293" y="88"/>
                  <a:pt x="293" y="86"/>
                  <a:pt x="292" y="85"/>
                </a:cubicBezTo>
                <a:cubicBezTo>
                  <a:pt x="291" y="83"/>
                  <a:pt x="289" y="81"/>
                  <a:pt x="287" y="81"/>
                </a:cubicBezTo>
                <a:cubicBezTo>
                  <a:pt x="286" y="82"/>
                  <a:pt x="284" y="82"/>
                  <a:pt x="284" y="84"/>
                </a:cubicBezTo>
                <a:cubicBezTo>
                  <a:pt x="286" y="82"/>
                  <a:pt x="290" y="82"/>
                  <a:pt x="291" y="85"/>
                </a:cubicBezTo>
                <a:cubicBezTo>
                  <a:pt x="291" y="88"/>
                  <a:pt x="289" y="92"/>
                  <a:pt x="292" y="95"/>
                </a:cubicBezTo>
                <a:cubicBezTo>
                  <a:pt x="291" y="93"/>
                  <a:pt x="293" y="90"/>
                  <a:pt x="293" y="89"/>
                </a:cubicBezTo>
                <a:close/>
                <a:moveTo>
                  <a:pt x="171" y="99"/>
                </a:moveTo>
                <a:cubicBezTo>
                  <a:pt x="171" y="99"/>
                  <a:pt x="171" y="99"/>
                  <a:pt x="171" y="99"/>
                </a:cubicBezTo>
                <a:cubicBezTo>
                  <a:pt x="170" y="98"/>
                  <a:pt x="168" y="97"/>
                  <a:pt x="168" y="95"/>
                </a:cubicBezTo>
                <a:cubicBezTo>
                  <a:pt x="168" y="93"/>
                  <a:pt x="169" y="91"/>
                  <a:pt x="170" y="90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70" y="89"/>
                  <a:pt x="171" y="87"/>
                  <a:pt x="170" y="86"/>
                </a:cubicBezTo>
                <a:cubicBezTo>
                  <a:pt x="170" y="85"/>
                  <a:pt x="169" y="84"/>
                  <a:pt x="168" y="83"/>
                </a:cubicBezTo>
                <a:cubicBezTo>
                  <a:pt x="168" y="83"/>
                  <a:pt x="167" y="83"/>
                  <a:pt x="166" y="82"/>
                </a:cubicBezTo>
                <a:cubicBezTo>
                  <a:pt x="165" y="82"/>
                  <a:pt x="164" y="81"/>
                  <a:pt x="161" y="81"/>
                </a:cubicBezTo>
                <a:cubicBezTo>
                  <a:pt x="153" y="84"/>
                  <a:pt x="149" y="88"/>
                  <a:pt x="147" y="95"/>
                </a:cubicBezTo>
                <a:cubicBezTo>
                  <a:pt x="146" y="98"/>
                  <a:pt x="143" y="101"/>
                  <a:pt x="144" y="109"/>
                </a:cubicBezTo>
                <a:cubicBezTo>
                  <a:pt x="145" y="115"/>
                  <a:pt x="148" y="124"/>
                  <a:pt x="149" y="127"/>
                </a:cubicBezTo>
                <a:cubicBezTo>
                  <a:pt x="149" y="128"/>
                  <a:pt x="150" y="129"/>
                  <a:pt x="150" y="129"/>
                </a:cubicBezTo>
                <a:cubicBezTo>
                  <a:pt x="152" y="133"/>
                  <a:pt x="156" y="136"/>
                  <a:pt x="158" y="140"/>
                </a:cubicBezTo>
                <a:cubicBezTo>
                  <a:pt x="159" y="140"/>
                  <a:pt x="159" y="141"/>
                  <a:pt x="160" y="141"/>
                </a:cubicBezTo>
                <a:cubicBezTo>
                  <a:pt x="159" y="140"/>
                  <a:pt x="159" y="140"/>
                  <a:pt x="158" y="139"/>
                </a:cubicBezTo>
                <a:cubicBezTo>
                  <a:pt x="158" y="136"/>
                  <a:pt x="155" y="133"/>
                  <a:pt x="154" y="130"/>
                </a:cubicBezTo>
                <a:cubicBezTo>
                  <a:pt x="152" y="126"/>
                  <a:pt x="151" y="119"/>
                  <a:pt x="150" y="115"/>
                </a:cubicBezTo>
                <a:cubicBezTo>
                  <a:pt x="151" y="113"/>
                  <a:pt x="150" y="111"/>
                  <a:pt x="151" y="110"/>
                </a:cubicBezTo>
                <a:cubicBezTo>
                  <a:pt x="150" y="103"/>
                  <a:pt x="155" y="92"/>
                  <a:pt x="158" y="89"/>
                </a:cubicBezTo>
                <a:cubicBezTo>
                  <a:pt x="160" y="87"/>
                  <a:pt x="164" y="86"/>
                  <a:pt x="166" y="89"/>
                </a:cubicBezTo>
                <a:cubicBezTo>
                  <a:pt x="165" y="91"/>
                  <a:pt x="164" y="94"/>
                  <a:pt x="165" y="97"/>
                </a:cubicBezTo>
                <a:cubicBezTo>
                  <a:pt x="168" y="99"/>
                  <a:pt x="171" y="102"/>
                  <a:pt x="173" y="105"/>
                </a:cubicBezTo>
                <a:cubicBezTo>
                  <a:pt x="174" y="105"/>
                  <a:pt x="178" y="106"/>
                  <a:pt x="178" y="102"/>
                </a:cubicBezTo>
                <a:cubicBezTo>
                  <a:pt x="175" y="102"/>
                  <a:pt x="173" y="101"/>
                  <a:pt x="171" y="99"/>
                </a:cubicBezTo>
                <a:close/>
                <a:moveTo>
                  <a:pt x="142" y="84"/>
                </a:moveTo>
                <a:cubicBezTo>
                  <a:pt x="142" y="84"/>
                  <a:pt x="142" y="84"/>
                  <a:pt x="142" y="84"/>
                </a:cubicBezTo>
                <a:cubicBezTo>
                  <a:pt x="142" y="86"/>
                  <a:pt x="140" y="88"/>
                  <a:pt x="140" y="90"/>
                </a:cubicBezTo>
                <a:cubicBezTo>
                  <a:pt x="140" y="91"/>
                  <a:pt x="139" y="93"/>
                  <a:pt x="140" y="93"/>
                </a:cubicBezTo>
                <a:cubicBezTo>
                  <a:pt x="140" y="90"/>
                  <a:pt x="143" y="86"/>
                  <a:pt x="143" y="82"/>
                </a:cubicBezTo>
                <a:cubicBezTo>
                  <a:pt x="142" y="83"/>
                  <a:pt x="142" y="84"/>
                  <a:pt x="142" y="84"/>
                </a:cubicBezTo>
                <a:close/>
                <a:moveTo>
                  <a:pt x="273" y="95"/>
                </a:moveTo>
                <a:cubicBezTo>
                  <a:pt x="273" y="95"/>
                  <a:pt x="273" y="95"/>
                  <a:pt x="273" y="95"/>
                </a:cubicBezTo>
                <a:cubicBezTo>
                  <a:pt x="273" y="96"/>
                  <a:pt x="274" y="96"/>
                  <a:pt x="274" y="97"/>
                </a:cubicBezTo>
                <a:cubicBezTo>
                  <a:pt x="275" y="97"/>
                  <a:pt x="275" y="98"/>
                  <a:pt x="275" y="98"/>
                </a:cubicBezTo>
                <a:cubicBezTo>
                  <a:pt x="272" y="97"/>
                  <a:pt x="272" y="93"/>
                  <a:pt x="269" y="92"/>
                </a:cubicBezTo>
                <a:cubicBezTo>
                  <a:pt x="270" y="93"/>
                  <a:pt x="270" y="94"/>
                  <a:pt x="271" y="95"/>
                </a:cubicBezTo>
                <a:cubicBezTo>
                  <a:pt x="272" y="96"/>
                  <a:pt x="274" y="97"/>
                  <a:pt x="273" y="98"/>
                </a:cubicBezTo>
                <a:cubicBezTo>
                  <a:pt x="273" y="97"/>
                  <a:pt x="271" y="96"/>
                  <a:pt x="270" y="94"/>
                </a:cubicBezTo>
                <a:cubicBezTo>
                  <a:pt x="270" y="96"/>
                  <a:pt x="271" y="96"/>
                  <a:pt x="272" y="98"/>
                </a:cubicBezTo>
                <a:cubicBezTo>
                  <a:pt x="272" y="98"/>
                  <a:pt x="271" y="98"/>
                  <a:pt x="271" y="97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0" y="96"/>
                  <a:pt x="269" y="94"/>
                  <a:pt x="268" y="93"/>
                </a:cubicBezTo>
                <a:cubicBezTo>
                  <a:pt x="269" y="95"/>
                  <a:pt x="269" y="97"/>
                  <a:pt x="270" y="99"/>
                </a:cubicBezTo>
                <a:cubicBezTo>
                  <a:pt x="272" y="99"/>
                  <a:pt x="272" y="100"/>
                  <a:pt x="274" y="99"/>
                </a:cubicBezTo>
                <a:cubicBezTo>
                  <a:pt x="274" y="99"/>
                  <a:pt x="273" y="98"/>
                  <a:pt x="274" y="98"/>
                </a:cubicBezTo>
                <a:cubicBezTo>
                  <a:pt x="274" y="99"/>
                  <a:pt x="275" y="99"/>
                  <a:pt x="276" y="99"/>
                </a:cubicBezTo>
                <a:cubicBezTo>
                  <a:pt x="276" y="99"/>
                  <a:pt x="275" y="99"/>
                  <a:pt x="276" y="98"/>
                </a:cubicBezTo>
                <a:cubicBezTo>
                  <a:pt x="276" y="98"/>
                  <a:pt x="276" y="99"/>
                  <a:pt x="276" y="99"/>
                </a:cubicBezTo>
                <a:cubicBezTo>
                  <a:pt x="281" y="99"/>
                  <a:pt x="283" y="102"/>
                  <a:pt x="283" y="106"/>
                </a:cubicBezTo>
                <a:cubicBezTo>
                  <a:pt x="282" y="107"/>
                  <a:pt x="282" y="107"/>
                  <a:pt x="282" y="108"/>
                </a:cubicBezTo>
                <a:cubicBezTo>
                  <a:pt x="280" y="109"/>
                  <a:pt x="277" y="112"/>
                  <a:pt x="273" y="111"/>
                </a:cubicBezTo>
                <a:cubicBezTo>
                  <a:pt x="273" y="111"/>
                  <a:pt x="273" y="111"/>
                  <a:pt x="273" y="111"/>
                </a:cubicBezTo>
                <a:cubicBezTo>
                  <a:pt x="273" y="110"/>
                  <a:pt x="272" y="110"/>
                  <a:pt x="271" y="110"/>
                </a:cubicBezTo>
                <a:cubicBezTo>
                  <a:pt x="271" y="110"/>
                  <a:pt x="272" y="110"/>
                  <a:pt x="271" y="110"/>
                </a:cubicBezTo>
                <a:cubicBezTo>
                  <a:pt x="269" y="108"/>
                  <a:pt x="268" y="106"/>
                  <a:pt x="265" y="104"/>
                </a:cubicBezTo>
                <a:cubicBezTo>
                  <a:pt x="266" y="105"/>
                  <a:pt x="268" y="107"/>
                  <a:pt x="268" y="108"/>
                </a:cubicBezTo>
                <a:cubicBezTo>
                  <a:pt x="268" y="108"/>
                  <a:pt x="268" y="108"/>
                  <a:pt x="268" y="108"/>
                </a:cubicBezTo>
                <a:cubicBezTo>
                  <a:pt x="269" y="111"/>
                  <a:pt x="271" y="113"/>
                  <a:pt x="273" y="115"/>
                </a:cubicBezTo>
                <a:cubicBezTo>
                  <a:pt x="274" y="117"/>
                  <a:pt x="275" y="120"/>
                  <a:pt x="276" y="122"/>
                </a:cubicBezTo>
                <a:cubicBezTo>
                  <a:pt x="276" y="123"/>
                  <a:pt x="277" y="125"/>
                  <a:pt x="276" y="126"/>
                </a:cubicBezTo>
                <a:cubicBezTo>
                  <a:pt x="275" y="122"/>
                  <a:pt x="274" y="118"/>
                  <a:pt x="272" y="116"/>
                </a:cubicBezTo>
                <a:cubicBezTo>
                  <a:pt x="269" y="113"/>
                  <a:pt x="267" y="111"/>
                  <a:pt x="266" y="107"/>
                </a:cubicBezTo>
                <a:cubicBezTo>
                  <a:pt x="265" y="106"/>
                  <a:pt x="265" y="105"/>
                  <a:pt x="264" y="103"/>
                </a:cubicBezTo>
                <a:cubicBezTo>
                  <a:pt x="263" y="104"/>
                  <a:pt x="264" y="104"/>
                  <a:pt x="263" y="105"/>
                </a:cubicBezTo>
                <a:cubicBezTo>
                  <a:pt x="264" y="104"/>
                  <a:pt x="261" y="105"/>
                  <a:pt x="261" y="105"/>
                </a:cubicBezTo>
                <a:cubicBezTo>
                  <a:pt x="263" y="107"/>
                  <a:pt x="264" y="110"/>
                  <a:pt x="265" y="112"/>
                </a:cubicBezTo>
                <a:cubicBezTo>
                  <a:pt x="265" y="111"/>
                  <a:pt x="264" y="110"/>
                  <a:pt x="264" y="109"/>
                </a:cubicBezTo>
                <a:cubicBezTo>
                  <a:pt x="265" y="110"/>
                  <a:pt x="266" y="112"/>
                  <a:pt x="265" y="113"/>
                </a:cubicBezTo>
                <a:cubicBezTo>
                  <a:pt x="264" y="109"/>
                  <a:pt x="261" y="107"/>
                  <a:pt x="260" y="103"/>
                </a:cubicBezTo>
                <a:cubicBezTo>
                  <a:pt x="259" y="103"/>
                  <a:pt x="259" y="103"/>
                  <a:pt x="260" y="104"/>
                </a:cubicBezTo>
                <a:cubicBezTo>
                  <a:pt x="261" y="106"/>
                  <a:pt x="262" y="108"/>
                  <a:pt x="263" y="110"/>
                </a:cubicBezTo>
                <a:cubicBezTo>
                  <a:pt x="261" y="109"/>
                  <a:pt x="261" y="106"/>
                  <a:pt x="260" y="105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61" y="107"/>
                  <a:pt x="262" y="110"/>
                  <a:pt x="263" y="112"/>
                </a:cubicBezTo>
                <a:cubicBezTo>
                  <a:pt x="263" y="112"/>
                  <a:pt x="264" y="114"/>
                  <a:pt x="264" y="114"/>
                </a:cubicBezTo>
                <a:cubicBezTo>
                  <a:pt x="263" y="114"/>
                  <a:pt x="263" y="113"/>
                  <a:pt x="263" y="113"/>
                </a:cubicBezTo>
                <a:cubicBezTo>
                  <a:pt x="263" y="113"/>
                  <a:pt x="263" y="113"/>
                  <a:pt x="263" y="113"/>
                </a:cubicBezTo>
                <a:cubicBezTo>
                  <a:pt x="262" y="111"/>
                  <a:pt x="262" y="111"/>
                  <a:pt x="261" y="109"/>
                </a:cubicBezTo>
                <a:cubicBezTo>
                  <a:pt x="261" y="110"/>
                  <a:pt x="262" y="111"/>
                  <a:pt x="261" y="112"/>
                </a:cubicBezTo>
                <a:cubicBezTo>
                  <a:pt x="261" y="111"/>
                  <a:pt x="261" y="110"/>
                  <a:pt x="260" y="108"/>
                </a:cubicBezTo>
                <a:cubicBezTo>
                  <a:pt x="260" y="111"/>
                  <a:pt x="261" y="113"/>
                  <a:pt x="261" y="115"/>
                </a:cubicBezTo>
                <a:cubicBezTo>
                  <a:pt x="260" y="113"/>
                  <a:pt x="260" y="110"/>
                  <a:pt x="259" y="108"/>
                </a:cubicBezTo>
                <a:cubicBezTo>
                  <a:pt x="259" y="109"/>
                  <a:pt x="258" y="110"/>
                  <a:pt x="257" y="110"/>
                </a:cubicBezTo>
                <a:cubicBezTo>
                  <a:pt x="257" y="112"/>
                  <a:pt x="258" y="113"/>
                  <a:pt x="257" y="115"/>
                </a:cubicBezTo>
                <a:cubicBezTo>
                  <a:pt x="256" y="114"/>
                  <a:pt x="257" y="111"/>
                  <a:pt x="255" y="110"/>
                </a:cubicBezTo>
                <a:cubicBezTo>
                  <a:pt x="255" y="112"/>
                  <a:pt x="255" y="113"/>
                  <a:pt x="255" y="114"/>
                </a:cubicBezTo>
                <a:cubicBezTo>
                  <a:pt x="257" y="115"/>
                  <a:pt x="257" y="119"/>
                  <a:pt x="255" y="120"/>
                </a:cubicBezTo>
                <a:cubicBezTo>
                  <a:pt x="255" y="121"/>
                  <a:pt x="256" y="124"/>
                  <a:pt x="255" y="124"/>
                </a:cubicBezTo>
                <a:cubicBezTo>
                  <a:pt x="254" y="123"/>
                  <a:pt x="254" y="121"/>
                  <a:pt x="254" y="120"/>
                </a:cubicBezTo>
                <a:cubicBezTo>
                  <a:pt x="252" y="121"/>
                  <a:pt x="252" y="119"/>
                  <a:pt x="250" y="119"/>
                </a:cubicBezTo>
                <a:cubicBezTo>
                  <a:pt x="250" y="119"/>
                  <a:pt x="250" y="120"/>
                  <a:pt x="250" y="119"/>
                </a:cubicBezTo>
                <a:cubicBezTo>
                  <a:pt x="251" y="120"/>
                  <a:pt x="250" y="120"/>
                  <a:pt x="250" y="121"/>
                </a:cubicBezTo>
                <a:cubicBezTo>
                  <a:pt x="250" y="121"/>
                  <a:pt x="252" y="122"/>
                  <a:pt x="252" y="123"/>
                </a:cubicBezTo>
                <a:cubicBezTo>
                  <a:pt x="252" y="124"/>
                  <a:pt x="250" y="125"/>
                  <a:pt x="249" y="126"/>
                </a:cubicBezTo>
                <a:cubicBezTo>
                  <a:pt x="249" y="127"/>
                  <a:pt x="249" y="127"/>
                  <a:pt x="248" y="128"/>
                </a:cubicBezTo>
                <a:cubicBezTo>
                  <a:pt x="249" y="129"/>
                  <a:pt x="249" y="129"/>
                  <a:pt x="249" y="130"/>
                </a:cubicBezTo>
                <a:cubicBezTo>
                  <a:pt x="250" y="130"/>
                  <a:pt x="250" y="129"/>
                  <a:pt x="250" y="130"/>
                </a:cubicBezTo>
                <a:cubicBezTo>
                  <a:pt x="250" y="130"/>
                  <a:pt x="251" y="131"/>
                  <a:pt x="252" y="131"/>
                </a:cubicBezTo>
                <a:cubicBezTo>
                  <a:pt x="252" y="132"/>
                  <a:pt x="252" y="133"/>
                  <a:pt x="252" y="134"/>
                </a:cubicBezTo>
                <a:cubicBezTo>
                  <a:pt x="252" y="137"/>
                  <a:pt x="250" y="138"/>
                  <a:pt x="250" y="140"/>
                </a:cubicBezTo>
                <a:cubicBezTo>
                  <a:pt x="249" y="141"/>
                  <a:pt x="250" y="142"/>
                  <a:pt x="251" y="144"/>
                </a:cubicBezTo>
                <a:cubicBezTo>
                  <a:pt x="253" y="144"/>
                  <a:pt x="253" y="147"/>
                  <a:pt x="254" y="148"/>
                </a:cubicBezTo>
                <a:cubicBezTo>
                  <a:pt x="252" y="149"/>
                  <a:pt x="252" y="152"/>
                  <a:pt x="253" y="153"/>
                </a:cubicBezTo>
                <a:cubicBezTo>
                  <a:pt x="254" y="153"/>
                  <a:pt x="255" y="153"/>
                  <a:pt x="256" y="153"/>
                </a:cubicBezTo>
                <a:cubicBezTo>
                  <a:pt x="257" y="155"/>
                  <a:pt x="258" y="156"/>
                  <a:pt x="259" y="157"/>
                </a:cubicBezTo>
                <a:cubicBezTo>
                  <a:pt x="262" y="157"/>
                  <a:pt x="262" y="154"/>
                  <a:pt x="263" y="152"/>
                </a:cubicBezTo>
                <a:cubicBezTo>
                  <a:pt x="261" y="148"/>
                  <a:pt x="263" y="142"/>
                  <a:pt x="267" y="140"/>
                </a:cubicBezTo>
                <a:cubicBezTo>
                  <a:pt x="266" y="139"/>
                  <a:pt x="267" y="138"/>
                  <a:pt x="267" y="137"/>
                </a:cubicBezTo>
                <a:cubicBezTo>
                  <a:pt x="266" y="136"/>
                  <a:pt x="265" y="135"/>
                  <a:pt x="266" y="134"/>
                </a:cubicBezTo>
                <a:cubicBezTo>
                  <a:pt x="261" y="131"/>
                  <a:pt x="265" y="120"/>
                  <a:pt x="270" y="124"/>
                </a:cubicBezTo>
                <a:cubicBezTo>
                  <a:pt x="271" y="129"/>
                  <a:pt x="267" y="131"/>
                  <a:pt x="267" y="135"/>
                </a:cubicBezTo>
                <a:cubicBezTo>
                  <a:pt x="268" y="137"/>
                  <a:pt x="269" y="139"/>
                  <a:pt x="268" y="140"/>
                </a:cubicBezTo>
                <a:cubicBezTo>
                  <a:pt x="267" y="141"/>
                  <a:pt x="267" y="141"/>
                  <a:pt x="266" y="142"/>
                </a:cubicBezTo>
                <a:cubicBezTo>
                  <a:pt x="264" y="145"/>
                  <a:pt x="262" y="153"/>
                  <a:pt x="267" y="153"/>
                </a:cubicBezTo>
                <a:cubicBezTo>
                  <a:pt x="268" y="150"/>
                  <a:pt x="269" y="146"/>
                  <a:pt x="270" y="142"/>
                </a:cubicBezTo>
                <a:cubicBezTo>
                  <a:pt x="271" y="143"/>
                  <a:pt x="270" y="144"/>
                  <a:pt x="270" y="145"/>
                </a:cubicBezTo>
                <a:cubicBezTo>
                  <a:pt x="269" y="148"/>
                  <a:pt x="269" y="151"/>
                  <a:pt x="269" y="154"/>
                </a:cubicBezTo>
                <a:cubicBezTo>
                  <a:pt x="270" y="157"/>
                  <a:pt x="271" y="159"/>
                  <a:pt x="274" y="159"/>
                </a:cubicBezTo>
                <a:cubicBezTo>
                  <a:pt x="277" y="159"/>
                  <a:pt x="279" y="158"/>
                  <a:pt x="282" y="159"/>
                </a:cubicBezTo>
                <a:cubicBezTo>
                  <a:pt x="283" y="159"/>
                  <a:pt x="285" y="159"/>
                  <a:pt x="286" y="158"/>
                </a:cubicBezTo>
                <a:cubicBezTo>
                  <a:pt x="286" y="158"/>
                  <a:pt x="286" y="158"/>
                  <a:pt x="286" y="157"/>
                </a:cubicBezTo>
                <a:cubicBezTo>
                  <a:pt x="287" y="157"/>
                  <a:pt x="288" y="154"/>
                  <a:pt x="290" y="155"/>
                </a:cubicBezTo>
                <a:cubicBezTo>
                  <a:pt x="291" y="155"/>
                  <a:pt x="291" y="153"/>
                  <a:pt x="291" y="152"/>
                </a:cubicBezTo>
                <a:cubicBezTo>
                  <a:pt x="291" y="152"/>
                  <a:pt x="290" y="151"/>
                  <a:pt x="290" y="150"/>
                </a:cubicBezTo>
                <a:cubicBezTo>
                  <a:pt x="290" y="150"/>
                  <a:pt x="290" y="149"/>
                  <a:pt x="290" y="148"/>
                </a:cubicBezTo>
                <a:cubicBezTo>
                  <a:pt x="290" y="147"/>
                  <a:pt x="291" y="146"/>
                  <a:pt x="292" y="146"/>
                </a:cubicBezTo>
                <a:cubicBezTo>
                  <a:pt x="290" y="143"/>
                  <a:pt x="285" y="141"/>
                  <a:pt x="283" y="138"/>
                </a:cubicBezTo>
                <a:cubicBezTo>
                  <a:pt x="285" y="139"/>
                  <a:pt x="287" y="140"/>
                  <a:pt x="289" y="142"/>
                </a:cubicBezTo>
                <a:cubicBezTo>
                  <a:pt x="291" y="143"/>
                  <a:pt x="293" y="145"/>
                  <a:pt x="294" y="146"/>
                </a:cubicBezTo>
                <a:cubicBezTo>
                  <a:pt x="294" y="148"/>
                  <a:pt x="295" y="150"/>
                  <a:pt x="296" y="150"/>
                </a:cubicBezTo>
                <a:cubicBezTo>
                  <a:pt x="299" y="150"/>
                  <a:pt x="296" y="146"/>
                  <a:pt x="298" y="144"/>
                </a:cubicBezTo>
                <a:cubicBezTo>
                  <a:pt x="299" y="143"/>
                  <a:pt x="299" y="144"/>
                  <a:pt x="300" y="143"/>
                </a:cubicBezTo>
                <a:cubicBezTo>
                  <a:pt x="301" y="141"/>
                  <a:pt x="300" y="139"/>
                  <a:pt x="299" y="137"/>
                </a:cubicBezTo>
                <a:cubicBezTo>
                  <a:pt x="297" y="137"/>
                  <a:pt x="296" y="138"/>
                  <a:pt x="294" y="137"/>
                </a:cubicBezTo>
                <a:cubicBezTo>
                  <a:pt x="294" y="135"/>
                  <a:pt x="293" y="135"/>
                  <a:pt x="293" y="134"/>
                </a:cubicBezTo>
                <a:cubicBezTo>
                  <a:pt x="290" y="132"/>
                  <a:pt x="282" y="132"/>
                  <a:pt x="284" y="126"/>
                </a:cubicBezTo>
                <a:cubicBezTo>
                  <a:pt x="284" y="125"/>
                  <a:pt x="283" y="124"/>
                  <a:pt x="283" y="123"/>
                </a:cubicBezTo>
                <a:cubicBezTo>
                  <a:pt x="283" y="123"/>
                  <a:pt x="283" y="122"/>
                  <a:pt x="283" y="122"/>
                </a:cubicBezTo>
                <a:cubicBezTo>
                  <a:pt x="283" y="118"/>
                  <a:pt x="287" y="120"/>
                  <a:pt x="288" y="123"/>
                </a:cubicBezTo>
                <a:cubicBezTo>
                  <a:pt x="289" y="126"/>
                  <a:pt x="287" y="128"/>
                  <a:pt x="288" y="131"/>
                </a:cubicBezTo>
                <a:cubicBezTo>
                  <a:pt x="290" y="132"/>
                  <a:pt x="293" y="132"/>
                  <a:pt x="295" y="134"/>
                </a:cubicBezTo>
                <a:cubicBezTo>
                  <a:pt x="295" y="135"/>
                  <a:pt x="296" y="136"/>
                  <a:pt x="295" y="136"/>
                </a:cubicBezTo>
                <a:cubicBezTo>
                  <a:pt x="297" y="137"/>
                  <a:pt x="297" y="136"/>
                  <a:pt x="299" y="136"/>
                </a:cubicBezTo>
                <a:cubicBezTo>
                  <a:pt x="299" y="137"/>
                  <a:pt x="299" y="137"/>
                  <a:pt x="299" y="137"/>
                </a:cubicBezTo>
                <a:cubicBezTo>
                  <a:pt x="303" y="137"/>
                  <a:pt x="302" y="143"/>
                  <a:pt x="301" y="145"/>
                </a:cubicBezTo>
                <a:cubicBezTo>
                  <a:pt x="297" y="144"/>
                  <a:pt x="299" y="148"/>
                  <a:pt x="298" y="150"/>
                </a:cubicBezTo>
                <a:cubicBezTo>
                  <a:pt x="299" y="150"/>
                  <a:pt x="299" y="151"/>
                  <a:pt x="299" y="152"/>
                </a:cubicBezTo>
                <a:cubicBezTo>
                  <a:pt x="303" y="152"/>
                  <a:pt x="303" y="148"/>
                  <a:pt x="307" y="148"/>
                </a:cubicBezTo>
                <a:cubicBezTo>
                  <a:pt x="308" y="147"/>
                  <a:pt x="308" y="146"/>
                  <a:pt x="308" y="143"/>
                </a:cubicBezTo>
                <a:cubicBezTo>
                  <a:pt x="307" y="141"/>
                  <a:pt x="305" y="140"/>
                  <a:pt x="305" y="137"/>
                </a:cubicBezTo>
                <a:cubicBezTo>
                  <a:pt x="306" y="134"/>
                  <a:pt x="312" y="136"/>
                  <a:pt x="311" y="132"/>
                </a:cubicBezTo>
                <a:cubicBezTo>
                  <a:pt x="310" y="131"/>
                  <a:pt x="310" y="131"/>
                  <a:pt x="310" y="130"/>
                </a:cubicBezTo>
                <a:cubicBezTo>
                  <a:pt x="308" y="130"/>
                  <a:pt x="307" y="129"/>
                  <a:pt x="307" y="128"/>
                </a:cubicBezTo>
                <a:cubicBezTo>
                  <a:pt x="307" y="127"/>
                  <a:pt x="308" y="126"/>
                  <a:pt x="309" y="125"/>
                </a:cubicBezTo>
                <a:cubicBezTo>
                  <a:pt x="309" y="125"/>
                  <a:pt x="309" y="124"/>
                  <a:pt x="310" y="124"/>
                </a:cubicBezTo>
                <a:cubicBezTo>
                  <a:pt x="309" y="123"/>
                  <a:pt x="309" y="123"/>
                  <a:pt x="309" y="122"/>
                </a:cubicBezTo>
                <a:cubicBezTo>
                  <a:pt x="307" y="122"/>
                  <a:pt x="305" y="122"/>
                  <a:pt x="305" y="120"/>
                </a:cubicBezTo>
                <a:cubicBezTo>
                  <a:pt x="305" y="118"/>
                  <a:pt x="307" y="117"/>
                  <a:pt x="308" y="116"/>
                </a:cubicBezTo>
                <a:cubicBezTo>
                  <a:pt x="309" y="113"/>
                  <a:pt x="306" y="113"/>
                  <a:pt x="304" y="112"/>
                </a:cubicBezTo>
                <a:cubicBezTo>
                  <a:pt x="303" y="111"/>
                  <a:pt x="302" y="109"/>
                  <a:pt x="301" y="107"/>
                </a:cubicBezTo>
                <a:cubicBezTo>
                  <a:pt x="301" y="105"/>
                  <a:pt x="302" y="104"/>
                  <a:pt x="302" y="102"/>
                </a:cubicBezTo>
                <a:cubicBezTo>
                  <a:pt x="301" y="100"/>
                  <a:pt x="299" y="100"/>
                  <a:pt x="297" y="99"/>
                </a:cubicBezTo>
                <a:cubicBezTo>
                  <a:pt x="296" y="97"/>
                  <a:pt x="298" y="95"/>
                  <a:pt x="298" y="93"/>
                </a:cubicBezTo>
                <a:cubicBezTo>
                  <a:pt x="295" y="93"/>
                  <a:pt x="297" y="97"/>
                  <a:pt x="293" y="97"/>
                </a:cubicBezTo>
                <a:cubicBezTo>
                  <a:pt x="293" y="97"/>
                  <a:pt x="292" y="97"/>
                  <a:pt x="292" y="96"/>
                </a:cubicBezTo>
                <a:cubicBezTo>
                  <a:pt x="291" y="96"/>
                  <a:pt x="290" y="96"/>
                  <a:pt x="290" y="95"/>
                </a:cubicBezTo>
                <a:cubicBezTo>
                  <a:pt x="289" y="95"/>
                  <a:pt x="289" y="93"/>
                  <a:pt x="289" y="92"/>
                </a:cubicBezTo>
                <a:cubicBezTo>
                  <a:pt x="288" y="88"/>
                  <a:pt x="292" y="83"/>
                  <a:pt x="286" y="84"/>
                </a:cubicBezTo>
                <a:cubicBezTo>
                  <a:pt x="285" y="86"/>
                  <a:pt x="284" y="91"/>
                  <a:pt x="279" y="90"/>
                </a:cubicBezTo>
                <a:cubicBezTo>
                  <a:pt x="282" y="92"/>
                  <a:pt x="285" y="93"/>
                  <a:pt x="287" y="95"/>
                </a:cubicBezTo>
                <a:cubicBezTo>
                  <a:pt x="284" y="94"/>
                  <a:pt x="282" y="91"/>
                  <a:pt x="279" y="91"/>
                </a:cubicBezTo>
                <a:cubicBezTo>
                  <a:pt x="280" y="92"/>
                  <a:pt x="282" y="93"/>
                  <a:pt x="282" y="93"/>
                </a:cubicBezTo>
                <a:cubicBezTo>
                  <a:pt x="280" y="93"/>
                  <a:pt x="279" y="91"/>
                  <a:pt x="277" y="90"/>
                </a:cubicBezTo>
                <a:cubicBezTo>
                  <a:pt x="277" y="91"/>
                  <a:pt x="277" y="91"/>
                  <a:pt x="277" y="91"/>
                </a:cubicBezTo>
                <a:cubicBezTo>
                  <a:pt x="278" y="91"/>
                  <a:pt x="277" y="91"/>
                  <a:pt x="278" y="91"/>
                </a:cubicBezTo>
                <a:cubicBezTo>
                  <a:pt x="279" y="93"/>
                  <a:pt x="282" y="95"/>
                  <a:pt x="283" y="97"/>
                </a:cubicBezTo>
                <a:cubicBezTo>
                  <a:pt x="281" y="96"/>
                  <a:pt x="279" y="93"/>
                  <a:pt x="277" y="92"/>
                </a:cubicBezTo>
                <a:cubicBezTo>
                  <a:pt x="277" y="93"/>
                  <a:pt x="276" y="94"/>
                  <a:pt x="275" y="94"/>
                </a:cubicBezTo>
                <a:cubicBezTo>
                  <a:pt x="278" y="96"/>
                  <a:pt x="279" y="98"/>
                  <a:pt x="281" y="100"/>
                </a:cubicBezTo>
                <a:cubicBezTo>
                  <a:pt x="278" y="98"/>
                  <a:pt x="277" y="96"/>
                  <a:pt x="275" y="94"/>
                </a:cubicBezTo>
                <a:cubicBezTo>
                  <a:pt x="275" y="95"/>
                  <a:pt x="273" y="94"/>
                  <a:pt x="274" y="95"/>
                </a:cubicBezTo>
                <a:cubicBezTo>
                  <a:pt x="274" y="95"/>
                  <a:pt x="274" y="95"/>
                  <a:pt x="274" y="95"/>
                </a:cubicBezTo>
                <a:cubicBezTo>
                  <a:pt x="275" y="96"/>
                  <a:pt x="277" y="97"/>
                  <a:pt x="277" y="98"/>
                </a:cubicBezTo>
                <a:cubicBezTo>
                  <a:pt x="276" y="97"/>
                  <a:pt x="274" y="97"/>
                  <a:pt x="274" y="95"/>
                </a:cubicBezTo>
                <a:cubicBezTo>
                  <a:pt x="274" y="96"/>
                  <a:pt x="273" y="95"/>
                  <a:pt x="273" y="95"/>
                </a:cubicBezTo>
                <a:close/>
                <a:moveTo>
                  <a:pt x="260" y="107"/>
                </a:moveTo>
                <a:cubicBezTo>
                  <a:pt x="260" y="107"/>
                  <a:pt x="260" y="107"/>
                  <a:pt x="260" y="107"/>
                </a:cubicBezTo>
                <a:cubicBezTo>
                  <a:pt x="260" y="107"/>
                  <a:pt x="260" y="108"/>
                  <a:pt x="260" y="107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7"/>
                  <a:pt x="260" y="107"/>
                  <a:pt x="260" y="107"/>
                </a:cubicBezTo>
                <a:close/>
                <a:moveTo>
                  <a:pt x="277" y="86"/>
                </a:moveTo>
                <a:cubicBezTo>
                  <a:pt x="277" y="86"/>
                  <a:pt x="277" y="86"/>
                  <a:pt x="277" y="86"/>
                </a:cubicBezTo>
                <a:cubicBezTo>
                  <a:pt x="274" y="87"/>
                  <a:pt x="275" y="91"/>
                  <a:pt x="273" y="93"/>
                </a:cubicBezTo>
                <a:cubicBezTo>
                  <a:pt x="275" y="94"/>
                  <a:pt x="275" y="93"/>
                  <a:pt x="276" y="92"/>
                </a:cubicBezTo>
                <a:cubicBezTo>
                  <a:pt x="275" y="89"/>
                  <a:pt x="278" y="88"/>
                  <a:pt x="280" y="89"/>
                </a:cubicBezTo>
                <a:cubicBezTo>
                  <a:pt x="281" y="89"/>
                  <a:pt x="283" y="89"/>
                  <a:pt x="282" y="88"/>
                </a:cubicBezTo>
                <a:cubicBezTo>
                  <a:pt x="280" y="89"/>
                  <a:pt x="279" y="87"/>
                  <a:pt x="277" y="86"/>
                </a:cubicBezTo>
                <a:close/>
                <a:moveTo>
                  <a:pt x="93" y="87"/>
                </a:moveTo>
                <a:cubicBezTo>
                  <a:pt x="93" y="87"/>
                  <a:pt x="93" y="87"/>
                  <a:pt x="93" y="87"/>
                </a:cubicBezTo>
                <a:cubicBezTo>
                  <a:pt x="93" y="87"/>
                  <a:pt x="93" y="86"/>
                  <a:pt x="93" y="86"/>
                </a:cubicBezTo>
                <a:cubicBezTo>
                  <a:pt x="93" y="86"/>
                  <a:pt x="93" y="87"/>
                  <a:pt x="93" y="87"/>
                </a:cubicBezTo>
                <a:close/>
                <a:moveTo>
                  <a:pt x="134" y="88"/>
                </a:moveTo>
                <a:cubicBezTo>
                  <a:pt x="134" y="88"/>
                  <a:pt x="134" y="88"/>
                  <a:pt x="134" y="88"/>
                </a:cubicBezTo>
                <a:cubicBezTo>
                  <a:pt x="134" y="87"/>
                  <a:pt x="134" y="86"/>
                  <a:pt x="133" y="86"/>
                </a:cubicBezTo>
                <a:cubicBezTo>
                  <a:pt x="134" y="87"/>
                  <a:pt x="133" y="88"/>
                  <a:pt x="134" y="88"/>
                </a:cubicBezTo>
                <a:close/>
                <a:moveTo>
                  <a:pt x="133" y="93"/>
                </a:moveTo>
                <a:cubicBezTo>
                  <a:pt x="133" y="93"/>
                  <a:pt x="133" y="93"/>
                  <a:pt x="133" y="93"/>
                </a:cubicBezTo>
                <a:cubicBezTo>
                  <a:pt x="133" y="91"/>
                  <a:pt x="132" y="89"/>
                  <a:pt x="132" y="88"/>
                </a:cubicBezTo>
                <a:cubicBezTo>
                  <a:pt x="132" y="88"/>
                  <a:pt x="132" y="86"/>
                  <a:pt x="131" y="87"/>
                </a:cubicBezTo>
                <a:cubicBezTo>
                  <a:pt x="132" y="89"/>
                  <a:pt x="132" y="92"/>
                  <a:pt x="133" y="93"/>
                </a:cubicBezTo>
                <a:close/>
                <a:moveTo>
                  <a:pt x="133" y="91"/>
                </a:moveTo>
                <a:cubicBezTo>
                  <a:pt x="133" y="91"/>
                  <a:pt x="133" y="91"/>
                  <a:pt x="133" y="91"/>
                </a:cubicBezTo>
                <a:cubicBezTo>
                  <a:pt x="134" y="90"/>
                  <a:pt x="133" y="89"/>
                  <a:pt x="133" y="88"/>
                </a:cubicBezTo>
                <a:cubicBezTo>
                  <a:pt x="133" y="89"/>
                  <a:pt x="133" y="88"/>
                  <a:pt x="132" y="89"/>
                </a:cubicBezTo>
                <a:cubicBezTo>
                  <a:pt x="133" y="90"/>
                  <a:pt x="133" y="90"/>
                  <a:pt x="133" y="91"/>
                </a:cubicBezTo>
                <a:close/>
                <a:moveTo>
                  <a:pt x="93" y="125"/>
                </a:moveTo>
                <a:cubicBezTo>
                  <a:pt x="93" y="125"/>
                  <a:pt x="93" y="125"/>
                  <a:pt x="93" y="125"/>
                </a:cubicBezTo>
                <a:cubicBezTo>
                  <a:pt x="93" y="125"/>
                  <a:pt x="92" y="123"/>
                  <a:pt x="93" y="122"/>
                </a:cubicBezTo>
                <a:cubicBezTo>
                  <a:pt x="93" y="122"/>
                  <a:pt x="93" y="121"/>
                  <a:pt x="93" y="121"/>
                </a:cubicBezTo>
                <a:cubicBezTo>
                  <a:pt x="94" y="118"/>
                  <a:pt x="93" y="113"/>
                  <a:pt x="93" y="109"/>
                </a:cubicBezTo>
                <a:cubicBezTo>
                  <a:pt x="92" y="102"/>
                  <a:pt x="93" y="95"/>
                  <a:pt x="93" y="88"/>
                </a:cubicBezTo>
                <a:cubicBezTo>
                  <a:pt x="92" y="100"/>
                  <a:pt x="92" y="114"/>
                  <a:pt x="93" y="125"/>
                </a:cubicBezTo>
                <a:close/>
                <a:moveTo>
                  <a:pt x="134" y="98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99"/>
                  <a:pt x="135" y="99"/>
                  <a:pt x="135" y="99"/>
                </a:cubicBezTo>
                <a:cubicBezTo>
                  <a:pt x="133" y="102"/>
                  <a:pt x="133" y="104"/>
                  <a:pt x="131" y="107"/>
                </a:cubicBezTo>
                <a:cubicBezTo>
                  <a:pt x="131" y="109"/>
                  <a:pt x="129" y="110"/>
                  <a:pt x="130" y="111"/>
                </a:cubicBezTo>
                <a:cubicBezTo>
                  <a:pt x="131" y="107"/>
                  <a:pt x="133" y="105"/>
                  <a:pt x="134" y="101"/>
                </a:cubicBezTo>
                <a:cubicBezTo>
                  <a:pt x="136" y="97"/>
                  <a:pt x="138" y="93"/>
                  <a:pt x="138" y="88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7" y="91"/>
                  <a:pt x="136" y="95"/>
                  <a:pt x="134" y="98"/>
                </a:cubicBezTo>
                <a:close/>
                <a:moveTo>
                  <a:pt x="171" y="91"/>
                </a:moveTo>
                <a:cubicBezTo>
                  <a:pt x="169" y="94"/>
                  <a:pt x="170" y="96"/>
                  <a:pt x="172" y="98"/>
                </a:cubicBezTo>
                <a:cubicBezTo>
                  <a:pt x="173" y="98"/>
                  <a:pt x="175" y="100"/>
                  <a:pt x="175" y="100"/>
                </a:cubicBezTo>
                <a:cubicBezTo>
                  <a:pt x="173" y="98"/>
                  <a:pt x="171" y="95"/>
                  <a:pt x="171" y="91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9" y="104"/>
                </a:cubicBezTo>
                <a:cubicBezTo>
                  <a:pt x="279" y="104"/>
                  <a:pt x="278" y="103"/>
                  <a:pt x="278" y="103"/>
                </a:cubicBezTo>
                <a:cubicBezTo>
                  <a:pt x="277" y="103"/>
                  <a:pt x="277" y="102"/>
                  <a:pt x="276" y="102"/>
                </a:cubicBezTo>
                <a:cubicBezTo>
                  <a:pt x="272" y="103"/>
                  <a:pt x="269" y="101"/>
                  <a:pt x="268" y="98"/>
                </a:cubicBezTo>
                <a:cubicBezTo>
                  <a:pt x="267" y="97"/>
                  <a:pt x="267" y="95"/>
                  <a:pt x="266" y="94"/>
                </a:cubicBezTo>
                <a:cubicBezTo>
                  <a:pt x="266" y="94"/>
                  <a:pt x="266" y="95"/>
                  <a:pt x="265" y="95"/>
                </a:cubicBezTo>
                <a:cubicBezTo>
                  <a:pt x="263" y="96"/>
                  <a:pt x="263" y="93"/>
                  <a:pt x="261" y="92"/>
                </a:cubicBezTo>
                <a:cubicBezTo>
                  <a:pt x="261" y="93"/>
                  <a:pt x="261" y="93"/>
                  <a:pt x="260" y="93"/>
                </a:cubicBezTo>
                <a:cubicBezTo>
                  <a:pt x="260" y="96"/>
                  <a:pt x="263" y="97"/>
                  <a:pt x="264" y="100"/>
                </a:cubicBezTo>
                <a:cubicBezTo>
                  <a:pt x="265" y="100"/>
                  <a:pt x="265" y="102"/>
                  <a:pt x="266" y="102"/>
                </a:cubicBezTo>
                <a:cubicBezTo>
                  <a:pt x="269" y="105"/>
                  <a:pt x="271" y="109"/>
                  <a:pt x="275" y="110"/>
                </a:cubicBezTo>
                <a:cubicBezTo>
                  <a:pt x="276" y="109"/>
                  <a:pt x="278" y="109"/>
                  <a:pt x="278" y="109"/>
                </a:cubicBezTo>
                <a:cubicBezTo>
                  <a:pt x="278" y="109"/>
                  <a:pt x="278" y="109"/>
                  <a:pt x="278" y="108"/>
                </a:cubicBezTo>
                <a:cubicBezTo>
                  <a:pt x="278" y="108"/>
                  <a:pt x="277" y="108"/>
                  <a:pt x="277" y="108"/>
                </a:cubicBezTo>
                <a:cubicBezTo>
                  <a:pt x="277" y="108"/>
                  <a:pt x="277" y="108"/>
                  <a:pt x="277" y="107"/>
                </a:cubicBezTo>
                <a:cubicBezTo>
                  <a:pt x="277" y="107"/>
                  <a:pt x="277" y="107"/>
                  <a:pt x="278" y="107"/>
                </a:cubicBezTo>
                <a:cubicBezTo>
                  <a:pt x="277" y="106"/>
                  <a:pt x="277" y="106"/>
                  <a:pt x="278" y="105"/>
                </a:cubicBezTo>
                <a:cubicBezTo>
                  <a:pt x="278" y="105"/>
                  <a:pt x="277" y="105"/>
                  <a:pt x="277" y="104"/>
                </a:cubicBezTo>
                <a:cubicBezTo>
                  <a:pt x="277" y="104"/>
                  <a:pt x="277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98"/>
                </a:moveTo>
                <a:cubicBezTo>
                  <a:pt x="298" y="98"/>
                  <a:pt x="298" y="98"/>
                  <a:pt x="298" y="98"/>
                </a:cubicBezTo>
                <a:cubicBezTo>
                  <a:pt x="299" y="98"/>
                  <a:pt x="299" y="98"/>
                  <a:pt x="299" y="98"/>
                </a:cubicBezTo>
                <a:cubicBezTo>
                  <a:pt x="301" y="99"/>
                  <a:pt x="303" y="100"/>
                  <a:pt x="303" y="102"/>
                </a:cubicBezTo>
                <a:cubicBezTo>
                  <a:pt x="302" y="105"/>
                  <a:pt x="304" y="111"/>
                  <a:pt x="307" y="111"/>
                </a:cubicBezTo>
                <a:cubicBezTo>
                  <a:pt x="305" y="110"/>
                  <a:pt x="303" y="107"/>
                  <a:pt x="305" y="103"/>
                </a:cubicBezTo>
                <a:cubicBezTo>
                  <a:pt x="305" y="102"/>
                  <a:pt x="304" y="101"/>
                  <a:pt x="304" y="100"/>
                </a:cubicBezTo>
                <a:cubicBezTo>
                  <a:pt x="301" y="99"/>
                  <a:pt x="300" y="97"/>
                  <a:pt x="299" y="96"/>
                </a:cubicBezTo>
                <a:cubicBezTo>
                  <a:pt x="299" y="97"/>
                  <a:pt x="298" y="97"/>
                  <a:pt x="298" y="98"/>
                </a:cubicBezTo>
                <a:close/>
                <a:moveTo>
                  <a:pt x="261" y="101"/>
                </a:moveTo>
                <a:cubicBezTo>
                  <a:pt x="261" y="101"/>
                  <a:pt x="261" y="101"/>
                  <a:pt x="261" y="101"/>
                </a:cubicBezTo>
                <a:cubicBezTo>
                  <a:pt x="261" y="102"/>
                  <a:pt x="262" y="102"/>
                  <a:pt x="262" y="103"/>
                </a:cubicBezTo>
                <a:cubicBezTo>
                  <a:pt x="264" y="101"/>
                  <a:pt x="262" y="99"/>
                  <a:pt x="260" y="97"/>
                </a:cubicBezTo>
                <a:cubicBezTo>
                  <a:pt x="261" y="98"/>
                  <a:pt x="262" y="100"/>
                  <a:pt x="261" y="101"/>
                </a:cubicBezTo>
                <a:close/>
                <a:moveTo>
                  <a:pt x="129" y="107"/>
                </a:moveTo>
                <a:cubicBezTo>
                  <a:pt x="129" y="107"/>
                  <a:pt x="129" y="107"/>
                  <a:pt x="129" y="107"/>
                </a:cubicBezTo>
                <a:cubicBezTo>
                  <a:pt x="130" y="105"/>
                  <a:pt x="132" y="102"/>
                  <a:pt x="132" y="99"/>
                </a:cubicBezTo>
                <a:cubicBezTo>
                  <a:pt x="131" y="101"/>
                  <a:pt x="131" y="103"/>
                  <a:pt x="130" y="105"/>
                </a:cubicBezTo>
                <a:cubicBezTo>
                  <a:pt x="130" y="106"/>
                  <a:pt x="128" y="106"/>
                  <a:pt x="129" y="107"/>
                </a:cubicBezTo>
                <a:close/>
                <a:moveTo>
                  <a:pt x="137" y="101"/>
                </a:moveTo>
                <a:cubicBezTo>
                  <a:pt x="137" y="101"/>
                  <a:pt x="137" y="101"/>
                  <a:pt x="137" y="101"/>
                </a:cubicBezTo>
                <a:cubicBezTo>
                  <a:pt x="137" y="103"/>
                  <a:pt x="139" y="105"/>
                  <a:pt x="138" y="106"/>
                </a:cubicBezTo>
                <a:cubicBezTo>
                  <a:pt x="138" y="106"/>
                  <a:pt x="138" y="104"/>
                  <a:pt x="137" y="103"/>
                </a:cubicBezTo>
                <a:cubicBezTo>
                  <a:pt x="137" y="103"/>
                  <a:pt x="136" y="103"/>
                  <a:pt x="136" y="104"/>
                </a:cubicBezTo>
                <a:cubicBezTo>
                  <a:pt x="137" y="106"/>
                  <a:pt x="138" y="109"/>
                  <a:pt x="138" y="111"/>
                </a:cubicBezTo>
                <a:cubicBezTo>
                  <a:pt x="137" y="110"/>
                  <a:pt x="137" y="107"/>
                  <a:pt x="136" y="104"/>
                </a:cubicBezTo>
                <a:cubicBezTo>
                  <a:pt x="135" y="106"/>
                  <a:pt x="137" y="108"/>
                  <a:pt x="137" y="109"/>
                </a:cubicBezTo>
                <a:cubicBezTo>
                  <a:pt x="136" y="108"/>
                  <a:pt x="136" y="106"/>
                  <a:pt x="135" y="105"/>
                </a:cubicBezTo>
                <a:cubicBezTo>
                  <a:pt x="136" y="110"/>
                  <a:pt x="138" y="114"/>
                  <a:pt x="139" y="118"/>
                </a:cubicBezTo>
                <a:cubicBezTo>
                  <a:pt x="141" y="115"/>
                  <a:pt x="141" y="112"/>
                  <a:pt x="142" y="109"/>
                </a:cubicBezTo>
                <a:cubicBezTo>
                  <a:pt x="141" y="108"/>
                  <a:pt x="141" y="104"/>
                  <a:pt x="140" y="105"/>
                </a:cubicBezTo>
                <a:cubicBezTo>
                  <a:pt x="139" y="103"/>
                  <a:pt x="140" y="101"/>
                  <a:pt x="138" y="100"/>
                </a:cubicBezTo>
                <a:cubicBezTo>
                  <a:pt x="137" y="101"/>
                  <a:pt x="139" y="104"/>
                  <a:pt x="139" y="106"/>
                </a:cubicBezTo>
                <a:cubicBezTo>
                  <a:pt x="138" y="104"/>
                  <a:pt x="138" y="103"/>
                  <a:pt x="137" y="101"/>
                </a:cubicBezTo>
                <a:close/>
                <a:moveTo>
                  <a:pt x="273" y="101"/>
                </a:moveTo>
                <a:cubicBezTo>
                  <a:pt x="273" y="101"/>
                  <a:pt x="273" y="101"/>
                  <a:pt x="273" y="101"/>
                </a:cubicBezTo>
                <a:cubicBezTo>
                  <a:pt x="277" y="100"/>
                  <a:pt x="281" y="102"/>
                  <a:pt x="281" y="106"/>
                </a:cubicBezTo>
                <a:cubicBezTo>
                  <a:pt x="283" y="102"/>
                  <a:pt x="277" y="99"/>
                  <a:pt x="273" y="101"/>
                </a:cubicBezTo>
                <a:close/>
                <a:moveTo>
                  <a:pt x="278" y="105"/>
                </a:moveTo>
                <a:cubicBezTo>
                  <a:pt x="278" y="105"/>
                  <a:pt x="278" y="105"/>
                  <a:pt x="278" y="105"/>
                </a:cubicBezTo>
                <a:cubicBezTo>
                  <a:pt x="279" y="105"/>
                  <a:pt x="279" y="106"/>
                  <a:pt x="279" y="107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80" y="106"/>
                  <a:pt x="280" y="105"/>
                  <a:pt x="279" y="104"/>
                </a:cubicBezTo>
                <a:cubicBezTo>
                  <a:pt x="279" y="105"/>
                  <a:pt x="279" y="105"/>
                  <a:pt x="278" y="105"/>
                </a:cubicBezTo>
                <a:close/>
                <a:moveTo>
                  <a:pt x="252" y="109"/>
                </a:moveTo>
                <a:cubicBezTo>
                  <a:pt x="252" y="109"/>
                  <a:pt x="252" y="109"/>
                  <a:pt x="252" y="109"/>
                </a:cubicBezTo>
                <a:cubicBezTo>
                  <a:pt x="254" y="109"/>
                  <a:pt x="256" y="110"/>
                  <a:pt x="257" y="109"/>
                </a:cubicBezTo>
                <a:cubicBezTo>
                  <a:pt x="258" y="107"/>
                  <a:pt x="259" y="106"/>
                  <a:pt x="258" y="105"/>
                </a:cubicBezTo>
                <a:cubicBezTo>
                  <a:pt x="258" y="108"/>
                  <a:pt x="253" y="107"/>
                  <a:pt x="252" y="109"/>
                </a:cubicBezTo>
                <a:close/>
                <a:moveTo>
                  <a:pt x="132" y="142"/>
                </a:moveTo>
                <a:cubicBezTo>
                  <a:pt x="132" y="142"/>
                  <a:pt x="132" y="142"/>
                  <a:pt x="132" y="142"/>
                </a:cubicBezTo>
                <a:cubicBezTo>
                  <a:pt x="132" y="141"/>
                  <a:pt x="132" y="141"/>
                  <a:pt x="132" y="140"/>
                </a:cubicBezTo>
                <a:cubicBezTo>
                  <a:pt x="133" y="140"/>
                  <a:pt x="133" y="140"/>
                  <a:pt x="134" y="139"/>
                </a:cubicBezTo>
                <a:cubicBezTo>
                  <a:pt x="134" y="138"/>
                  <a:pt x="134" y="137"/>
                  <a:pt x="135" y="136"/>
                </a:cubicBezTo>
                <a:cubicBezTo>
                  <a:pt x="135" y="136"/>
                  <a:pt x="135" y="136"/>
                  <a:pt x="136" y="135"/>
                </a:cubicBezTo>
                <a:cubicBezTo>
                  <a:pt x="136" y="135"/>
                  <a:pt x="135" y="135"/>
                  <a:pt x="135" y="135"/>
                </a:cubicBezTo>
                <a:cubicBezTo>
                  <a:pt x="136" y="133"/>
                  <a:pt x="138" y="130"/>
                  <a:pt x="137" y="127"/>
                </a:cubicBezTo>
                <a:cubicBezTo>
                  <a:pt x="137" y="127"/>
                  <a:pt x="137" y="126"/>
                  <a:pt x="137" y="124"/>
                </a:cubicBezTo>
                <a:cubicBezTo>
                  <a:pt x="138" y="121"/>
                  <a:pt x="137" y="118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5"/>
                  <a:pt x="137" y="115"/>
                  <a:pt x="137" y="115"/>
                </a:cubicBezTo>
                <a:cubicBezTo>
                  <a:pt x="136" y="114"/>
                  <a:pt x="135" y="111"/>
                  <a:pt x="134" y="109"/>
                </a:cubicBezTo>
                <a:cubicBezTo>
                  <a:pt x="133" y="111"/>
                  <a:pt x="133" y="115"/>
                  <a:pt x="131" y="117"/>
                </a:cubicBezTo>
                <a:cubicBezTo>
                  <a:pt x="132" y="124"/>
                  <a:pt x="132" y="132"/>
                  <a:pt x="131" y="139"/>
                </a:cubicBezTo>
                <a:cubicBezTo>
                  <a:pt x="131" y="141"/>
                  <a:pt x="130" y="144"/>
                  <a:pt x="130" y="146"/>
                </a:cubicBezTo>
                <a:cubicBezTo>
                  <a:pt x="130" y="144"/>
                  <a:pt x="132" y="143"/>
                  <a:pt x="132" y="142"/>
                </a:cubicBezTo>
                <a:close/>
                <a:moveTo>
                  <a:pt x="94" y="110"/>
                </a:moveTo>
                <a:cubicBezTo>
                  <a:pt x="94" y="110"/>
                  <a:pt x="94" y="110"/>
                  <a:pt x="94" y="110"/>
                </a:cubicBezTo>
                <a:cubicBezTo>
                  <a:pt x="95" y="110"/>
                  <a:pt x="95" y="109"/>
                  <a:pt x="94" y="109"/>
                </a:cubicBezTo>
                <a:cubicBezTo>
                  <a:pt x="94" y="109"/>
                  <a:pt x="94" y="110"/>
                  <a:pt x="94" y="110"/>
                </a:cubicBezTo>
                <a:close/>
                <a:moveTo>
                  <a:pt x="253" y="111"/>
                </a:moveTo>
                <a:cubicBezTo>
                  <a:pt x="253" y="111"/>
                  <a:pt x="253" y="111"/>
                  <a:pt x="253" y="111"/>
                </a:cubicBezTo>
                <a:cubicBezTo>
                  <a:pt x="253" y="112"/>
                  <a:pt x="254" y="112"/>
                  <a:pt x="253" y="113"/>
                </a:cubicBezTo>
                <a:cubicBezTo>
                  <a:pt x="254" y="113"/>
                  <a:pt x="254" y="114"/>
                  <a:pt x="255" y="114"/>
                </a:cubicBezTo>
                <a:cubicBezTo>
                  <a:pt x="254" y="113"/>
                  <a:pt x="254" y="111"/>
                  <a:pt x="254" y="110"/>
                </a:cubicBezTo>
                <a:cubicBezTo>
                  <a:pt x="254" y="110"/>
                  <a:pt x="254" y="110"/>
                  <a:pt x="253" y="111"/>
                </a:cubicBezTo>
                <a:close/>
                <a:moveTo>
                  <a:pt x="253" y="113"/>
                </a:moveTo>
                <a:cubicBezTo>
                  <a:pt x="253" y="113"/>
                  <a:pt x="253" y="113"/>
                  <a:pt x="253" y="113"/>
                </a:cubicBezTo>
                <a:cubicBezTo>
                  <a:pt x="253" y="112"/>
                  <a:pt x="253" y="112"/>
                  <a:pt x="253" y="111"/>
                </a:cubicBezTo>
                <a:cubicBezTo>
                  <a:pt x="253" y="111"/>
                  <a:pt x="253" y="111"/>
                  <a:pt x="252" y="111"/>
                </a:cubicBezTo>
                <a:cubicBezTo>
                  <a:pt x="252" y="112"/>
                  <a:pt x="252" y="112"/>
                  <a:pt x="253" y="113"/>
                </a:cubicBezTo>
                <a:close/>
                <a:moveTo>
                  <a:pt x="144" y="112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1"/>
                  <a:pt x="144" y="111"/>
                  <a:pt x="143" y="111"/>
                </a:cubicBezTo>
                <a:cubicBezTo>
                  <a:pt x="143" y="111"/>
                  <a:pt x="143" y="112"/>
                  <a:pt x="144" y="112"/>
                </a:cubicBezTo>
                <a:close/>
                <a:moveTo>
                  <a:pt x="144" y="115"/>
                </a:moveTo>
                <a:cubicBezTo>
                  <a:pt x="144" y="115"/>
                  <a:pt x="144" y="115"/>
                  <a:pt x="144" y="11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44" y="114"/>
                  <a:pt x="144" y="113"/>
                  <a:pt x="143" y="112"/>
                </a:cubicBezTo>
                <a:cubicBezTo>
                  <a:pt x="142" y="117"/>
                  <a:pt x="139" y="121"/>
                  <a:pt x="138" y="126"/>
                </a:cubicBezTo>
                <a:cubicBezTo>
                  <a:pt x="138" y="128"/>
                  <a:pt x="139" y="130"/>
                  <a:pt x="139" y="132"/>
                </a:cubicBezTo>
                <a:cubicBezTo>
                  <a:pt x="139" y="133"/>
                  <a:pt x="138" y="134"/>
                  <a:pt x="137" y="135"/>
                </a:cubicBezTo>
                <a:cubicBezTo>
                  <a:pt x="137" y="136"/>
                  <a:pt x="136" y="138"/>
                  <a:pt x="136" y="139"/>
                </a:cubicBezTo>
                <a:cubicBezTo>
                  <a:pt x="136" y="139"/>
                  <a:pt x="134" y="141"/>
                  <a:pt x="134" y="141"/>
                </a:cubicBezTo>
                <a:cubicBezTo>
                  <a:pt x="131" y="146"/>
                  <a:pt x="131" y="151"/>
                  <a:pt x="130" y="156"/>
                </a:cubicBezTo>
                <a:cubicBezTo>
                  <a:pt x="133" y="158"/>
                  <a:pt x="137" y="159"/>
                  <a:pt x="137" y="162"/>
                </a:cubicBezTo>
                <a:cubicBezTo>
                  <a:pt x="137" y="163"/>
                  <a:pt x="136" y="164"/>
                  <a:pt x="135" y="165"/>
                </a:cubicBezTo>
                <a:cubicBezTo>
                  <a:pt x="137" y="165"/>
                  <a:pt x="138" y="165"/>
                  <a:pt x="139" y="167"/>
                </a:cubicBezTo>
                <a:cubicBezTo>
                  <a:pt x="139" y="168"/>
                  <a:pt x="139" y="170"/>
                  <a:pt x="140" y="172"/>
                </a:cubicBezTo>
                <a:cubicBezTo>
                  <a:pt x="140" y="173"/>
                  <a:pt x="141" y="174"/>
                  <a:pt x="142" y="174"/>
                </a:cubicBezTo>
                <a:cubicBezTo>
                  <a:pt x="142" y="175"/>
                  <a:pt x="143" y="176"/>
                  <a:pt x="143" y="178"/>
                </a:cubicBezTo>
                <a:cubicBezTo>
                  <a:pt x="141" y="179"/>
                  <a:pt x="139" y="179"/>
                  <a:pt x="138" y="179"/>
                </a:cubicBezTo>
                <a:cubicBezTo>
                  <a:pt x="139" y="180"/>
                  <a:pt x="139" y="181"/>
                  <a:pt x="139" y="183"/>
                </a:cubicBezTo>
                <a:cubicBezTo>
                  <a:pt x="140" y="185"/>
                  <a:pt x="143" y="185"/>
                  <a:pt x="144" y="189"/>
                </a:cubicBezTo>
                <a:cubicBezTo>
                  <a:pt x="143" y="191"/>
                  <a:pt x="142" y="194"/>
                  <a:pt x="138" y="194"/>
                </a:cubicBezTo>
                <a:cubicBezTo>
                  <a:pt x="141" y="196"/>
                  <a:pt x="143" y="199"/>
                  <a:pt x="143" y="203"/>
                </a:cubicBezTo>
                <a:cubicBezTo>
                  <a:pt x="143" y="200"/>
                  <a:pt x="144" y="197"/>
                  <a:pt x="144" y="193"/>
                </a:cubicBezTo>
                <a:cubicBezTo>
                  <a:pt x="144" y="193"/>
                  <a:pt x="144" y="193"/>
                  <a:pt x="144" y="192"/>
                </a:cubicBezTo>
                <a:cubicBezTo>
                  <a:pt x="144" y="192"/>
                  <a:pt x="144" y="191"/>
                  <a:pt x="144" y="191"/>
                </a:cubicBezTo>
                <a:cubicBezTo>
                  <a:pt x="145" y="187"/>
                  <a:pt x="145" y="184"/>
                  <a:pt x="146" y="180"/>
                </a:cubicBezTo>
                <a:cubicBezTo>
                  <a:pt x="147" y="175"/>
                  <a:pt x="146" y="168"/>
                  <a:pt x="145" y="163"/>
                </a:cubicBezTo>
                <a:cubicBezTo>
                  <a:pt x="145" y="159"/>
                  <a:pt x="144" y="156"/>
                  <a:pt x="144" y="153"/>
                </a:cubicBezTo>
                <a:cubicBezTo>
                  <a:pt x="145" y="149"/>
                  <a:pt x="146" y="146"/>
                  <a:pt x="147" y="142"/>
                </a:cubicBezTo>
                <a:cubicBezTo>
                  <a:pt x="148" y="139"/>
                  <a:pt x="147" y="136"/>
                  <a:pt x="147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6" y="131"/>
                  <a:pt x="147" y="128"/>
                  <a:pt x="146" y="126"/>
                </a:cubicBezTo>
                <a:cubicBezTo>
                  <a:pt x="146" y="127"/>
                  <a:pt x="146" y="129"/>
                  <a:pt x="146" y="130"/>
                </a:cubicBezTo>
                <a:cubicBezTo>
                  <a:pt x="146" y="128"/>
                  <a:pt x="145" y="125"/>
                  <a:pt x="145" y="122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45" y="120"/>
                  <a:pt x="144" y="118"/>
                  <a:pt x="144" y="117"/>
                </a:cubicBezTo>
                <a:cubicBezTo>
                  <a:pt x="144" y="117"/>
                  <a:pt x="145" y="119"/>
                  <a:pt x="144" y="118"/>
                </a:cubicBezTo>
                <a:cubicBezTo>
                  <a:pt x="144" y="116"/>
                  <a:pt x="144" y="116"/>
                  <a:pt x="144" y="114"/>
                </a:cubicBezTo>
                <a:cubicBezTo>
                  <a:pt x="144" y="115"/>
                  <a:pt x="143" y="117"/>
                  <a:pt x="144" y="118"/>
                </a:cubicBezTo>
                <a:cubicBezTo>
                  <a:pt x="143" y="118"/>
                  <a:pt x="144" y="119"/>
                  <a:pt x="143" y="119"/>
                </a:cubicBezTo>
                <a:cubicBezTo>
                  <a:pt x="143" y="118"/>
                  <a:pt x="143" y="116"/>
                  <a:pt x="143" y="115"/>
                </a:cubicBezTo>
                <a:cubicBezTo>
                  <a:pt x="142" y="116"/>
                  <a:pt x="143" y="115"/>
                  <a:pt x="144" y="115"/>
                </a:cubicBezTo>
                <a:close/>
                <a:moveTo>
                  <a:pt x="253" y="119"/>
                </a:moveTo>
                <a:cubicBezTo>
                  <a:pt x="253" y="119"/>
                  <a:pt x="253" y="119"/>
                  <a:pt x="253" y="119"/>
                </a:cubicBezTo>
                <a:cubicBezTo>
                  <a:pt x="254" y="119"/>
                  <a:pt x="254" y="119"/>
                  <a:pt x="255" y="119"/>
                </a:cubicBezTo>
                <a:cubicBezTo>
                  <a:pt x="256" y="117"/>
                  <a:pt x="255" y="115"/>
                  <a:pt x="252" y="114"/>
                </a:cubicBezTo>
                <a:cubicBezTo>
                  <a:pt x="253" y="115"/>
                  <a:pt x="255" y="118"/>
                  <a:pt x="253" y="119"/>
                </a:cubicBezTo>
                <a:close/>
                <a:moveTo>
                  <a:pt x="310" y="122"/>
                </a:moveTo>
                <a:cubicBezTo>
                  <a:pt x="310" y="122"/>
                  <a:pt x="310" y="122"/>
                  <a:pt x="310" y="122"/>
                </a:cubicBezTo>
                <a:cubicBezTo>
                  <a:pt x="310" y="122"/>
                  <a:pt x="310" y="123"/>
                  <a:pt x="310" y="123"/>
                </a:cubicBezTo>
                <a:cubicBezTo>
                  <a:pt x="311" y="121"/>
                  <a:pt x="308" y="120"/>
                  <a:pt x="308" y="118"/>
                </a:cubicBezTo>
                <a:cubicBezTo>
                  <a:pt x="307" y="119"/>
                  <a:pt x="307" y="119"/>
                  <a:pt x="307" y="120"/>
                </a:cubicBezTo>
                <a:cubicBezTo>
                  <a:pt x="309" y="120"/>
                  <a:pt x="310" y="120"/>
                  <a:pt x="310" y="122"/>
                </a:cubicBezTo>
                <a:close/>
                <a:moveTo>
                  <a:pt x="285" y="125"/>
                </a:moveTo>
                <a:cubicBezTo>
                  <a:pt x="285" y="125"/>
                  <a:pt x="285" y="125"/>
                  <a:pt x="285" y="125"/>
                </a:cubicBezTo>
                <a:cubicBezTo>
                  <a:pt x="285" y="127"/>
                  <a:pt x="285" y="129"/>
                  <a:pt x="287" y="130"/>
                </a:cubicBezTo>
                <a:cubicBezTo>
                  <a:pt x="286" y="128"/>
                  <a:pt x="287" y="127"/>
                  <a:pt x="286" y="125"/>
                </a:cubicBezTo>
                <a:cubicBezTo>
                  <a:pt x="286" y="125"/>
                  <a:pt x="287" y="125"/>
                  <a:pt x="287" y="125"/>
                </a:cubicBezTo>
                <a:cubicBezTo>
                  <a:pt x="287" y="123"/>
                  <a:pt x="287" y="122"/>
                  <a:pt x="285" y="121"/>
                </a:cubicBezTo>
                <a:cubicBezTo>
                  <a:pt x="284" y="122"/>
                  <a:pt x="285" y="124"/>
                  <a:pt x="285" y="125"/>
                </a:cubicBezTo>
                <a:close/>
                <a:moveTo>
                  <a:pt x="266" y="132"/>
                </a:moveTo>
                <a:cubicBezTo>
                  <a:pt x="266" y="132"/>
                  <a:pt x="266" y="132"/>
                  <a:pt x="266" y="132"/>
                </a:cubicBezTo>
                <a:cubicBezTo>
                  <a:pt x="267" y="130"/>
                  <a:pt x="269" y="128"/>
                  <a:pt x="268" y="125"/>
                </a:cubicBezTo>
                <a:cubicBezTo>
                  <a:pt x="265" y="124"/>
                  <a:pt x="264" y="130"/>
                  <a:pt x="266" y="132"/>
                </a:cubicBezTo>
                <a:close/>
                <a:moveTo>
                  <a:pt x="312" y="132"/>
                </a:moveTo>
                <a:cubicBezTo>
                  <a:pt x="312" y="132"/>
                  <a:pt x="312" y="132"/>
                  <a:pt x="312" y="132"/>
                </a:cubicBezTo>
                <a:cubicBezTo>
                  <a:pt x="313" y="130"/>
                  <a:pt x="309" y="129"/>
                  <a:pt x="309" y="127"/>
                </a:cubicBezTo>
                <a:cubicBezTo>
                  <a:pt x="309" y="127"/>
                  <a:pt x="309" y="127"/>
                  <a:pt x="308" y="127"/>
                </a:cubicBezTo>
                <a:cubicBezTo>
                  <a:pt x="310" y="129"/>
                  <a:pt x="312" y="130"/>
                  <a:pt x="312" y="132"/>
                </a:cubicBezTo>
                <a:close/>
                <a:moveTo>
                  <a:pt x="92" y="129"/>
                </a:moveTo>
                <a:cubicBezTo>
                  <a:pt x="92" y="129"/>
                  <a:pt x="92" y="129"/>
                  <a:pt x="92" y="129"/>
                </a:cubicBezTo>
                <a:cubicBezTo>
                  <a:pt x="92" y="129"/>
                  <a:pt x="93" y="128"/>
                  <a:pt x="92" y="128"/>
                </a:cubicBezTo>
                <a:cubicBezTo>
                  <a:pt x="92" y="128"/>
                  <a:pt x="92" y="129"/>
                  <a:pt x="92" y="129"/>
                </a:cubicBezTo>
                <a:close/>
                <a:moveTo>
                  <a:pt x="96" y="134"/>
                </a:moveTo>
                <a:cubicBezTo>
                  <a:pt x="96" y="134"/>
                  <a:pt x="96" y="134"/>
                  <a:pt x="96" y="134"/>
                </a:cubicBezTo>
                <a:cubicBezTo>
                  <a:pt x="96" y="132"/>
                  <a:pt x="95" y="130"/>
                  <a:pt x="94" y="128"/>
                </a:cubicBezTo>
                <a:cubicBezTo>
                  <a:pt x="94" y="131"/>
                  <a:pt x="94" y="132"/>
                  <a:pt x="96" y="134"/>
                </a:cubicBezTo>
                <a:close/>
                <a:moveTo>
                  <a:pt x="249" y="133"/>
                </a:moveTo>
                <a:cubicBezTo>
                  <a:pt x="249" y="133"/>
                  <a:pt x="249" y="133"/>
                  <a:pt x="249" y="133"/>
                </a:cubicBezTo>
                <a:cubicBezTo>
                  <a:pt x="249" y="132"/>
                  <a:pt x="249" y="131"/>
                  <a:pt x="249" y="131"/>
                </a:cubicBezTo>
                <a:cubicBezTo>
                  <a:pt x="248" y="131"/>
                  <a:pt x="248" y="129"/>
                  <a:pt x="247" y="129"/>
                </a:cubicBezTo>
                <a:cubicBezTo>
                  <a:pt x="247" y="131"/>
                  <a:pt x="247" y="132"/>
                  <a:pt x="249" y="133"/>
                </a:cubicBezTo>
                <a:close/>
                <a:moveTo>
                  <a:pt x="92" y="132"/>
                </a:moveTo>
                <a:cubicBezTo>
                  <a:pt x="92" y="132"/>
                  <a:pt x="92" y="132"/>
                  <a:pt x="92" y="132"/>
                </a:cubicBezTo>
                <a:cubicBezTo>
                  <a:pt x="92" y="131"/>
                  <a:pt x="92" y="130"/>
                  <a:pt x="92" y="130"/>
                </a:cubicBezTo>
                <a:cubicBezTo>
                  <a:pt x="92" y="130"/>
                  <a:pt x="91" y="132"/>
                  <a:pt x="92" y="132"/>
                </a:cubicBezTo>
                <a:close/>
                <a:moveTo>
                  <a:pt x="150" y="134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50" y="135"/>
                  <a:pt x="151" y="136"/>
                  <a:pt x="150" y="137"/>
                </a:cubicBezTo>
                <a:cubicBezTo>
                  <a:pt x="150" y="136"/>
                  <a:pt x="150" y="135"/>
                  <a:pt x="149" y="135"/>
                </a:cubicBezTo>
                <a:cubicBezTo>
                  <a:pt x="150" y="135"/>
                  <a:pt x="150" y="136"/>
                  <a:pt x="149" y="136"/>
                </a:cubicBezTo>
                <a:cubicBezTo>
                  <a:pt x="149" y="135"/>
                  <a:pt x="149" y="133"/>
                  <a:pt x="149" y="132"/>
                </a:cubicBezTo>
                <a:cubicBezTo>
                  <a:pt x="149" y="136"/>
                  <a:pt x="149" y="139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8" y="142"/>
                  <a:pt x="149" y="143"/>
                  <a:pt x="148" y="144"/>
                </a:cubicBezTo>
                <a:cubicBezTo>
                  <a:pt x="148" y="146"/>
                  <a:pt x="146" y="149"/>
                  <a:pt x="146" y="151"/>
                </a:cubicBezTo>
                <a:cubicBezTo>
                  <a:pt x="145" y="156"/>
                  <a:pt x="146" y="162"/>
                  <a:pt x="147" y="166"/>
                </a:cubicBezTo>
                <a:cubicBezTo>
                  <a:pt x="149" y="177"/>
                  <a:pt x="145" y="189"/>
                  <a:pt x="145" y="200"/>
                </a:cubicBezTo>
                <a:cubicBezTo>
                  <a:pt x="147" y="199"/>
                  <a:pt x="147" y="198"/>
                  <a:pt x="149" y="199"/>
                </a:cubicBezTo>
                <a:cubicBezTo>
                  <a:pt x="151" y="195"/>
                  <a:pt x="151" y="190"/>
                  <a:pt x="150" y="185"/>
                </a:cubicBezTo>
                <a:cubicBezTo>
                  <a:pt x="150" y="181"/>
                  <a:pt x="151" y="176"/>
                  <a:pt x="153" y="172"/>
                </a:cubicBezTo>
                <a:cubicBezTo>
                  <a:pt x="152" y="170"/>
                  <a:pt x="154" y="168"/>
                  <a:pt x="153" y="166"/>
                </a:cubicBezTo>
                <a:cubicBezTo>
                  <a:pt x="154" y="166"/>
                  <a:pt x="154" y="165"/>
                  <a:pt x="154" y="165"/>
                </a:cubicBezTo>
                <a:cubicBezTo>
                  <a:pt x="155" y="164"/>
                  <a:pt x="156" y="163"/>
                  <a:pt x="156" y="163"/>
                </a:cubicBezTo>
                <a:cubicBezTo>
                  <a:pt x="156" y="162"/>
                  <a:pt x="156" y="161"/>
                  <a:pt x="156" y="161"/>
                </a:cubicBezTo>
                <a:cubicBezTo>
                  <a:pt x="157" y="161"/>
                  <a:pt x="157" y="161"/>
                  <a:pt x="157" y="160"/>
                </a:cubicBezTo>
                <a:cubicBezTo>
                  <a:pt x="157" y="160"/>
                  <a:pt x="157" y="159"/>
                  <a:pt x="157" y="159"/>
                </a:cubicBezTo>
                <a:cubicBezTo>
                  <a:pt x="158" y="158"/>
                  <a:pt x="158" y="157"/>
                  <a:pt x="159" y="156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59" y="153"/>
                  <a:pt x="159" y="152"/>
                  <a:pt x="159" y="151"/>
                </a:cubicBezTo>
                <a:cubicBezTo>
                  <a:pt x="159" y="151"/>
                  <a:pt x="159" y="151"/>
                  <a:pt x="159" y="150"/>
                </a:cubicBezTo>
                <a:cubicBezTo>
                  <a:pt x="159" y="149"/>
                  <a:pt x="160" y="145"/>
                  <a:pt x="159" y="146"/>
                </a:cubicBezTo>
                <a:cubicBezTo>
                  <a:pt x="158" y="144"/>
                  <a:pt x="159" y="143"/>
                  <a:pt x="158" y="142"/>
                </a:cubicBezTo>
                <a:cubicBezTo>
                  <a:pt x="158" y="145"/>
                  <a:pt x="158" y="149"/>
                  <a:pt x="158" y="151"/>
                </a:cubicBezTo>
                <a:cubicBezTo>
                  <a:pt x="158" y="150"/>
                  <a:pt x="157" y="148"/>
                  <a:pt x="158" y="147"/>
                </a:cubicBezTo>
                <a:cubicBezTo>
                  <a:pt x="157" y="146"/>
                  <a:pt x="157" y="143"/>
                  <a:pt x="158" y="142"/>
                </a:cubicBezTo>
                <a:cubicBezTo>
                  <a:pt x="157" y="141"/>
                  <a:pt x="157" y="139"/>
                  <a:pt x="156" y="140"/>
                </a:cubicBezTo>
                <a:cubicBezTo>
                  <a:pt x="156" y="141"/>
                  <a:pt x="156" y="144"/>
                  <a:pt x="157" y="145"/>
                </a:cubicBezTo>
                <a:cubicBezTo>
                  <a:pt x="157" y="146"/>
                  <a:pt x="157" y="147"/>
                  <a:pt x="157" y="147"/>
                </a:cubicBezTo>
                <a:cubicBezTo>
                  <a:pt x="157" y="147"/>
                  <a:pt x="157" y="146"/>
                  <a:pt x="156" y="146"/>
                </a:cubicBezTo>
                <a:cubicBezTo>
                  <a:pt x="157" y="146"/>
                  <a:pt x="156" y="147"/>
                  <a:pt x="156" y="148"/>
                </a:cubicBezTo>
                <a:cubicBezTo>
                  <a:pt x="157" y="147"/>
                  <a:pt x="157" y="148"/>
                  <a:pt x="157" y="148"/>
                </a:cubicBezTo>
                <a:cubicBezTo>
                  <a:pt x="157" y="148"/>
                  <a:pt x="157" y="148"/>
                  <a:pt x="156" y="148"/>
                </a:cubicBezTo>
                <a:cubicBezTo>
                  <a:pt x="156" y="150"/>
                  <a:pt x="157" y="151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153"/>
                  <a:pt x="157" y="153"/>
                  <a:pt x="156" y="153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50"/>
                  <a:pt x="156" y="145"/>
                  <a:pt x="155" y="142"/>
                </a:cubicBezTo>
                <a:cubicBezTo>
                  <a:pt x="155" y="143"/>
                  <a:pt x="156" y="148"/>
                  <a:pt x="155" y="147"/>
                </a:cubicBezTo>
                <a:cubicBezTo>
                  <a:pt x="155" y="148"/>
                  <a:pt x="156" y="147"/>
                  <a:pt x="156" y="148"/>
                </a:cubicBezTo>
                <a:cubicBezTo>
                  <a:pt x="155" y="148"/>
                  <a:pt x="155" y="149"/>
                  <a:pt x="155" y="150"/>
                </a:cubicBezTo>
                <a:cubicBezTo>
                  <a:pt x="154" y="150"/>
                  <a:pt x="155" y="151"/>
                  <a:pt x="154" y="151"/>
                </a:cubicBezTo>
                <a:cubicBezTo>
                  <a:pt x="155" y="148"/>
                  <a:pt x="155" y="144"/>
                  <a:pt x="153" y="141"/>
                </a:cubicBezTo>
                <a:cubicBezTo>
                  <a:pt x="153" y="139"/>
                  <a:pt x="151" y="138"/>
                  <a:pt x="152" y="137"/>
                </a:cubicBezTo>
                <a:cubicBezTo>
                  <a:pt x="152" y="137"/>
                  <a:pt x="153" y="138"/>
                  <a:pt x="152" y="138"/>
                </a:cubicBezTo>
                <a:cubicBezTo>
                  <a:pt x="154" y="139"/>
                  <a:pt x="153" y="142"/>
                  <a:pt x="154" y="142"/>
                </a:cubicBezTo>
                <a:cubicBezTo>
                  <a:pt x="154" y="142"/>
                  <a:pt x="154" y="142"/>
                  <a:pt x="154" y="143"/>
                </a:cubicBezTo>
                <a:cubicBezTo>
                  <a:pt x="155" y="143"/>
                  <a:pt x="155" y="142"/>
                  <a:pt x="155" y="141"/>
                </a:cubicBezTo>
                <a:cubicBezTo>
                  <a:pt x="155" y="141"/>
                  <a:pt x="154" y="140"/>
                  <a:pt x="154" y="139"/>
                </a:cubicBezTo>
                <a:cubicBezTo>
                  <a:pt x="154" y="140"/>
                  <a:pt x="154" y="139"/>
                  <a:pt x="154" y="139"/>
                </a:cubicBezTo>
                <a:cubicBezTo>
                  <a:pt x="154" y="138"/>
                  <a:pt x="154" y="139"/>
                  <a:pt x="154" y="139"/>
                </a:cubicBezTo>
                <a:cubicBezTo>
                  <a:pt x="154" y="138"/>
                  <a:pt x="154" y="138"/>
                  <a:pt x="153" y="138"/>
                </a:cubicBezTo>
                <a:cubicBezTo>
                  <a:pt x="153" y="137"/>
                  <a:pt x="153" y="136"/>
                  <a:pt x="152" y="136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52" y="136"/>
                  <a:pt x="152" y="135"/>
                  <a:pt x="151" y="134"/>
                </a:cubicBezTo>
                <a:cubicBezTo>
                  <a:pt x="151" y="135"/>
                  <a:pt x="151" y="136"/>
                  <a:pt x="152" y="137"/>
                </a:cubicBezTo>
                <a:cubicBezTo>
                  <a:pt x="150" y="137"/>
                  <a:pt x="151" y="135"/>
                  <a:pt x="150" y="134"/>
                </a:cubicBezTo>
                <a:close/>
                <a:moveTo>
                  <a:pt x="90" y="136"/>
                </a:moveTo>
                <a:cubicBezTo>
                  <a:pt x="90" y="136"/>
                  <a:pt x="90" y="136"/>
                  <a:pt x="90" y="136"/>
                </a:cubicBezTo>
                <a:cubicBezTo>
                  <a:pt x="89" y="137"/>
                  <a:pt x="89" y="138"/>
                  <a:pt x="88" y="139"/>
                </a:cubicBezTo>
                <a:cubicBezTo>
                  <a:pt x="87" y="139"/>
                  <a:pt x="86" y="140"/>
                  <a:pt x="85" y="141"/>
                </a:cubicBezTo>
                <a:cubicBezTo>
                  <a:pt x="84" y="142"/>
                  <a:pt x="85" y="147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5" y="149"/>
                  <a:pt x="87" y="147"/>
                  <a:pt x="89" y="145"/>
                </a:cubicBezTo>
                <a:cubicBezTo>
                  <a:pt x="89" y="144"/>
                  <a:pt x="89" y="142"/>
                  <a:pt x="91" y="141"/>
                </a:cubicBezTo>
                <a:cubicBezTo>
                  <a:pt x="91" y="142"/>
                  <a:pt x="90" y="144"/>
                  <a:pt x="90" y="145"/>
                </a:cubicBezTo>
                <a:cubicBezTo>
                  <a:pt x="93" y="144"/>
                  <a:pt x="95" y="141"/>
                  <a:pt x="96" y="139"/>
                </a:cubicBezTo>
                <a:cubicBezTo>
                  <a:pt x="95" y="138"/>
                  <a:pt x="95" y="137"/>
                  <a:pt x="95" y="135"/>
                </a:cubicBezTo>
                <a:cubicBezTo>
                  <a:pt x="94" y="135"/>
                  <a:pt x="94" y="133"/>
                  <a:pt x="93" y="133"/>
                </a:cubicBezTo>
                <a:cubicBezTo>
                  <a:pt x="92" y="134"/>
                  <a:pt x="91" y="135"/>
                  <a:pt x="90" y="136"/>
                </a:cubicBezTo>
                <a:close/>
                <a:moveTo>
                  <a:pt x="74" y="133"/>
                </a:moveTo>
                <a:cubicBezTo>
                  <a:pt x="74" y="133"/>
                  <a:pt x="74" y="133"/>
                  <a:pt x="74" y="133"/>
                </a:cubicBezTo>
                <a:cubicBezTo>
                  <a:pt x="74" y="133"/>
                  <a:pt x="73" y="133"/>
                  <a:pt x="73" y="133"/>
                </a:cubicBezTo>
                <a:cubicBezTo>
                  <a:pt x="72" y="134"/>
                  <a:pt x="72" y="137"/>
                  <a:pt x="69" y="136"/>
                </a:cubicBezTo>
                <a:cubicBezTo>
                  <a:pt x="67" y="137"/>
                  <a:pt x="68" y="140"/>
                  <a:pt x="69" y="143"/>
                </a:cubicBezTo>
                <a:cubicBezTo>
                  <a:pt x="69" y="146"/>
                  <a:pt x="69" y="149"/>
                  <a:pt x="69" y="152"/>
                </a:cubicBezTo>
                <a:cubicBezTo>
                  <a:pt x="70" y="151"/>
                  <a:pt x="70" y="149"/>
                  <a:pt x="71" y="146"/>
                </a:cubicBezTo>
                <a:cubicBezTo>
                  <a:pt x="71" y="145"/>
                  <a:pt x="70" y="143"/>
                  <a:pt x="71" y="142"/>
                </a:cubicBezTo>
                <a:cubicBezTo>
                  <a:pt x="71" y="141"/>
                  <a:pt x="74" y="142"/>
                  <a:pt x="75" y="142"/>
                </a:cubicBezTo>
                <a:cubicBezTo>
                  <a:pt x="75" y="141"/>
                  <a:pt x="73" y="139"/>
                  <a:pt x="74" y="139"/>
                </a:cubicBezTo>
                <a:cubicBezTo>
                  <a:pt x="76" y="140"/>
                  <a:pt x="76" y="142"/>
                  <a:pt x="77" y="143"/>
                </a:cubicBezTo>
                <a:cubicBezTo>
                  <a:pt x="78" y="146"/>
                  <a:pt x="80" y="148"/>
                  <a:pt x="82" y="151"/>
                </a:cubicBezTo>
                <a:cubicBezTo>
                  <a:pt x="82" y="151"/>
                  <a:pt x="82" y="151"/>
                  <a:pt x="82" y="152"/>
                </a:cubicBezTo>
                <a:cubicBezTo>
                  <a:pt x="82" y="144"/>
                  <a:pt x="80" y="136"/>
                  <a:pt x="74" y="133"/>
                </a:cubicBezTo>
                <a:close/>
                <a:moveTo>
                  <a:pt x="152" y="135"/>
                </a:moveTo>
                <a:cubicBezTo>
                  <a:pt x="152" y="135"/>
                  <a:pt x="152" y="135"/>
                  <a:pt x="152" y="135"/>
                </a:cubicBezTo>
                <a:cubicBezTo>
                  <a:pt x="152" y="134"/>
                  <a:pt x="152" y="134"/>
                  <a:pt x="151" y="134"/>
                </a:cubicBezTo>
                <a:cubicBezTo>
                  <a:pt x="151" y="134"/>
                  <a:pt x="152" y="135"/>
                  <a:pt x="152" y="135"/>
                </a:cubicBezTo>
                <a:close/>
                <a:moveTo>
                  <a:pt x="197" y="136"/>
                </a:moveTo>
                <a:cubicBezTo>
                  <a:pt x="197" y="136"/>
                  <a:pt x="197" y="136"/>
                  <a:pt x="197" y="136"/>
                </a:cubicBezTo>
                <a:cubicBezTo>
                  <a:pt x="197" y="135"/>
                  <a:pt x="199" y="135"/>
                  <a:pt x="198" y="134"/>
                </a:cubicBezTo>
                <a:cubicBezTo>
                  <a:pt x="198" y="135"/>
                  <a:pt x="197" y="135"/>
                  <a:pt x="197" y="136"/>
                </a:cubicBezTo>
                <a:close/>
                <a:moveTo>
                  <a:pt x="107" y="135"/>
                </a:moveTo>
                <a:cubicBezTo>
                  <a:pt x="107" y="135"/>
                  <a:pt x="107" y="135"/>
                  <a:pt x="107" y="135"/>
                </a:cubicBezTo>
                <a:cubicBezTo>
                  <a:pt x="105" y="134"/>
                  <a:pt x="103" y="135"/>
                  <a:pt x="102" y="136"/>
                </a:cubicBezTo>
                <a:cubicBezTo>
                  <a:pt x="101" y="136"/>
                  <a:pt x="101" y="135"/>
                  <a:pt x="100" y="135"/>
                </a:cubicBezTo>
                <a:cubicBezTo>
                  <a:pt x="98" y="135"/>
                  <a:pt x="97" y="138"/>
                  <a:pt x="97" y="140"/>
                </a:cubicBezTo>
                <a:cubicBezTo>
                  <a:pt x="100" y="140"/>
                  <a:pt x="100" y="142"/>
                  <a:pt x="101" y="144"/>
                </a:cubicBezTo>
                <a:cubicBezTo>
                  <a:pt x="101" y="145"/>
                  <a:pt x="102" y="145"/>
                  <a:pt x="103" y="145"/>
                </a:cubicBezTo>
                <a:cubicBezTo>
                  <a:pt x="103" y="144"/>
                  <a:pt x="103" y="142"/>
                  <a:pt x="104" y="141"/>
                </a:cubicBezTo>
                <a:cubicBezTo>
                  <a:pt x="105" y="143"/>
                  <a:pt x="104" y="146"/>
                  <a:pt x="104" y="148"/>
                </a:cubicBezTo>
                <a:cubicBezTo>
                  <a:pt x="105" y="148"/>
                  <a:pt x="106" y="146"/>
                  <a:pt x="108" y="146"/>
                </a:cubicBezTo>
                <a:cubicBezTo>
                  <a:pt x="110" y="143"/>
                  <a:pt x="109" y="137"/>
                  <a:pt x="107" y="135"/>
                </a:cubicBezTo>
                <a:close/>
                <a:moveTo>
                  <a:pt x="155" y="139"/>
                </a:moveTo>
                <a:cubicBezTo>
                  <a:pt x="155" y="139"/>
                  <a:pt x="155" y="139"/>
                  <a:pt x="155" y="139"/>
                </a:cubicBezTo>
                <a:cubicBezTo>
                  <a:pt x="155" y="138"/>
                  <a:pt x="155" y="137"/>
                  <a:pt x="154" y="137"/>
                </a:cubicBezTo>
                <a:cubicBezTo>
                  <a:pt x="155" y="138"/>
                  <a:pt x="154" y="138"/>
                  <a:pt x="155" y="139"/>
                </a:cubicBezTo>
                <a:close/>
                <a:moveTo>
                  <a:pt x="193" y="142"/>
                </a:moveTo>
                <a:cubicBezTo>
                  <a:pt x="193" y="142"/>
                  <a:pt x="193" y="142"/>
                  <a:pt x="193" y="142"/>
                </a:cubicBezTo>
                <a:cubicBezTo>
                  <a:pt x="194" y="142"/>
                  <a:pt x="194" y="141"/>
                  <a:pt x="195" y="141"/>
                </a:cubicBezTo>
                <a:cubicBezTo>
                  <a:pt x="194" y="141"/>
                  <a:pt x="195" y="140"/>
                  <a:pt x="195" y="140"/>
                </a:cubicBezTo>
                <a:cubicBezTo>
                  <a:pt x="194" y="141"/>
                  <a:pt x="194" y="141"/>
                  <a:pt x="193" y="142"/>
                </a:cubicBezTo>
                <a:close/>
                <a:moveTo>
                  <a:pt x="60" y="141"/>
                </a:move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8" y="141"/>
                  <a:pt x="56" y="141"/>
                </a:cubicBezTo>
                <a:cubicBezTo>
                  <a:pt x="55" y="140"/>
                  <a:pt x="54" y="140"/>
                  <a:pt x="53" y="141"/>
                </a:cubicBezTo>
                <a:cubicBezTo>
                  <a:pt x="53" y="143"/>
                  <a:pt x="52" y="144"/>
                  <a:pt x="51" y="146"/>
                </a:cubicBezTo>
                <a:cubicBezTo>
                  <a:pt x="51" y="149"/>
                  <a:pt x="52" y="152"/>
                  <a:pt x="53" y="154"/>
                </a:cubicBezTo>
                <a:cubicBezTo>
                  <a:pt x="53" y="155"/>
                  <a:pt x="54" y="157"/>
                  <a:pt x="55" y="157"/>
                </a:cubicBezTo>
                <a:cubicBezTo>
                  <a:pt x="55" y="154"/>
                  <a:pt x="55" y="149"/>
                  <a:pt x="57" y="147"/>
                </a:cubicBezTo>
                <a:cubicBezTo>
                  <a:pt x="56" y="147"/>
                  <a:pt x="55" y="146"/>
                  <a:pt x="55" y="145"/>
                </a:cubicBezTo>
                <a:cubicBezTo>
                  <a:pt x="58" y="146"/>
                  <a:pt x="59" y="150"/>
                  <a:pt x="62" y="148"/>
                </a:cubicBezTo>
                <a:cubicBezTo>
                  <a:pt x="64" y="149"/>
                  <a:pt x="65" y="150"/>
                  <a:pt x="66" y="150"/>
                </a:cubicBezTo>
                <a:cubicBezTo>
                  <a:pt x="65" y="147"/>
                  <a:pt x="62" y="144"/>
                  <a:pt x="60" y="141"/>
                </a:cubicBezTo>
                <a:close/>
                <a:moveTo>
                  <a:pt x="96" y="141"/>
                </a:moveTo>
                <a:cubicBezTo>
                  <a:pt x="96" y="141"/>
                  <a:pt x="96" y="141"/>
                  <a:pt x="96" y="141"/>
                </a:cubicBezTo>
                <a:cubicBezTo>
                  <a:pt x="96" y="142"/>
                  <a:pt x="95" y="143"/>
                  <a:pt x="94" y="144"/>
                </a:cubicBezTo>
                <a:cubicBezTo>
                  <a:pt x="90" y="146"/>
                  <a:pt x="86" y="149"/>
                  <a:pt x="84" y="154"/>
                </a:cubicBezTo>
                <a:cubicBezTo>
                  <a:pt x="85" y="155"/>
                  <a:pt x="84" y="156"/>
                  <a:pt x="85" y="156"/>
                </a:cubicBezTo>
                <a:cubicBezTo>
                  <a:pt x="86" y="156"/>
                  <a:pt x="88" y="156"/>
                  <a:pt x="88" y="157"/>
                </a:cubicBezTo>
                <a:cubicBezTo>
                  <a:pt x="88" y="159"/>
                  <a:pt x="91" y="160"/>
                  <a:pt x="93" y="160"/>
                </a:cubicBezTo>
                <a:cubicBezTo>
                  <a:pt x="93" y="157"/>
                  <a:pt x="93" y="152"/>
                  <a:pt x="95" y="150"/>
                </a:cubicBezTo>
                <a:cubicBezTo>
                  <a:pt x="94" y="153"/>
                  <a:pt x="94" y="158"/>
                  <a:pt x="94" y="161"/>
                </a:cubicBezTo>
                <a:cubicBezTo>
                  <a:pt x="95" y="159"/>
                  <a:pt x="99" y="158"/>
                  <a:pt x="99" y="161"/>
                </a:cubicBezTo>
                <a:cubicBezTo>
                  <a:pt x="102" y="159"/>
                  <a:pt x="103" y="154"/>
                  <a:pt x="103" y="151"/>
                </a:cubicBezTo>
                <a:cubicBezTo>
                  <a:pt x="103" y="150"/>
                  <a:pt x="102" y="150"/>
                  <a:pt x="102" y="150"/>
                </a:cubicBezTo>
                <a:cubicBezTo>
                  <a:pt x="103" y="148"/>
                  <a:pt x="102" y="146"/>
                  <a:pt x="100" y="146"/>
                </a:cubicBezTo>
                <a:cubicBezTo>
                  <a:pt x="99" y="144"/>
                  <a:pt x="99" y="142"/>
                  <a:pt x="98" y="141"/>
                </a:cubicBezTo>
                <a:cubicBezTo>
                  <a:pt x="97" y="141"/>
                  <a:pt x="97" y="141"/>
                  <a:pt x="96" y="141"/>
                </a:cubicBezTo>
                <a:close/>
                <a:moveTo>
                  <a:pt x="248" y="143"/>
                </a:moveTo>
                <a:cubicBezTo>
                  <a:pt x="248" y="143"/>
                  <a:pt x="248" y="143"/>
                  <a:pt x="248" y="143"/>
                </a:cubicBezTo>
                <a:cubicBezTo>
                  <a:pt x="248" y="143"/>
                  <a:pt x="249" y="143"/>
                  <a:pt x="249" y="143"/>
                </a:cubicBezTo>
                <a:cubicBezTo>
                  <a:pt x="249" y="142"/>
                  <a:pt x="248" y="142"/>
                  <a:pt x="248" y="141"/>
                </a:cubicBezTo>
                <a:cubicBezTo>
                  <a:pt x="248" y="141"/>
                  <a:pt x="248" y="142"/>
                  <a:pt x="248" y="143"/>
                </a:cubicBezTo>
                <a:close/>
                <a:moveTo>
                  <a:pt x="194" y="143"/>
                </a:moveTo>
                <a:cubicBezTo>
                  <a:pt x="194" y="143"/>
                  <a:pt x="194" y="143"/>
                  <a:pt x="194" y="143"/>
                </a:cubicBezTo>
                <a:cubicBezTo>
                  <a:pt x="195" y="143"/>
                  <a:pt x="195" y="143"/>
                  <a:pt x="195" y="142"/>
                </a:cubicBezTo>
                <a:cubicBezTo>
                  <a:pt x="194" y="142"/>
                  <a:pt x="194" y="143"/>
                  <a:pt x="194" y="143"/>
                </a:cubicBezTo>
                <a:close/>
                <a:moveTo>
                  <a:pt x="109" y="146"/>
                </a:moveTo>
                <a:cubicBezTo>
                  <a:pt x="109" y="146"/>
                  <a:pt x="109" y="146"/>
                  <a:pt x="109" y="146"/>
                </a:cubicBezTo>
                <a:cubicBezTo>
                  <a:pt x="113" y="147"/>
                  <a:pt x="111" y="151"/>
                  <a:pt x="111" y="153"/>
                </a:cubicBezTo>
                <a:cubicBezTo>
                  <a:pt x="111" y="153"/>
                  <a:pt x="112" y="154"/>
                  <a:pt x="112" y="154"/>
                </a:cubicBezTo>
                <a:cubicBezTo>
                  <a:pt x="112" y="156"/>
                  <a:pt x="112" y="157"/>
                  <a:pt x="112" y="158"/>
                </a:cubicBezTo>
                <a:cubicBezTo>
                  <a:pt x="113" y="157"/>
                  <a:pt x="113" y="155"/>
                  <a:pt x="114" y="155"/>
                </a:cubicBezTo>
                <a:cubicBezTo>
                  <a:pt x="114" y="157"/>
                  <a:pt x="112" y="160"/>
                  <a:pt x="112" y="162"/>
                </a:cubicBezTo>
                <a:cubicBezTo>
                  <a:pt x="114" y="160"/>
                  <a:pt x="115" y="157"/>
                  <a:pt x="119" y="157"/>
                </a:cubicBezTo>
                <a:cubicBezTo>
                  <a:pt x="120" y="154"/>
                  <a:pt x="122" y="151"/>
                  <a:pt x="121" y="147"/>
                </a:cubicBezTo>
                <a:cubicBezTo>
                  <a:pt x="120" y="144"/>
                  <a:pt x="114" y="148"/>
                  <a:pt x="114" y="143"/>
                </a:cubicBezTo>
                <a:cubicBezTo>
                  <a:pt x="112" y="141"/>
                  <a:pt x="110" y="144"/>
                  <a:pt x="109" y="146"/>
                </a:cubicBezTo>
                <a:close/>
                <a:moveTo>
                  <a:pt x="154" y="143"/>
                </a:moveTo>
                <a:cubicBezTo>
                  <a:pt x="154" y="143"/>
                  <a:pt x="154" y="143"/>
                  <a:pt x="154" y="143"/>
                </a:cubicBezTo>
                <a:cubicBezTo>
                  <a:pt x="155" y="143"/>
                  <a:pt x="154" y="144"/>
                  <a:pt x="155" y="144"/>
                </a:cubicBezTo>
                <a:cubicBezTo>
                  <a:pt x="155" y="144"/>
                  <a:pt x="155" y="142"/>
                  <a:pt x="154" y="143"/>
                </a:cubicBezTo>
                <a:cubicBezTo>
                  <a:pt x="155" y="143"/>
                  <a:pt x="154" y="143"/>
                  <a:pt x="154" y="143"/>
                </a:cubicBezTo>
                <a:close/>
                <a:moveTo>
                  <a:pt x="82" y="161"/>
                </a:moveTo>
                <a:cubicBezTo>
                  <a:pt x="82" y="161"/>
                  <a:pt x="82" y="161"/>
                  <a:pt x="82" y="161"/>
                </a:cubicBezTo>
                <a:cubicBezTo>
                  <a:pt x="81" y="159"/>
                  <a:pt x="82" y="158"/>
                  <a:pt x="82" y="156"/>
                </a:cubicBezTo>
                <a:cubicBezTo>
                  <a:pt x="82" y="152"/>
                  <a:pt x="79" y="149"/>
                  <a:pt x="77" y="147"/>
                </a:cubicBezTo>
                <a:cubicBezTo>
                  <a:pt x="76" y="145"/>
                  <a:pt x="74" y="142"/>
                  <a:pt x="72" y="143"/>
                </a:cubicBezTo>
                <a:cubicBezTo>
                  <a:pt x="73" y="150"/>
                  <a:pt x="68" y="153"/>
                  <a:pt x="69" y="160"/>
                </a:cubicBezTo>
                <a:cubicBezTo>
                  <a:pt x="71" y="160"/>
                  <a:pt x="72" y="162"/>
                  <a:pt x="73" y="163"/>
                </a:cubicBezTo>
                <a:cubicBezTo>
                  <a:pt x="72" y="160"/>
                  <a:pt x="73" y="158"/>
                  <a:pt x="74" y="157"/>
                </a:cubicBezTo>
                <a:cubicBezTo>
                  <a:pt x="75" y="158"/>
                  <a:pt x="76" y="158"/>
                  <a:pt x="76" y="158"/>
                </a:cubicBezTo>
                <a:cubicBezTo>
                  <a:pt x="76" y="156"/>
                  <a:pt x="75" y="154"/>
                  <a:pt x="75" y="152"/>
                </a:cubicBezTo>
                <a:cubicBezTo>
                  <a:pt x="77" y="154"/>
                  <a:pt x="77" y="156"/>
                  <a:pt x="77" y="159"/>
                </a:cubicBezTo>
                <a:cubicBezTo>
                  <a:pt x="79" y="157"/>
                  <a:pt x="82" y="160"/>
                  <a:pt x="82" y="161"/>
                </a:cubicBezTo>
                <a:close/>
                <a:moveTo>
                  <a:pt x="191" y="147"/>
                </a:moveTo>
                <a:cubicBezTo>
                  <a:pt x="191" y="147"/>
                  <a:pt x="191" y="147"/>
                  <a:pt x="191" y="147"/>
                </a:cubicBezTo>
                <a:cubicBezTo>
                  <a:pt x="191" y="146"/>
                  <a:pt x="194" y="144"/>
                  <a:pt x="192" y="144"/>
                </a:cubicBezTo>
                <a:cubicBezTo>
                  <a:pt x="192" y="144"/>
                  <a:pt x="192" y="144"/>
                  <a:pt x="192" y="145"/>
                </a:cubicBezTo>
                <a:cubicBezTo>
                  <a:pt x="192" y="145"/>
                  <a:pt x="192" y="145"/>
                  <a:pt x="192" y="145"/>
                </a:cubicBezTo>
                <a:cubicBezTo>
                  <a:pt x="191" y="145"/>
                  <a:pt x="190" y="147"/>
                  <a:pt x="189" y="147"/>
                </a:cubicBezTo>
                <a:cubicBezTo>
                  <a:pt x="188" y="149"/>
                  <a:pt x="186" y="150"/>
                  <a:pt x="185" y="151"/>
                </a:cubicBezTo>
                <a:cubicBezTo>
                  <a:pt x="180" y="155"/>
                  <a:pt x="177" y="159"/>
                  <a:pt x="176" y="165"/>
                </a:cubicBezTo>
                <a:cubicBezTo>
                  <a:pt x="176" y="168"/>
                  <a:pt x="176" y="170"/>
                  <a:pt x="176" y="172"/>
                </a:cubicBezTo>
                <a:cubicBezTo>
                  <a:pt x="174" y="177"/>
                  <a:pt x="170" y="179"/>
                  <a:pt x="166" y="182"/>
                </a:cubicBezTo>
                <a:cubicBezTo>
                  <a:pt x="166" y="183"/>
                  <a:pt x="165" y="183"/>
                  <a:pt x="165" y="183"/>
                </a:cubicBezTo>
                <a:cubicBezTo>
                  <a:pt x="164" y="184"/>
                  <a:pt x="163" y="185"/>
                  <a:pt x="162" y="186"/>
                </a:cubicBezTo>
                <a:cubicBezTo>
                  <a:pt x="160" y="188"/>
                  <a:pt x="158" y="190"/>
                  <a:pt x="158" y="191"/>
                </a:cubicBezTo>
                <a:cubicBezTo>
                  <a:pt x="158" y="191"/>
                  <a:pt x="158" y="192"/>
                  <a:pt x="157" y="193"/>
                </a:cubicBezTo>
                <a:cubicBezTo>
                  <a:pt x="157" y="195"/>
                  <a:pt x="156" y="197"/>
                  <a:pt x="156" y="199"/>
                </a:cubicBezTo>
                <a:cubicBezTo>
                  <a:pt x="157" y="199"/>
                  <a:pt x="156" y="199"/>
                  <a:pt x="156" y="200"/>
                </a:cubicBezTo>
                <a:cubicBezTo>
                  <a:pt x="157" y="200"/>
                  <a:pt x="156" y="201"/>
                  <a:pt x="156" y="202"/>
                </a:cubicBezTo>
                <a:cubicBezTo>
                  <a:pt x="159" y="202"/>
                  <a:pt x="161" y="205"/>
                  <a:pt x="163" y="205"/>
                </a:cubicBezTo>
                <a:cubicBezTo>
                  <a:pt x="164" y="205"/>
                  <a:pt x="166" y="205"/>
                  <a:pt x="167" y="205"/>
                </a:cubicBezTo>
                <a:cubicBezTo>
                  <a:pt x="168" y="205"/>
                  <a:pt x="170" y="204"/>
                  <a:pt x="171" y="204"/>
                </a:cubicBezTo>
                <a:cubicBezTo>
                  <a:pt x="174" y="204"/>
                  <a:pt x="176" y="205"/>
                  <a:pt x="178" y="207"/>
                </a:cubicBezTo>
                <a:cubicBezTo>
                  <a:pt x="179" y="198"/>
                  <a:pt x="182" y="191"/>
                  <a:pt x="185" y="183"/>
                </a:cubicBezTo>
                <a:cubicBezTo>
                  <a:pt x="184" y="182"/>
                  <a:pt x="185" y="181"/>
                  <a:pt x="185" y="179"/>
                </a:cubicBezTo>
                <a:cubicBezTo>
                  <a:pt x="186" y="173"/>
                  <a:pt x="184" y="166"/>
                  <a:pt x="185" y="161"/>
                </a:cubicBezTo>
                <a:cubicBezTo>
                  <a:pt x="185" y="161"/>
                  <a:pt x="185" y="161"/>
                  <a:pt x="185" y="161"/>
                </a:cubicBezTo>
                <a:cubicBezTo>
                  <a:pt x="186" y="161"/>
                  <a:pt x="185" y="160"/>
                  <a:pt x="186" y="160"/>
                </a:cubicBezTo>
                <a:cubicBezTo>
                  <a:pt x="185" y="158"/>
                  <a:pt x="187" y="157"/>
                  <a:pt x="186" y="156"/>
                </a:cubicBezTo>
                <a:cubicBezTo>
                  <a:pt x="187" y="156"/>
                  <a:pt x="187" y="155"/>
                  <a:pt x="187" y="155"/>
                </a:cubicBezTo>
                <a:cubicBezTo>
                  <a:pt x="188" y="154"/>
                  <a:pt x="189" y="152"/>
                  <a:pt x="190" y="150"/>
                </a:cubicBezTo>
                <a:cubicBezTo>
                  <a:pt x="187" y="152"/>
                  <a:pt x="186" y="156"/>
                  <a:pt x="185" y="158"/>
                </a:cubicBezTo>
                <a:cubicBezTo>
                  <a:pt x="185" y="157"/>
                  <a:pt x="186" y="156"/>
                  <a:pt x="186" y="156"/>
                </a:cubicBezTo>
                <a:cubicBezTo>
                  <a:pt x="187" y="154"/>
                  <a:pt x="188" y="150"/>
                  <a:pt x="190" y="149"/>
                </a:cubicBezTo>
                <a:cubicBezTo>
                  <a:pt x="190" y="149"/>
                  <a:pt x="189" y="149"/>
                  <a:pt x="190" y="150"/>
                </a:cubicBezTo>
                <a:cubicBezTo>
                  <a:pt x="190" y="149"/>
                  <a:pt x="190" y="148"/>
                  <a:pt x="190" y="148"/>
                </a:cubicBezTo>
                <a:cubicBezTo>
                  <a:pt x="190" y="148"/>
                  <a:pt x="191" y="148"/>
                  <a:pt x="191" y="147"/>
                </a:cubicBezTo>
                <a:cubicBezTo>
                  <a:pt x="190" y="147"/>
                  <a:pt x="191" y="146"/>
                  <a:pt x="192" y="146"/>
                </a:cubicBezTo>
                <a:cubicBezTo>
                  <a:pt x="192" y="146"/>
                  <a:pt x="191" y="147"/>
                  <a:pt x="191" y="147"/>
                </a:cubicBezTo>
                <a:close/>
                <a:moveTo>
                  <a:pt x="126" y="150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7" y="148"/>
                  <a:pt x="128" y="146"/>
                  <a:pt x="127" y="145"/>
                </a:cubicBezTo>
                <a:cubicBezTo>
                  <a:pt x="127" y="147"/>
                  <a:pt x="126" y="149"/>
                  <a:pt x="126" y="150"/>
                </a:cubicBezTo>
                <a:close/>
                <a:moveTo>
                  <a:pt x="192" y="147"/>
                </a:moveTo>
                <a:cubicBezTo>
                  <a:pt x="192" y="147"/>
                  <a:pt x="192" y="147"/>
                  <a:pt x="192" y="147"/>
                </a:cubicBezTo>
                <a:cubicBezTo>
                  <a:pt x="193" y="146"/>
                  <a:pt x="193" y="146"/>
                  <a:pt x="193" y="145"/>
                </a:cubicBezTo>
                <a:cubicBezTo>
                  <a:pt x="193" y="145"/>
                  <a:pt x="192" y="146"/>
                  <a:pt x="192" y="147"/>
                </a:cubicBezTo>
                <a:close/>
                <a:moveTo>
                  <a:pt x="192" y="219"/>
                </a:moveTo>
                <a:cubicBezTo>
                  <a:pt x="192" y="219"/>
                  <a:pt x="192" y="219"/>
                  <a:pt x="192" y="219"/>
                </a:cubicBezTo>
                <a:cubicBezTo>
                  <a:pt x="193" y="217"/>
                  <a:pt x="192" y="212"/>
                  <a:pt x="192" y="208"/>
                </a:cubicBezTo>
                <a:cubicBezTo>
                  <a:pt x="193" y="207"/>
                  <a:pt x="192" y="206"/>
                  <a:pt x="192" y="206"/>
                </a:cubicBezTo>
                <a:cubicBezTo>
                  <a:pt x="194" y="203"/>
                  <a:pt x="194" y="200"/>
                  <a:pt x="195" y="197"/>
                </a:cubicBezTo>
                <a:cubicBezTo>
                  <a:pt x="195" y="197"/>
                  <a:pt x="195" y="197"/>
                  <a:pt x="195" y="196"/>
                </a:cubicBezTo>
                <a:cubicBezTo>
                  <a:pt x="196" y="195"/>
                  <a:pt x="196" y="194"/>
                  <a:pt x="196" y="193"/>
                </a:cubicBezTo>
                <a:cubicBezTo>
                  <a:pt x="197" y="186"/>
                  <a:pt x="199" y="178"/>
                  <a:pt x="198" y="172"/>
                </a:cubicBezTo>
                <a:cubicBezTo>
                  <a:pt x="198" y="171"/>
                  <a:pt x="198" y="170"/>
                  <a:pt x="198" y="169"/>
                </a:cubicBezTo>
                <a:cubicBezTo>
                  <a:pt x="197" y="165"/>
                  <a:pt x="195" y="160"/>
                  <a:pt x="195" y="156"/>
                </a:cubicBezTo>
                <a:cubicBezTo>
                  <a:pt x="195" y="153"/>
                  <a:pt x="196" y="149"/>
                  <a:pt x="196" y="147"/>
                </a:cubicBezTo>
                <a:cubicBezTo>
                  <a:pt x="196" y="148"/>
                  <a:pt x="195" y="149"/>
                  <a:pt x="194" y="149"/>
                </a:cubicBezTo>
                <a:cubicBezTo>
                  <a:pt x="191" y="153"/>
                  <a:pt x="190" y="159"/>
                  <a:pt x="190" y="163"/>
                </a:cubicBezTo>
                <a:cubicBezTo>
                  <a:pt x="191" y="166"/>
                  <a:pt x="192" y="168"/>
                  <a:pt x="193" y="171"/>
                </a:cubicBezTo>
                <a:cubicBezTo>
                  <a:pt x="193" y="174"/>
                  <a:pt x="191" y="177"/>
                  <a:pt x="190" y="179"/>
                </a:cubicBezTo>
                <a:cubicBezTo>
                  <a:pt x="190" y="181"/>
                  <a:pt x="189" y="183"/>
                  <a:pt x="189" y="184"/>
                </a:cubicBezTo>
                <a:cubicBezTo>
                  <a:pt x="189" y="186"/>
                  <a:pt x="188" y="187"/>
                  <a:pt x="188" y="189"/>
                </a:cubicBezTo>
                <a:cubicBezTo>
                  <a:pt x="188" y="195"/>
                  <a:pt x="190" y="202"/>
                  <a:pt x="188" y="208"/>
                </a:cubicBezTo>
                <a:cubicBezTo>
                  <a:pt x="188" y="208"/>
                  <a:pt x="188" y="208"/>
                  <a:pt x="188" y="209"/>
                </a:cubicBezTo>
                <a:cubicBezTo>
                  <a:pt x="188" y="209"/>
                  <a:pt x="188" y="209"/>
                  <a:pt x="187" y="210"/>
                </a:cubicBezTo>
                <a:cubicBezTo>
                  <a:pt x="187" y="212"/>
                  <a:pt x="184" y="214"/>
                  <a:pt x="183" y="216"/>
                </a:cubicBezTo>
                <a:cubicBezTo>
                  <a:pt x="185" y="218"/>
                  <a:pt x="187" y="220"/>
                  <a:pt x="188" y="223"/>
                </a:cubicBezTo>
                <a:cubicBezTo>
                  <a:pt x="189" y="221"/>
                  <a:pt x="190" y="220"/>
                  <a:pt x="192" y="219"/>
                </a:cubicBezTo>
                <a:close/>
                <a:moveTo>
                  <a:pt x="104" y="150"/>
                </a:moveTo>
                <a:cubicBezTo>
                  <a:pt x="104" y="150"/>
                  <a:pt x="104" y="150"/>
                  <a:pt x="104" y="150"/>
                </a:cubicBezTo>
                <a:cubicBezTo>
                  <a:pt x="104" y="151"/>
                  <a:pt x="104" y="152"/>
                  <a:pt x="104" y="152"/>
                </a:cubicBezTo>
                <a:cubicBezTo>
                  <a:pt x="104" y="156"/>
                  <a:pt x="102" y="160"/>
                  <a:pt x="100" y="162"/>
                </a:cubicBezTo>
                <a:cubicBezTo>
                  <a:pt x="102" y="163"/>
                  <a:pt x="103" y="164"/>
                  <a:pt x="104" y="166"/>
                </a:cubicBezTo>
                <a:cubicBezTo>
                  <a:pt x="106" y="163"/>
                  <a:pt x="107" y="160"/>
                  <a:pt x="107" y="156"/>
                </a:cubicBezTo>
                <a:cubicBezTo>
                  <a:pt x="108" y="156"/>
                  <a:pt x="108" y="155"/>
                  <a:pt x="108" y="155"/>
                </a:cubicBezTo>
                <a:cubicBezTo>
                  <a:pt x="108" y="159"/>
                  <a:pt x="106" y="163"/>
                  <a:pt x="105" y="168"/>
                </a:cubicBezTo>
                <a:cubicBezTo>
                  <a:pt x="106" y="168"/>
                  <a:pt x="106" y="168"/>
                  <a:pt x="107" y="169"/>
                </a:cubicBezTo>
                <a:cubicBezTo>
                  <a:pt x="108" y="166"/>
                  <a:pt x="111" y="162"/>
                  <a:pt x="111" y="158"/>
                </a:cubicBezTo>
                <a:cubicBezTo>
                  <a:pt x="111" y="156"/>
                  <a:pt x="110" y="154"/>
                  <a:pt x="110" y="152"/>
                </a:cubicBezTo>
                <a:cubicBezTo>
                  <a:pt x="110" y="150"/>
                  <a:pt x="111" y="149"/>
                  <a:pt x="110" y="148"/>
                </a:cubicBezTo>
                <a:cubicBezTo>
                  <a:pt x="108" y="147"/>
                  <a:pt x="105" y="148"/>
                  <a:pt x="104" y="150"/>
                </a:cubicBezTo>
                <a:close/>
                <a:moveTo>
                  <a:pt x="291" y="150"/>
                </a:moveTo>
                <a:cubicBezTo>
                  <a:pt x="291" y="150"/>
                  <a:pt x="291" y="150"/>
                  <a:pt x="291" y="150"/>
                </a:cubicBezTo>
                <a:cubicBezTo>
                  <a:pt x="292" y="150"/>
                  <a:pt x="293" y="150"/>
                  <a:pt x="293" y="150"/>
                </a:cubicBezTo>
                <a:cubicBezTo>
                  <a:pt x="294" y="146"/>
                  <a:pt x="290" y="147"/>
                  <a:pt x="291" y="150"/>
                </a:cubicBezTo>
                <a:close/>
                <a:moveTo>
                  <a:pt x="56" y="158"/>
                </a:moveTo>
                <a:cubicBezTo>
                  <a:pt x="56" y="158"/>
                  <a:pt x="56" y="158"/>
                  <a:pt x="56" y="158"/>
                </a:cubicBezTo>
                <a:cubicBezTo>
                  <a:pt x="57" y="161"/>
                  <a:pt x="60" y="163"/>
                  <a:pt x="61" y="165"/>
                </a:cubicBezTo>
                <a:cubicBezTo>
                  <a:pt x="62" y="165"/>
                  <a:pt x="63" y="166"/>
                  <a:pt x="64" y="166"/>
                </a:cubicBezTo>
                <a:cubicBezTo>
                  <a:pt x="64" y="162"/>
                  <a:pt x="62" y="161"/>
                  <a:pt x="61" y="158"/>
                </a:cubicBezTo>
                <a:cubicBezTo>
                  <a:pt x="63" y="160"/>
                  <a:pt x="64" y="161"/>
                  <a:pt x="65" y="163"/>
                </a:cubicBezTo>
                <a:cubicBezTo>
                  <a:pt x="66" y="162"/>
                  <a:pt x="67" y="161"/>
                  <a:pt x="68" y="160"/>
                </a:cubicBezTo>
                <a:cubicBezTo>
                  <a:pt x="65" y="158"/>
                  <a:pt x="66" y="154"/>
                  <a:pt x="65" y="151"/>
                </a:cubicBezTo>
                <a:cubicBezTo>
                  <a:pt x="63" y="149"/>
                  <a:pt x="62" y="151"/>
                  <a:pt x="60" y="150"/>
                </a:cubicBezTo>
                <a:cubicBezTo>
                  <a:pt x="58" y="150"/>
                  <a:pt x="59" y="149"/>
                  <a:pt x="57" y="149"/>
                </a:cubicBezTo>
                <a:cubicBezTo>
                  <a:pt x="56" y="152"/>
                  <a:pt x="55" y="155"/>
                  <a:pt x="56" y="158"/>
                </a:cubicBezTo>
                <a:close/>
                <a:moveTo>
                  <a:pt x="39" y="149"/>
                </a:moveTo>
                <a:cubicBezTo>
                  <a:pt x="39" y="149"/>
                  <a:pt x="39" y="149"/>
                  <a:pt x="39" y="149"/>
                </a:cubicBezTo>
                <a:cubicBezTo>
                  <a:pt x="37" y="150"/>
                  <a:pt x="38" y="154"/>
                  <a:pt x="37" y="156"/>
                </a:cubicBezTo>
                <a:cubicBezTo>
                  <a:pt x="37" y="156"/>
                  <a:pt x="36" y="156"/>
                  <a:pt x="36" y="157"/>
                </a:cubicBezTo>
                <a:cubicBezTo>
                  <a:pt x="36" y="161"/>
                  <a:pt x="37" y="164"/>
                  <a:pt x="39" y="165"/>
                </a:cubicBezTo>
                <a:cubicBezTo>
                  <a:pt x="39" y="164"/>
                  <a:pt x="39" y="164"/>
                  <a:pt x="39" y="163"/>
                </a:cubicBezTo>
                <a:cubicBezTo>
                  <a:pt x="40" y="162"/>
                  <a:pt x="41" y="161"/>
                  <a:pt x="43" y="161"/>
                </a:cubicBezTo>
                <a:cubicBezTo>
                  <a:pt x="43" y="158"/>
                  <a:pt x="40" y="157"/>
                  <a:pt x="40" y="155"/>
                </a:cubicBezTo>
                <a:cubicBezTo>
                  <a:pt x="41" y="156"/>
                  <a:pt x="42" y="158"/>
                  <a:pt x="43" y="158"/>
                </a:cubicBezTo>
                <a:cubicBezTo>
                  <a:pt x="44" y="155"/>
                  <a:pt x="49" y="156"/>
                  <a:pt x="51" y="157"/>
                </a:cubicBezTo>
                <a:cubicBezTo>
                  <a:pt x="48" y="154"/>
                  <a:pt x="45" y="149"/>
                  <a:pt x="39" y="149"/>
                </a:cubicBezTo>
                <a:close/>
                <a:moveTo>
                  <a:pt x="128" y="153"/>
                </a:moveTo>
                <a:cubicBezTo>
                  <a:pt x="128" y="153"/>
                  <a:pt x="128" y="153"/>
                  <a:pt x="128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28" y="152"/>
                  <a:pt x="130" y="150"/>
                  <a:pt x="129" y="150"/>
                </a:cubicBezTo>
                <a:cubicBezTo>
                  <a:pt x="128" y="151"/>
                  <a:pt x="129" y="152"/>
                  <a:pt x="128" y="153"/>
                </a:cubicBezTo>
                <a:close/>
                <a:moveTo>
                  <a:pt x="126" y="150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6" y="151"/>
                  <a:pt x="125" y="151"/>
                  <a:pt x="125" y="152"/>
                </a:cubicBezTo>
                <a:cubicBezTo>
                  <a:pt x="125" y="152"/>
                  <a:pt x="124" y="153"/>
                  <a:pt x="124" y="153"/>
                </a:cubicBezTo>
                <a:cubicBezTo>
                  <a:pt x="125" y="152"/>
                  <a:pt x="126" y="153"/>
                  <a:pt x="127" y="152"/>
                </a:cubicBezTo>
                <a:cubicBezTo>
                  <a:pt x="125" y="152"/>
                  <a:pt x="127" y="151"/>
                  <a:pt x="126" y="151"/>
                </a:cubicBezTo>
                <a:cubicBezTo>
                  <a:pt x="126" y="151"/>
                  <a:pt x="126" y="152"/>
                  <a:pt x="126" y="152"/>
                </a:cubicBezTo>
                <a:cubicBezTo>
                  <a:pt x="126" y="151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lose/>
                <a:moveTo>
                  <a:pt x="67" y="156"/>
                </a:moveTo>
                <a:cubicBezTo>
                  <a:pt x="67" y="156"/>
                  <a:pt x="67" y="156"/>
                  <a:pt x="67" y="156"/>
                </a:cubicBezTo>
                <a:cubicBezTo>
                  <a:pt x="67" y="155"/>
                  <a:pt x="67" y="152"/>
                  <a:pt x="66" y="152"/>
                </a:cubicBezTo>
                <a:cubicBezTo>
                  <a:pt x="67" y="153"/>
                  <a:pt x="66" y="155"/>
                  <a:pt x="67" y="156"/>
                </a:cubicBezTo>
                <a:close/>
                <a:moveTo>
                  <a:pt x="190" y="152"/>
                </a:moveTo>
                <a:cubicBezTo>
                  <a:pt x="190" y="152"/>
                  <a:pt x="190" y="152"/>
                  <a:pt x="190" y="152"/>
                </a:cubicBezTo>
                <a:cubicBezTo>
                  <a:pt x="188" y="156"/>
                  <a:pt x="186" y="162"/>
                  <a:pt x="186" y="166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6" y="166"/>
                  <a:pt x="186" y="167"/>
                  <a:pt x="187" y="166"/>
                </a:cubicBezTo>
                <a:cubicBezTo>
                  <a:pt x="186" y="167"/>
                  <a:pt x="187" y="167"/>
                  <a:pt x="187" y="168"/>
                </a:cubicBezTo>
                <a:cubicBezTo>
                  <a:pt x="187" y="168"/>
                  <a:pt x="186" y="169"/>
                  <a:pt x="186" y="170"/>
                </a:cubicBezTo>
                <a:cubicBezTo>
                  <a:pt x="186" y="172"/>
                  <a:pt x="187" y="173"/>
                  <a:pt x="187" y="175"/>
                </a:cubicBezTo>
                <a:cubicBezTo>
                  <a:pt x="186" y="176"/>
                  <a:pt x="187" y="177"/>
                  <a:pt x="187" y="178"/>
                </a:cubicBezTo>
                <a:cubicBezTo>
                  <a:pt x="187" y="179"/>
                  <a:pt x="186" y="179"/>
                  <a:pt x="186" y="180"/>
                </a:cubicBezTo>
                <a:cubicBezTo>
                  <a:pt x="186" y="183"/>
                  <a:pt x="186" y="185"/>
                  <a:pt x="185" y="187"/>
                </a:cubicBezTo>
                <a:cubicBezTo>
                  <a:pt x="185" y="189"/>
                  <a:pt x="184" y="191"/>
                  <a:pt x="183" y="194"/>
                </a:cubicBezTo>
                <a:cubicBezTo>
                  <a:pt x="183" y="197"/>
                  <a:pt x="181" y="199"/>
                  <a:pt x="181" y="202"/>
                </a:cubicBezTo>
                <a:cubicBezTo>
                  <a:pt x="180" y="206"/>
                  <a:pt x="180" y="211"/>
                  <a:pt x="182" y="215"/>
                </a:cubicBezTo>
                <a:cubicBezTo>
                  <a:pt x="183" y="213"/>
                  <a:pt x="185" y="211"/>
                  <a:pt x="187" y="208"/>
                </a:cubicBezTo>
                <a:cubicBezTo>
                  <a:pt x="187" y="208"/>
                  <a:pt x="187" y="207"/>
                  <a:pt x="187" y="207"/>
                </a:cubicBezTo>
                <a:cubicBezTo>
                  <a:pt x="187" y="206"/>
                  <a:pt x="188" y="202"/>
                  <a:pt x="187" y="202"/>
                </a:cubicBezTo>
                <a:cubicBezTo>
                  <a:pt x="188" y="200"/>
                  <a:pt x="187" y="197"/>
                  <a:pt x="187" y="195"/>
                </a:cubicBezTo>
                <a:cubicBezTo>
                  <a:pt x="186" y="195"/>
                  <a:pt x="187" y="196"/>
                  <a:pt x="186" y="196"/>
                </a:cubicBezTo>
                <a:cubicBezTo>
                  <a:pt x="187" y="193"/>
                  <a:pt x="186" y="189"/>
                  <a:pt x="187" y="187"/>
                </a:cubicBezTo>
                <a:cubicBezTo>
                  <a:pt x="187" y="187"/>
                  <a:pt x="186" y="187"/>
                  <a:pt x="186" y="188"/>
                </a:cubicBezTo>
                <a:cubicBezTo>
                  <a:pt x="187" y="189"/>
                  <a:pt x="186" y="189"/>
                  <a:pt x="185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6" y="191"/>
                  <a:pt x="185" y="191"/>
                  <a:pt x="186" y="191"/>
                </a:cubicBezTo>
                <a:cubicBezTo>
                  <a:pt x="185" y="191"/>
                  <a:pt x="185" y="191"/>
                  <a:pt x="185" y="191"/>
                </a:cubicBezTo>
                <a:cubicBezTo>
                  <a:pt x="186" y="191"/>
                  <a:pt x="185" y="190"/>
                  <a:pt x="185" y="190"/>
                </a:cubicBezTo>
                <a:cubicBezTo>
                  <a:pt x="186" y="190"/>
                  <a:pt x="186" y="190"/>
                  <a:pt x="186" y="189"/>
                </a:cubicBezTo>
                <a:cubicBezTo>
                  <a:pt x="185" y="189"/>
                  <a:pt x="186" y="189"/>
                  <a:pt x="186" y="188"/>
                </a:cubicBezTo>
                <a:cubicBezTo>
                  <a:pt x="185" y="188"/>
                  <a:pt x="186" y="187"/>
                  <a:pt x="186" y="186"/>
                </a:cubicBezTo>
                <a:cubicBezTo>
                  <a:pt x="186" y="187"/>
                  <a:pt x="187" y="187"/>
                  <a:pt x="187" y="187"/>
                </a:cubicBezTo>
                <a:cubicBezTo>
                  <a:pt x="187" y="187"/>
                  <a:pt x="186" y="185"/>
                  <a:pt x="187" y="186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87" y="185"/>
                  <a:pt x="187" y="186"/>
                  <a:pt x="187" y="185"/>
                </a:cubicBezTo>
                <a:cubicBezTo>
                  <a:pt x="188" y="184"/>
                  <a:pt x="188" y="179"/>
                  <a:pt x="189" y="177"/>
                </a:cubicBezTo>
                <a:cubicBezTo>
                  <a:pt x="190" y="176"/>
                  <a:pt x="190" y="176"/>
                  <a:pt x="190" y="175"/>
                </a:cubicBezTo>
                <a:cubicBezTo>
                  <a:pt x="191" y="175"/>
                  <a:pt x="192" y="170"/>
                  <a:pt x="190" y="170"/>
                </a:cubicBezTo>
                <a:cubicBezTo>
                  <a:pt x="191" y="167"/>
                  <a:pt x="189" y="165"/>
                  <a:pt x="189" y="163"/>
                </a:cubicBezTo>
                <a:cubicBezTo>
                  <a:pt x="188" y="163"/>
                  <a:pt x="189" y="164"/>
                  <a:pt x="188" y="164"/>
                </a:cubicBezTo>
                <a:cubicBezTo>
                  <a:pt x="188" y="164"/>
                  <a:pt x="189" y="163"/>
                  <a:pt x="188" y="163"/>
                </a:cubicBezTo>
                <a:cubicBezTo>
                  <a:pt x="188" y="166"/>
                  <a:pt x="189" y="170"/>
                  <a:pt x="188" y="173"/>
                </a:cubicBezTo>
                <a:cubicBezTo>
                  <a:pt x="188" y="168"/>
                  <a:pt x="188" y="166"/>
                  <a:pt x="188" y="162"/>
                </a:cubicBezTo>
                <a:cubicBezTo>
                  <a:pt x="187" y="159"/>
                  <a:pt x="189" y="155"/>
                  <a:pt x="190" y="152"/>
                </a:cubicBezTo>
                <a:close/>
                <a:moveTo>
                  <a:pt x="188" y="162"/>
                </a:moveTo>
                <a:cubicBezTo>
                  <a:pt x="188" y="162"/>
                  <a:pt x="188" y="162"/>
                  <a:pt x="188" y="162"/>
                </a:cubicBezTo>
                <a:cubicBezTo>
                  <a:pt x="189" y="161"/>
                  <a:pt x="188" y="158"/>
                  <a:pt x="189" y="157"/>
                </a:cubicBezTo>
                <a:cubicBezTo>
                  <a:pt x="188" y="157"/>
                  <a:pt x="189" y="160"/>
                  <a:pt x="188" y="159"/>
                </a:cubicBezTo>
                <a:cubicBezTo>
                  <a:pt x="188" y="160"/>
                  <a:pt x="188" y="162"/>
                  <a:pt x="188" y="162"/>
                </a:cubicBezTo>
                <a:close/>
                <a:moveTo>
                  <a:pt x="124" y="154"/>
                </a:move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2" y="154"/>
                  <a:pt x="121" y="156"/>
                  <a:pt x="121" y="157"/>
                </a:cubicBezTo>
                <a:cubicBezTo>
                  <a:pt x="123" y="157"/>
                  <a:pt x="124" y="159"/>
                  <a:pt x="124" y="161"/>
                </a:cubicBezTo>
                <a:cubicBezTo>
                  <a:pt x="126" y="160"/>
                  <a:pt x="127" y="158"/>
                  <a:pt x="129" y="158"/>
                </a:cubicBezTo>
                <a:cubicBezTo>
                  <a:pt x="128" y="159"/>
                  <a:pt x="126" y="160"/>
                  <a:pt x="124" y="162"/>
                </a:cubicBezTo>
                <a:cubicBezTo>
                  <a:pt x="126" y="163"/>
                  <a:pt x="128" y="163"/>
                  <a:pt x="128" y="165"/>
                </a:cubicBezTo>
                <a:cubicBezTo>
                  <a:pt x="131" y="165"/>
                  <a:pt x="133" y="164"/>
                  <a:pt x="135" y="163"/>
                </a:cubicBezTo>
                <a:cubicBezTo>
                  <a:pt x="135" y="162"/>
                  <a:pt x="136" y="162"/>
                  <a:pt x="135" y="161"/>
                </a:cubicBezTo>
                <a:cubicBezTo>
                  <a:pt x="135" y="161"/>
                  <a:pt x="135" y="160"/>
                  <a:pt x="134" y="159"/>
                </a:cubicBezTo>
                <a:cubicBezTo>
                  <a:pt x="131" y="159"/>
                  <a:pt x="129" y="157"/>
                  <a:pt x="128" y="154"/>
                </a:cubicBezTo>
                <a:cubicBezTo>
                  <a:pt x="127" y="153"/>
                  <a:pt x="126" y="153"/>
                  <a:pt x="124" y="154"/>
                </a:cubicBezTo>
                <a:close/>
                <a:moveTo>
                  <a:pt x="68" y="158"/>
                </a:moveTo>
                <a:cubicBezTo>
                  <a:pt x="68" y="158"/>
                  <a:pt x="68" y="158"/>
                  <a:pt x="68" y="158"/>
                </a:cubicBezTo>
                <a:cubicBezTo>
                  <a:pt x="67" y="158"/>
                  <a:pt x="68" y="157"/>
                  <a:pt x="67" y="156"/>
                </a:cubicBezTo>
                <a:cubicBezTo>
                  <a:pt x="67" y="157"/>
                  <a:pt x="67" y="158"/>
                  <a:pt x="68" y="158"/>
                </a:cubicBezTo>
                <a:close/>
                <a:moveTo>
                  <a:pt x="56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7" y="167"/>
                  <a:pt x="59" y="167"/>
                  <a:pt x="60" y="166"/>
                </a:cubicBezTo>
                <a:cubicBezTo>
                  <a:pt x="58" y="164"/>
                  <a:pt x="56" y="162"/>
                  <a:pt x="54" y="160"/>
                </a:cubicBezTo>
                <a:cubicBezTo>
                  <a:pt x="52" y="159"/>
                  <a:pt x="50" y="158"/>
                  <a:pt x="47" y="157"/>
                </a:cubicBezTo>
                <a:cubicBezTo>
                  <a:pt x="46" y="157"/>
                  <a:pt x="46" y="157"/>
                  <a:pt x="45" y="157"/>
                </a:cubicBezTo>
                <a:cubicBezTo>
                  <a:pt x="44" y="159"/>
                  <a:pt x="45" y="161"/>
                  <a:pt x="44" y="162"/>
                </a:cubicBezTo>
                <a:cubicBezTo>
                  <a:pt x="43" y="163"/>
                  <a:pt x="41" y="162"/>
                  <a:pt x="41" y="163"/>
                </a:cubicBezTo>
                <a:cubicBezTo>
                  <a:pt x="40" y="169"/>
                  <a:pt x="45" y="171"/>
                  <a:pt x="50" y="173"/>
                </a:cubicBezTo>
                <a:cubicBezTo>
                  <a:pt x="51" y="174"/>
                  <a:pt x="52" y="174"/>
                  <a:pt x="53" y="175"/>
                </a:cubicBezTo>
                <a:cubicBezTo>
                  <a:pt x="54" y="174"/>
                  <a:pt x="55" y="175"/>
                  <a:pt x="56" y="175"/>
                </a:cubicBezTo>
                <a:cubicBezTo>
                  <a:pt x="55" y="174"/>
                  <a:pt x="55" y="171"/>
                  <a:pt x="55" y="169"/>
                </a:cubicBezTo>
                <a:cubicBezTo>
                  <a:pt x="53" y="168"/>
                  <a:pt x="51" y="167"/>
                  <a:pt x="49" y="165"/>
                </a:cubicBezTo>
                <a:cubicBezTo>
                  <a:pt x="52" y="166"/>
                  <a:pt x="54" y="168"/>
                  <a:pt x="56" y="168"/>
                </a:cubicBezTo>
                <a:close/>
                <a:moveTo>
                  <a:pt x="84" y="158"/>
                </a:moveTo>
                <a:cubicBezTo>
                  <a:pt x="84" y="158"/>
                  <a:pt x="84" y="158"/>
                  <a:pt x="84" y="158"/>
                </a:cubicBezTo>
                <a:cubicBezTo>
                  <a:pt x="82" y="160"/>
                  <a:pt x="83" y="163"/>
                  <a:pt x="84" y="164"/>
                </a:cubicBezTo>
                <a:cubicBezTo>
                  <a:pt x="85" y="164"/>
                  <a:pt x="85" y="162"/>
                  <a:pt x="87" y="162"/>
                </a:cubicBezTo>
                <a:cubicBezTo>
                  <a:pt x="88" y="162"/>
                  <a:pt x="90" y="164"/>
                  <a:pt x="90" y="165"/>
                </a:cubicBezTo>
                <a:cubicBezTo>
                  <a:pt x="91" y="164"/>
                  <a:pt x="92" y="164"/>
                  <a:pt x="93" y="164"/>
                </a:cubicBezTo>
                <a:cubicBezTo>
                  <a:pt x="94" y="160"/>
                  <a:pt x="92" y="161"/>
                  <a:pt x="90" y="161"/>
                </a:cubicBezTo>
                <a:cubicBezTo>
                  <a:pt x="88" y="160"/>
                  <a:pt x="87" y="159"/>
                  <a:pt x="87" y="158"/>
                </a:cubicBezTo>
                <a:cubicBezTo>
                  <a:pt x="85" y="157"/>
                  <a:pt x="85" y="159"/>
                  <a:pt x="84" y="158"/>
                </a:cubicBezTo>
                <a:close/>
                <a:moveTo>
                  <a:pt x="126" y="164"/>
                </a:moveTo>
                <a:cubicBezTo>
                  <a:pt x="126" y="164"/>
                  <a:pt x="126" y="164"/>
                  <a:pt x="126" y="164"/>
                </a:cubicBezTo>
                <a:cubicBezTo>
                  <a:pt x="125" y="163"/>
                  <a:pt x="123" y="163"/>
                  <a:pt x="123" y="162"/>
                </a:cubicBezTo>
                <a:cubicBezTo>
                  <a:pt x="122" y="160"/>
                  <a:pt x="122" y="159"/>
                  <a:pt x="122" y="158"/>
                </a:cubicBezTo>
                <a:cubicBezTo>
                  <a:pt x="119" y="156"/>
                  <a:pt x="116" y="159"/>
                  <a:pt x="115" y="161"/>
                </a:cubicBezTo>
                <a:cubicBezTo>
                  <a:pt x="112" y="164"/>
                  <a:pt x="109" y="166"/>
                  <a:pt x="108" y="170"/>
                </a:cubicBezTo>
                <a:cubicBezTo>
                  <a:pt x="109" y="171"/>
                  <a:pt x="110" y="171"/>
                  <a:pt x="111" y="173"/>
                </a:cubicBezTo>
                <a:cubicBezTo>
                  <a:pt x="113" y="172"/>
                  <a:pt x="114" y="170"/>
                  <a:pt x="116" y="169"/>
                </a:cubicBezTo>
                <a:cubicBezTo>
                  <a:pt x="115" y="173"/>
                  <a:pt x="110" y="173"/>
                  <a:pt x="108" y="176"/>
                </a:cubicBezTo>
                <a:cubicBezTo>
                  <a:pt x="108" y="177"/>
                  <a:pt x="109" y="177"/>
                  <a:pt x="109" y="178"/>
                </a:cubicBezTo>
                <a:cubicBezTo>
                  <a:pt x="109" y="178"/>
                  <a:pt x="110" y="178"/>
                  <a:pt x="110" y="178"/>
                </a:cubicBezTo>
                <a:cubicBezTo>
                  <a:pt x="112" y="176"/>
                  <a:pt x="114" y="173"/>
                  <a:pt x="118" y="172"/>
                </a:cubicBezTo>
                <a:cubicBezTo>
                  <a:pt x="120" y="171"/>
                  <a:pt x="123" y="170"/>
                  <a:pt x="126" y="169"/>
                </a:cubicBezTo>
                <a:cubicBezTo>
                  <a:pt x="126" y="168"/>
                  <a:pt x="127" y="168"/>
                  <a:pt x="127" y="167"/>
                </a:cubicBezTo>
                <a:cubicBezTo>
                  <a:pt x="127" y="166"/>
                  <a:pt x="127" y="165"/>
                  <a:pt x="126" y="164"/>
                </a:cubicBezTo>
                <a:close/>
                <a:moveTo>
                  <a:pt x="151" y="183"/>
                </a:moveTo>
                <a:cubicBezTo>
                  <a:pt x="151" y="183"/>
                  <a:pt x="151" y="183"/>
                  <a:pt x="151" y="183"/>
                </a:cubicBezTo>
                <a:cubicBezTo>
                  <a:pt x="151" y="184"/>
                  <a:pt x="151" y="185"/>
                  <a:pt x="151" y="185"/>
                </a:cubicBezTo>
                <a:cubicBezTo>
                  <a:pt x="152" y="190"/>
                  <a:pt x="152" y="195"/>
                  <a:pt x="151" y="199"/>
                </a:cubicBezTo>
                <a:cubicBezTo>
                  <a:pt x="152" y="199"/>
                  <a:pt x="154" y="200"/>
                  <a:pt x="154" y="200"/>
                </a:cubicBezTo>
                <a:cubicBezTo>
                  <a:pt x="154" y="197"/>
                  <a:pt x="154" y="194"/>
                  <a:pt x="156" y="191"/>
                </a:cubicBezTo>
                <a:cubicBezTo>
                  <a:pt x="156" y="189"/>
                  <a:pt x="156" y="185"/>
                  <a:pt x="156" y="183"/>
                </a:cubicBezTo>
                <a:cubicBezTo>
                  <a:pt x="156" y="181"/>
                  <a:pt x="156" y="179"/>
                  <a:pt x="156" y="177"/>
                </a:cubicBezTo>
                <a:cubicBezTo>
                  <a:pt x="156" y="176"/>
                  <a:pt x="157" y="176"/>
                  <a:pt x="157" y="175"/>
                </a:cubicBezTo>
                <a:cubicBezTo>
                  <a:pt x="157" y="174"/>
                  <a:pt x="157" y="173"/>
                  <a:pt x="157" y="172"/>
                </a:cubicBezTo>
                <a:cubicBezTo>
                  <a:pt x="158" y="167"/>
                  <a:pt x="160" y="162"/>
                  <a:pt x="16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56" y="166"/>
                  <a:pt x="152" y="174"/>
                  <a:pt x="151" y="183"/>
                </a:cubicBezTo>
                <a:close/>
                <a:moveTo>
                  <a:pt x="76" y="166"/>
                </a:moveTo>
                <a:cubicBezTo>
                  <a:pt x="76" y="166"/>
                  <a:pt x="76" y="166"/>
                  <a:pt x="76" y="166"/>
                </a:cubicBezTo>
                <a:cubicBezTo>
                  <a:pt x="76" y="165"/>
                  <a:pt x="76" y="165"/>
                  <a:pt x="76" y="164"/>
                </a:cubicBezTo>
                <a:cubicBezTo>
                  <a:pt x="79" y="164"/>
                  <a:pt x="78" y="161"/>
                  <a:pt x="81" y="162"/>
                </a:cubicBezTo>
                <a:cubicBezTo>
                  <a:pt x="81" y="161"/>
                  <a:pt x="80" y="161"/>
                  <a:pt x="80" y="160"/>
                </a:cubicBezTo>
                <a:cubicBezTo>
                  <a:pt x="79" y="160"/>
                  <a:pt x="78" y="161"/>
                  <a:pt x="76" y="160"/>
                </a:cubicBezTo>
                <a:cubicBezTo>
                  <a:pt x="76" y="160"/>
                  <a:pt x="75" y="159"/>
                  <a:pt x="74" y="159"/>
                </a:cubicBezTo>
                <a:cubicBezTo>
                  <a:pt x="73" y="161"/>
                  <a:pt x="74" y="164"/>
                  <a:pt x="76" y="166"/>
                </a:cubicBezTo>
                <a:close/>
                <a:moveTo>
                  <a:pt x="99" y="163"/>
                </a:moveTo>
                <a:cubicBezTo>
                  <a:pt x="99" y="163"/>
                  <a:pt x="99" y="163"/>
                  <a:pt x="99" y="163"/>
                </a:cubicBezTo>
                <a:cubicBezTo>
                  <a:pt x="98" y="162"/>
                  <a:pt x="98" y="161"/>
                  <a:pt x="98" y="160"/>
                </a:cubicBezTo>
                <a:cubicBezTo>
                  <a:pt x="95" y="160"/>
                  <a:pt x="95" y="163"/>
                  <a:pt x="94" y="164"/>
                </a:cubicBezTo>
                <a:cubicBezTo>
                  <a:pt x="94" y="165"/>
                  <a:pt x="95" y="166"/>
                  <a:pt x="96" y="166"/>
                </a:cubicBezTo>
                <a:cubicBezTo>
                  <a:pt x="98" y="166"/>
                  <a:pt x="99" y="168"/>
                  <a:pt x="100" y="169"/>
                </a:cubicBezTo>
                <a:cubicBezTo>
                  <a:pt x="101" y="168"/>
                  <a:pt x="101" y="167"/>
                  <a:pt x="102" y="167"/>
                </a:cubicBezTo>
                <a:cubicBezTo>
                  <a:pt x="102" y="166"/>
                  <a:pt x="102" y="165"/>
                  <a:pt x="102" y="165"/>
                </a:cubicBezTo>
                <a:cubicBezTo>
                  <a:pt x="101" y="164"/>
                  <a:pt x="98" y="164"/>
                  <a:pt x="99" y="163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69" y="161"/>
                  <a:pt x="66" y="162"/>
                  <a:pt x="65" y="164"/>
                </a:cubicBezTo>
                <a:cubicBezTo>
                  <a:pt x="65" y="164"/>
                  <a:pt x="65" y="164"/>
                  <a:pt x="65" y="164"/>
                </a:cubicBezTo>
                <a:cubicBezTo>
                  <a:pt x="64" y="167"/>
                  <a:pt x="66" y="168"/>
                  <a:pt x="67" y="169"/>
                </a:cubicBezTo>
                <a:cubicBezTo>
                  <a:pt x="67" y="168"/>
                  <a:pt x="67" y="168"/>
                  <a:pt x="67" y="168"/>
                </a:cubicBezTo>
                <a:cubicBezTo>
                  <a:pt x="68" y="167"/>
                  <a:pt x="70" y="167"/>
                  <a:pt x="71" y="168"/>
                </a:cubicBezTo>
                <a:cubicBezTo>
                  <a:pt x="72" y="167"/>
                  <a:pt x="74" y="167"/>
                  <a:pt x="75" y="167"/>
                </a:cubicBezTo>
                <a:cubicBezTo>
                  <a:pt x="74" y="165"/>
                  <a:pt x="72" y="165"/>
                  <a:pt x="71" y="163"/>
                </a:cubicBezTo>
                <a:close/>
                <a:moveTo>
                  <a:pt x="81" y="163"/>
                </a:moveTo>
                <a:cubicBezTo>
                  <a:pt x="81" y="163"/>
                  <a:pt x="81" y="163"/>
                  <a:pt x="81" y="163"/>
                </a:cubicBezTo>
                <a:cubicBezTo>
                  <a:pt x="79" y="163"/>
                  <a:pt x="79" y="166"/>
                  <a:pt x="77" y="165"/>
                </a:cubicBezTo>
                <a:cubicBezTo>
                  <a:pt x="76" y="167"/>
                  <a:pt x="77" y="168"/>
                  <a:pt x="77" y="169"/>
                </a:cubicBezTo>
                <a:cubicBezTo>
                  <a:pt x="77" y="169"/>
                  <a:pt x="78" y="169"/>
                  <a:pt x="79" y="169"/>
                </a:cubicBezTo>
                <a:cubicBezTo>
                  <a:pt x="80" y="168"/>
                  <a:pt x="81" y="167"/>
                  <a:pt x="82" y="167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3" y="168"/>
                  <a:pt x="84" y="167"/>
                  <a:pt x="84" y="167"/>
                </a:cubicBezTo>
                <a:cubicBezTo>
                  <a:pt x="83" y="165"/>
                  <a:pt x="82" y="164"/>
                  <a:pt x="81" y="163"/>
                </a:cubicBezTo>
                <a:close/>
                <a:moveTo>
                  <a:pt x="89" y="166"/>
                </a:moveTo>
                <a:cubicBezTo>
                  <a:pt x="89" y="166"/>
                  <a:pt x="89" y="166"/>
                  <a:pt x="89" y="166"/>
                </a:cubicBezTo>
                <a:cubicBezTo>
                  <a:pt x="89" y="165"/>
                  <a:pt x="88" y="163"/>
                  <a:pt x="86" y="163"/>
                </a:cubicBezTo>
                <a:cubicBezTo>
                  <a:pt x="85" y="164"/>
                  <a:pt x="85" y="166"/>
                  <a:pt x="84" y="167"/>
                </a:cubicBezTo>
                <a:cubicBezTo>
                  <a:pt x="85" y="167"/>
                  <a:pt x="85" y="167"/>
                  <a:pt x="86" y="167"/>
                </a:cubicBezTo>
                <a:cubicBezTo>
                  <a:pt x="86" y="167"/>
                  <a:pt x="86" y="168"/>
                  <a:pt x="87" y="168"/>
                </a:cubicBezTo>
                <a:cubicBezTo>
                  <a:pt x="87" y="167"/>
                  <a:pt x="88" y="167"/>
                  <a:pt x="89" y="167"/>
                </a:cubicBezTo>
                <a:cubicBezTo>
                  <a:pt x="89" y="167"/>
                  <a:pt x="89" y="167"/>
                  <a:pt x="89" y="166"/>
                </a:cubicBezTo>
                <a:close/>
                <a:moveTo>
                  <a:pt x="94" y="167"/>
                </a:moveTo>
                <a:cubicBezTo>
                  <a:pt x="94" y="167"/>
                  <a:pt x="94" y="167"/>
                  <a:pt x="94" y="167"/>
                </a:cubicBezTo>
                <a:cubicBezTo>
                  <a:pt x="93" y="166"/>
                  <a:pt x="93" y="165"/>
                  <a:pt x="93" y="165"/>
                </a:cubicBezTo>
                <a:cubicBezTo>
                  <a:pt x="92" y="165"/>
                  <a:pt x="91" y="166"/>
                  <a:pt x="91" y="166"/>
                </a:cubicBezTo>
                <a:cubicBezTo>
                  <a:pt x="90" y="167"/>
                  <a:pt x="91" y="168"/>
                  <a:pt x="91" y="169"/>
                </a:cubicBezTo>
                <a:cubicBezTo>
                  <a:pt x="91" y="169"/>
                  <a:pt x="92" y="169"/>
                  <a:pt x="92" y="169"/>
                </a:cubicBezTo>
                <a:cubicBezTo>
                  <a:pt x="92" y="169"/>
                  <a:pt x="93" y="169"/>
                  <a:pt x="93" y="170"/>
                </a:cubicBezTo>
                <a:cubicBezTo>
                  <a:pt x="96" y="170"/>
                  <a:pt x="97" y="172"/>
                  <a:pt x="96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96" y="172"/>
                  <a:pt x="98" y="172"/>
                  <a:pt x="98" y="169"/>
                </a:cubicBezTo>
                <a:cubicBezTo>
                  <a:pt x="98" y="167"/>
                  <a:pt x="95" y="168"/>
                  <a:pt x="94" y="167"/>
                </a:cubicBezTo>
                <a:close/>
                <a:moveTo>
                  <a:pt x="29" y="166"/>
                </a:moveTo>
                <a:cubicBezTo>
                  <a:pt x="29" y="166"/>
                  <a:pt x="29" y="166"/>
                  <a:pt x="29" y="166"/>
                </a:cubicBezTo>
                <a:cubicBezTo>
                  <a:pt x="29" y="167"/>
                  <a:pt x="29" y="168"/>
                  <a:pt x="29" y="169"/>
                </a:cubicBezTo>
                <a:cubicBezTo>
                  <a:pt x="29" y="170"/>
                  <a:pt x="28" y="171"/>
                  <a:pt x="28" y="172"/>
                </a:cubicBezTo>
                <a:cubicBezTo>
                  <a:pt x="29" y="175"/>
                  <a:pt x="30" y="178"/>
                  <a:pt x="34" y="179"/>
                </a:cubicBezTo>
                <a:cubicBezTo>
                  <a:pt x="34" y="177"/>
                  <a:pt x="34" y="174"/>
                  <a:pt x="35" y="174"/>
                </a:cubicBezTo>
                <a:cubicBezTo>
                  <a:pt x="38" y="173"/>
                  <a:pt x="39" y="176"/>
                  <a:pt x="42" y="176"/>
                </a:cubicBezTo>
                <a:cubicBezTo>
                  <a:pt x="42" y="176"/>
                  <a:pt x="43" y="176"/>
                  <a:pt x="43" y="175"/>
                </a:cubicBezTo>
                <a:cubicBezTo>
                  <a:pt x="44" y="175"/>
                  <a:pt x="45" y="175"/>
                  <a:pt x="46" y="174"/>
                </a:cubicBezTo>
                <a:cubicBezTo>
                  <a:pt x="43" y="174"/>
                  <a:pt x="39" y="174"/>
                  <a:pt x="37" y="172"/>
                </a:cubicBezTo>
                <a:cubicBezTo>
                  <a:pt x="41" y="172"/>
                  <a:pt x="45" y="173"/>
                  <a:pt x="48" y="173"/>
                </a:cubicBezTo>
                <a:cubicBezTo>
                  <a:pt x="45" y="172"/>
                  <a:pt x="41" y="172"/>
                  <a:pt x="40" y="168"/>
                </a:cubicBezTo>
                <a:cubicBezTo>
                  <a:pt x="37" y="168"/>
                  <a:pt x="32" y="164"/>
                  <a:pt x="29" y="166"/>
                </a:cubicBezTo>
                <a:close/>
                <a:moveTo>
                  <a:pt x="138" y="170"/>
                </a:moveTo>
                <a:cubicBezTo>
                  <a:pt x="138" y="170"/>
                  <a:pt x="138" y="170"/>
                  <a:pt x="138" y="170"/>
                </a:cubicBezTo>
                <a:cubicBezTo>
                  <a:pt x="138" y="168"/>
                  <a:pt x="138" y="167"/>
                  <a:pt x="136" y="166"/>
                </a:cubicBezTo>
                <a:cubicBezTo>
                  <a:pt x="134" y="165"/>
                  <a:pt x="131" y="166"/>
                  <a:pt x="129" y="167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9"/>
                  <a:pt x="127" y="170"/>
                  <a:pt x="125" y="170"/>
                </a:cubicBezTo>
                <a:cubicBezTo>
                  <a:pt x="124" y="171"/>
                  <a:pt x="123" y="171"/>
                  <a:pt x="122" y="172"/>
                </a:cubicBezTo>
                <a:cubicBezTo>
                  <a:pt x="124" y="173"/>
                  <a:pt x="129" y="172"/>
                  <a:pt x="131" y="174"/>
                </a:cubicBezTo>
                <a:cubicBezTo>
                  <a:pt x="128" y="173"/>
                  <a:pt x="125" y="174"/>
                  <a:pt x="123" y="173"/>
                </a:cubicBezTo>
                <a:cubicBezTo>
                  <a:pt x="125" y="174"/>
                  <a:pt x="126" y="175"/>
                  <a:pt x="128" y="175"/>
                </a:cubicBezTo>
                <a:cubicBezTo>
                  <a:pt x="130" y="175"/>
                  <a:pt x="132" y="175"/>
                  <a:pt x="133" y="176"/>
                </a:cubicBezTo>
                <a:cubicBezTo>
                  <a:pt x="136" y="176"/>
                  <a:pt x="138" y="179"/>
                  <a:pt x="141" y="177"/>
                </a:cubicBezTo>
                <a:cubicBezTo>
                  <a:pt x="140" y="175"/>
                  <a:pt x="138" y="173"/>
                  <a:pt x="138" y="170"/>
                </a:cubicBezTo>
                <a:close/>
                <a:moveTo>
                  <a:pt x="57" y="169"/>
                </a:moveTo>
                <a:cubicBezTo>
                  <a:pt x="57" y="169"/>
                  <a:pt x="57" y="169"/>
                  <a:pt x="57" y="169"/>
                </a:cubicBezTo>
                <a:cubicBezTo>
                  <a:pt x="55" y="172"/>
                  <a:pt x="58" y="177"/>
                  <a:pt x="60" y="177"/>
                </a:cubicBezTo>
                <a:cubicBezTo>
                  <a:pt x="60" y="175"/>
                  <a:pt x="59" y="171"/>
                  <a:pt x="63" y="172"/>
                </a:cubicBezTo>
                <a:cubicBezTo>
                  <a:pt x="64" y="171"/>
                  <a:pt x="64" y="170"/>
                  <a:pt x="65" y="169"/>
                </a:cubicBezTo>
                <a:cubicBezTo>
                  <a:pt x="64" y="169"/>
                  <a:pt x="63" y="168"/>
                  <a:pt x="63" y="167"/>
                </a:cubicBezTo>
                <a:cubicBezTo>
                  <a:pt x="60" y="167"/>
                  <a:pt x="59" y="169"/>
                  <a:pt x="57" y="169"/>
                </a:cubicBezTo>
                <a:close/>
                <a:moveTo>
                  <a:pt x="70" y="169"/>
                </a:moveTo>
                <a:cubicBezTo>
                  <a:pt x="70" y="169"/>
                  <a:pt x="70" y="169"/>
                  <a:pt x="70" y="169"/>
                </a:cubicBezTo>
                <a:cubicBezTo>
                  <a:pt x="70" y="169"/>
                  <a:pt x="69" y="168"/>
                  <a:pt x="69" y="168"/>
                </a:cubicBezTo>
                <a:cubicBezTo>
                  <a:pt x="67" y="169"/>
                  <a:pt x="69" y="171"/>
                  <a:pt x="69" y="173"/>
                </a:cubicBezTo>
                <a:cubicBezTo>
                  <a:pt x="70" y="172"/>
                  <a:pt x="70" y="171"/>
                  <a:pt x="71" y="171"/>
                </a:cubicBezTo>
                <a:cubicBezTo>
                  <a:pt x="72" y="171"/>
                  <a:pt x="72" y="172"/>
                  <a:pt x="73" y="172"/>
                </a:cubicBezTo>
                <a:cubicBezTo>
                  <a:pt x="73" y="171"/>
                  <a:pt x="74" y="170"/>
                  <a:pt x="75" y="171"/>
                </a:cubicBezTo>
                <a:cubicBezTo>
                  <a:pt x="75" y="170"/>
                  <a:pt x="75" y="169"/>
                  <a:pt x="74" y="168"/>
                </a:cubicBezTo>
                <a:cubicBezTo>
                  <a:pt x="73" y="168"/>
                  <a:pt x="71" y="169"/>
                  <a:pt x="70" y="169"/>
                </a:cubicBezTo>
                <a:close/>
                <a:moveTo>
                  <a:pt x="83" y="171"/>
                </a:moveTo>
                <a:cubicBezTo>
                  <a:pt x="83" y="171"/>
                  <a:pt x="83" y="171"/>
                  <a:pt x="83" y="171"/>
                </a:cubicBezTo>
                <a:cubicBezTo>
                  <a:pt x="84" y="171"/>
                  <a:pt x="85" y="170"/>
                  <a:pt x="85" y="171"/>
                </a:cubicBezTo>
                <a:cubicBezTo>
                  <a:pt x="85" y="170"/>
                  <a:pt x="85" y="170"/>
                  <a:pt x="85" y="169"/>
                </a:cubicBezTo>
                <a:cubicBezTo>
                  <a:pt x="84" y="168"/>
                  <a:pt x="84" y="170"/>
                  <a:pt x="83" y="171"/>
                </a:cubicBezTo>
                <a:close/>
                <a:moveTo>
                  <a:pt x="102" y="169"/>
                </a:moveTo>
                <a:cubicBezTo>
                  <a:pt x="102" y="169"/>
                  <a:pt x="102" y="169"/>
                  <a:pt x="102" y="169"/>
                </a:cubicBezTo>
                <a:cubicBezTo>
                  <a:pt x="102" y="169"/>
                  <a:pt x="103" y="169"/>
                  <a:pt x="103" y="168"/>
                </a:cubicBezTo>
                <a:cubicBezTo>
                  <a:pt x="102" y="169"/>
                  <a:pt x="102" y="169"/>
                  <a:pt x="102" y="169"/>
                </a:cubicBezTo>
                <a:close/>
                <a:moveTo>
                  <a:pt x="80" y="169"/>
                </a:moveTo>
                <a:cubicBezTo>
                  <a:pt x="80" y="169"/>
                  <a:pt x="80" y="169"/>
                  <a:pt x="80" y="169"/>
                </a:cubicBezTo>
                <a:cubicBezTo>
                  <a:pt x="80" y="170"/>
                  <a:pt x="80" y="171"/>
                  <a:pt x="80" y="173"/>
                </a:cubicBezTo>
                <a:cubicBezTo>
                  <a:pt x="81" y="172"/>
                  <a:pt x="82" y="172"/>
                  <a:pt x="83" y="172"/>
                </a:cubicBezTo>
                <a:cubicBezTo>
                  <a:pt x="82" y="171"/>
                  <a:pt x="82" y="170"/>
                  <a:pt x="81" y="169"/>
                </a:cubicBezTo>
                <a:cubicBezTo>
                  <a:pt x="81" y="168"/>
                  <a:pt x="81" y="169"/>
                  <a:pt x="80" y="169"/>
                </a:cubicBezTo>
                <a:close/>
                <a:moveTo>
                  <a:pt x="90" y="170"/>
                </a:moveTo>
                <a:cubicBezTo>
                  <a:pt x="90" y="170"/>
                  <a:pt x="90" y="170"/>
                  <a:pt x="90" y="170"/>
                </a:cubicBezTo>
                <a:cubicBezTo>
                  <a:pt x="89" y="168"/>
                  <a:pt x="88" y="169"/>
                  <a:pt x="87" y="169"/>
                </a:cubicBezTo>
                <a:cubicBezTo>
                  <a:pt x="87" y="171"/>
                  <a:pt x="87" y="172"/>
                  <a:pt x="88" y="173"/>
                </a:cubicBezTo>
                <a:cubicBezTo>
                  <a:pt x="88" y="172"/>
                  <a:pt x="89" y="172"/>
                  <a:pt x="90" y="172"/>
                </a:cubicBezTo>
                <a:cubicBezTo>
                  <a:pt x="89" y="171"/>
                  <a:pt x="90" y="171"/>
                  <a:pt x="90" y="170"/>
                </a:cubicBezTo>
                <a:close/>
                <a:moveTo>
                  <a:pt x="109" y="172"/>
                </a:moveTo>
                <a:cubicBezTo>
                  <a:pt x="109" y="172"/>
                  <a:pt x="109" y="172"/>
                  <a:pt x="109" y="172"/>
                </a:cubicBezTo>
                <a:cubicBezTo>
                  <a:pt x="108" y="172"/>
                  <a:pt x="107" y="171"/>
                  <a:pt x="106" y="171"/>
                </a:cubicBezTo>
                <a:cubicBezTo>
                  <a:pt x="105" y="170"/>
                  <a:pt x="105" y="169"/>
                  <a:pt x="104" y="169"/>
                </a:cubicBezTo>
                <a:cubicBezTo>
                  <a:pt x="103" y="169"/>
                  <a:pt x="101" y="172"/>
                  <a:pt x="101" y="172"/>
                </a:cubicBezTo>
                <a:cubicBezTo>
                  <a:pt x="101" y="172"/>
                  <a:pt x="101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5" y="174"/>
                  <a:pt x="107" y="173"/>
                  <a:pt x="109" y="173"/>
                </a:cubicBezTo>
                <a:cubicBezTo>
                  <a:pt x="109" y="173"/>
                  <a:pt x="109" y="173"/>
                  <a:pt x="109" y="172"/>
                </a:cubicBezTo>
                <a:close/>
                <a:moveTo>
                  <a:pt x="76" y="173"/>
                </a:moveTo>
                <a:cubicBezTo>
                  <a:pt x="76" y="173"/>
                  <a:pt x="76" y="173"/>
                  <a:pt x="76" y="173"/>
                </a:cubicBezTo>
                <a:cubicBezTo>
                  <a:pt x="77" y="173"/>
                  <a:pt x="78" y="172"/>
                  <a:pt x="79" y="172"/>
                </a:cubicBezTo>
                <a:cubicBezTo>
                  <a:pt x="79" y="172"/>
                  <a:pt x="79" y="171"/>
                  <a:pt x="79" y="170"/>
                </a:cubicBezTo>
                <a:cubicBezTo>
                  <a:pt x="77" y="170"/>
                  <a:pt x="77" y="172"/>
                  <a:pt x="76" y="173"/>
                </a:cubicBezTo>
                <a:close/>
                <a:moveTo>
                  <a:pt x="66" y="171"/>
                </a:moveTo>
                <a:cubicBezTo>
                  <a:pt x="66" y="171"/>
                  <a:pt x="66" y="171"/>
                  <a:pt x="66" y="171"/>
                </a:cubicBezTo>
                <a:cubicBezTo>
                  <a:pt x="64" y="171"/>
                  <a:pt x="64" y="174"/>
                  <a:pt x="62" y="173"/>
                </a:cubicBezTo>
                <a:cubicBezTo>
                  <a:pt x="61" y="174"/>
                  <a:pt x="62" y="176"/>
                  <a:pt x="62" y="177"/>
                </a:cubicBezTo>
                <a:cubicBezTo>
                  <a:pt x="63" y="177"/>
                  <a:pt x="64" y="176"/>
                  <a:pt x="65" y="176"/>
                </a:cubicBezTo>
                <a:cubicBezTo>
                  <a:pt x="65" y="175"/>
                  <a:pt x="65" y="175"/>
                  <a:pt x="65" y="174"/>
                </a:cubicBezTo>
                <a:cubicBezTo>
                  <a:pt x="66" y="174"/>
                  <a:pt x="67" y="173"/>
                  <a:pt x="68" y="173"/>
                </a:cubicBezTo>
                <a:cubicBezTo>
                  <a:pt x="68" y="172"/>
                  <a:pt x="67" y="172"/>
                  <a:pt x="66" y="171"/>
                </a:cubicBezTo>
                <a:close/>
                <a:moveTo>
                  <a:pt x="91" y="171"/>
                </a:moveTo>
                <a:cubicBezTo>
                  <a:pt x="91" y="171"/>
                  <a:pt x="91" y="171"/>
                  <a:pt x="91" y="171"/>
                </a:cubicBezTo>
                <a:cubicBezTo>
                  <a:pt x="90" y="172"/>
                  <a:pt x="91" y="173"/>
                  <a:pt x="91" y="174"/>
                </a:cubicBezTo>
                <a:cubicBezTo>
                  <a:pt x="91" y="174"/>
                  <a:pt x="91" y="174"/>
                  <a:pt x="92" y="174"/>
                </a:cubicBezTo>
                <a:cubicBezTo>
                  <a:pt x="92" y="172"/>
                  <a:pt x="92" y="171"/>
                  <a:pt x="91" y="171"/>
                </a:cubicBezTo>
                <a:close/>
                <a:moveTo>
                  <a:pt x="93" y="172"/>
                </a:moveTo>
                <a:cubicBezTo>
                  <a:pt x="93" y="172"/>
                  <a:pt x="93" y="172"/>
                  <a:pt x="93" y="172"/>
                </a:cubicBezTo>
                <a:cubicBezTo>
                  <a:pt x="93" y="174"/>
                  <a:pt x="93" y="175"/>
                  <a:pt x="94" y="176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95" y="174"/>
                  <a:pt x="95" y="174"/>
                  <a:pt x="95" y="172"/>
                </a:cubicBezTo>
                <a:cubicBezTo>
                  <a:pt x="95" y="172"/>
                  <a:pt x="94" y="171"/>
                  <a:pt x="93" y="172"/>
                </a:cubicBezTo>
                <a:close/>
                <a:moveTo>
                  <a:pt x="74" y="175"/>
                </a:moveTo>
                <a:cubicBezTo>
                  <a:pt x="74" y="175"/>
                  <a:pt x="74" y="175"/>
                  <a:pt x="74" y="175"/>
                </a:cubicBezTo>
                <a:cubicBezTo>
                  <a:pt x="74" y="174"/>
                  <a:pt x="74" y="174"/>
                  <a:pt x="75" y="174"/>
                </a:cubicBezTo>
                <a:cubicBezTo>
                  <a:pt x="75" y="173"/>
                  <a:pt x="75" y="172"/>
                  <a:pt x="74" y="172"/>
                </a:cubicBezTo>
                <a:cubicBezTo>
                  <a:pt x="74" y="172"/>
                  <a:pt x="74" y="174"/>
                  <a:pt x="74" y="175"/>
                </a:cubicBezTo>
                <a:close/>
                <a:moveTo>
                  <a:pt x="83" y="176"/>
                </a:moveTo>
                <a:cubicBezTo>
                  <a:pt x="83" y="176"/>
                  <a:pt x="83" y="176"/>
                  <a:pt x="83" y="176"/>
                </a:cubicBezTo>
                <a:cubicBezTo>
                  <a:pt x="83" y="175"/>
                  <a:pt x="83" y="173"/>
                  <a:pt x="81" y="173"/>
                </a:cubicBezTo>
                <a:cubicBezTo>
                  <a:pt x="82" y="174"/>
                  <a:pt x="81" y="175"/>
                  <a:pt x="81" y="175"/>
                </a:cubicBezTo>
                <a:cubicBezTo>
                  <a:pt x="81" y="175"/>
                  <a:pt x="81" y="176"/>
                  <a:pt x="81" y="177"/>
                </a:cubicBezTo>
                <a:cubicBezTo>
                  <a:pt x="82" y="176"/>
                  <a:pt x="83" y="177"/>
                  <a:pt x="84" y="177"/>
                </a:cubicBezTo>
                <a:cubicBezTo>
                  <a:pt x="84" y="176"/>
                  <a:pt x="87" y="176"/>
                  <a:pt x="87" y="177"/>
                </a:cubicBezTo>
                <a:cubicBezTo>
                  <a:pt x="88" y="176"/>
                  <a:pt x="89" y="176"/>
                  <a:pt x="90" y="176"/>
                </a:cubicBezTo>
                <a:cubicBezTo>
                  <a:pt x="90" y="175"/>
                  <a:pt x="89" y="174"/>
                  <a:pt x="89" y="174"/>
                </a:cubicBezTo>
                <a:cubicBezTo>
                  <a:pt x="88" y="175"/>
                  <a:pt x="87" y="175"/>
                  <a:pt x="87" y="176"/>
                </a:cubicBezTo>
                <a:cubicBezTo>
                  <a:pt x="86" y="175"/>
                  <a:pt x="87" y="173"/>
                  <a:pt x="86" y="172"/>
                </a:cubicBezTo>
                <a:cubicBezTo>
                  <a:pt x="83" y="171"/>
                  <a:pt x="85" y="175"/>
                  <a:pt x="83" y="176"/>
                </a:cubicBezTo>
                <a:close/>
                <a:moveTo>
                  <a:pt x="98" y="176"/>
                </a:moveTo>
                <a:cubicBezTo>
                  <a:pt x="98" y="176"/>
                  <a:pt x="98" y="176"/>
                  <a:pt x="98" y="176"/>
                </a:cubicBezTo>
                <a:cubicBezTo>
                  <a:pt x="98" y="177"/>
                  <a:pt x="98" y="176"/>
                  <a:pt x="98" y="176"/>
                </a:cubicBezTo>
                <a:cubicBezTo>
                  <a:pt x="98" y="177"/>
                  <a:pt x="98" y="177"/>
                  <a:pt x="98" y="178"/>
                </a:cubicBezTo>
                <a:cubicBezTo>
                  <a:pt x="99" y="177"/>
                  <a:pt x="101" y="177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102" y="176"/>
                  <a:pt x="100" y="175"/>
                  <a:pt x="101" y="173"/>
                </a:cubicBezTo>
                <a:cubicBezTo>
                  <a:pt x="99" y="171"/>
                  <a:pt x="99" y="174"/>
                  <a:pt x="98" y="176"/>
                </a:cubicBezTo>
                <a:close/>
                <a:moveTo>
                  <a:pt x="71" y="177"/>
                </a:moveTo>
                <a:cubicBezTo>
                  <a:pt x="71" y="177"/>
                  <a:pt x="71" y="177"/>
                  <a:pt x="71" y="177"/>
                </a:cubicBezTo>
                <a:cubicBezTo>
                  <a:pt x="71" y="176"/>
                  <a:pt x="71" y="175"/>
                  <a:pt x="72" y="175"/>
                </a:cubicBezTo>
                <a:cubicBezTo>
                  <a:pt x="72" y="175"/>
                  <a:pt x="72" y="175"/>
                  <a:pt x="72" y="174"/>
                </a:cubicBezTo>
                <a:cubicBezTo>
                  <a:pt x="71" y="174"/>
                  <a:pt x="72" y="173"/>
                  <a:pt x="71" y="173"/>
                </a:cubicBezTo>
                <a:cubicBezTo>
                  <a:pt x="70" y="174"/>
                  <a:pt x="70" y="176"/>
                  <a:pt x="71" y="177"/>
                </a:cubicBezTo>
                <a:close/>
                <a:moveTo>
                  <a:pt x="130" y="180"/>
                </a:moveTo>
                <a:cubicBezTo>
                  <a:pt x="130" y="180"/>
                  <a:pt x="130" y="180"/>
                  <a:pt x="130" y="180"/>
                </a:cubicBezTo>
                <a:cubicBezTo>
                  <a:pt x="131" y="179"/>
                  <a:pt x="132" y="179"/>
                  <a:pt x="132" y="178"/>
                </a:cubicBezTo>
                <a:cubicBezTo>
                  <a:pt x="132" y="177"/>
                  <a:pt x="131" y="177"/>
                  <a:pt x="131" y="176"/>
                </a:cubicBezTo>
                <a:cubicBezTo>
                  <a:pt x="128" y="175"/>
                  <a:pt x="124" y="176"/>
                  <a:pt x="122" y="174"/>
                </a:cubicBezTo>
                <a:cubicBezTo>
                  <a:pt x="122" y="174"/>
                  <a:pt x="121" y="174"/>
                  <a:pt x="121" y="173"/>
                </a:cubicBezTo>
                <a:cubicBezTo>
                  <a:pt x="117" y="173"/>
                  <a:pt x="114" y="175"/>
                  <a:pt x="113" y="177"/>
                </a:cubicBezTo>
                <a:cubicBezTo>
                  <a:pt x="115" y="178"/>
                  <a:pt x="117" y="178"/>
                  <a:pt x="120" y="179"/>
                </a:cubicBezTo>
                <a:cubicBezTo>
                  <a:pt x="121" y="180"/>
                  <a:pt x="124" y="180"/>
                  <a:pt x="124" y="181"/>
                </a:cubicBezTo>
                <a:cubicBezTo>
                  <a:pt x="121" y="179"/>
                  <a:pt x="116" y="179"/>
                  <a:pt x="112" y="178"/>
                </a:cubicBezTo>
                <a:cubicBezTo>
                  <a:pt x="114" y="179"/>
                  <a:pt x="116" y="182"/>
                  <a:pt x="114" y="183"/>
                </a:cubicBezTo>
                <a:cubicBezTo>
                  <a:pt x="115" y="184"/>
                  <a:pt x="116" y="184"/>
                  <a:pt x="117" y="185"/>
                </a:cubicBezTo>
                <a:cubicBezTo>
                  <a:pt x="118" y="185"/>
                  <a:pt x="119" y="186"/>
                  <a:pt x="120" y="186"/>
                </a:cubicBezTo>
                <a:cubicBezTo>
                  <a:pt x="120" y="186"/>
                  <a:pt x="121" y="186"/>
                  <a:pt x="121" y="186"/>
                </a:cubicBezTo>
                <a:cubicBezTo>
                  <a:pt x="124" y="187"/>
                  <a:pt x="127" y="189"/>
                  <a:pt x="129" y="187"/>
                </a:cubicBezTo>
                <a:cubicBezTo>
                  <a:pt x="127" y="184"/>
                  <a:pt x="128" y="181"/>
                  <a:pt x="130" y="180"/>
                </a:cubicBezTo>
                <a:close/>
                <a:moveTo>
                  <a:pt x="77" y="177"/>
                </a:moveTo>
                <a:cubicBezTo>
                  <a:pt x="77" y="177"/>
                  <a:pt x="77" y="177"/>
                  <a:pt x="77" y="177"/>
                </a:cubicBezTo>
                <a:cubicBezTo>
                  <a:pt x="78" y="177"/>
                  <a:pt x="79" y="177"/>
                  <a:pt x="80" y="177"/>
                </a:cubicBezTo>
                <a:cubicBezTo>
                  <a:pt x="80" y="176"/>
                  <a:pt x="79" y="175"/>
                  <a:pt x="79" y="174"/>
                </a:cubicBezTo>
                <a:cubicBezTo>
                  <a:pt x="77" y="173"/>
                  <a:pt x="77" y="175"/>
                  <a:pt x="77" y="177"/>
                </a:cubicBezTo>
                <a:close/>
                <a:moveTo>
                  <a:pt x="67" y="174"/>
                </a:moveTo>
                <a:cubicBezTo>
                  <a:pt x="67" y="174"/>
                  <a:pt x="67" y="174"/>
                  <a:pt x="67" y="174"/>
                </a:cubicBezTo>
                <a:cubicBezTo>
                  <a:pt x="66" y="176"/>
                  <a:pt x="66" y="177"/>
                  <a:pt x="67" y="178"/>
                </a:cubicBezTo>
                <a:cubicBezTo>
                  <a:pt x="68" y="178"/>
                  <a:pt x="69" y="177"/>
                  <a:pt x="70" y="177"/>
                </a:cubicBezTo>
                <a:cubicBezTo>
                  <a:pt x="69" y="176"/>
                  <a:pt x="69" y="174"/>
                  <a:pt x="67" y="174"/>
                </a:cubicBezTo>
                <a:close/>
                <a:moveTo>
                  <a:pt x="49" y="176"/>
                </a:moveTo>
                <a:cubicBezTo>
                  <a:pt x="49" y="176"/>
                  <a:pt x="49" y="176"/>
                  <a:pt x="49" y="176"/>
                </a:cubicBezTo>
                <a:cubicBezTo>
                  <a:pt x="48" y="176"/>
                  <a:pt x="47" y="176"/>
                  <a:pt x="46" y="176"/>
                </a:cubicBezTo>
                <a:cubicBezTo>
                  <a:pt x="44" y="176"/>
                  <a:pt x="43" y="177"/>
                  <a:pt x="41" y="177"/>
                </a:cubicBezTo>
                <a:cubicBezTo>
                  <a:pt x="39" y="177"/>
                  <a:pt x="38" y="175"/>
                  <a:pt x="36" y="175"/>
                </a:cubicBezTo>
                <a:cubicBezTo>
                  <a:pt x="35" y="179"/>
                  <a:pt x="34" y="188"/>
                  <a:pt x="38" y="189"/>
                </a:cubicBezTo>
                <a:cubicBezTo>
                  <a:pt x="40" y="189"/>
                  <a:pt x="43" y="188"/>
                  <a:pt x="44" y="187"/>
                </a:cubicBezTo>
                <a:cubicBezTo>
                  <a:pt x="45" y="185"/>
                  <a:pt x="47" y="184"/>
                  <a:pt x="48" y="183"/>
                </a:cubicBezTo>
                <a:cubicBezTo>
                  <a:pt x="50" y="183"/>
                  <a:pt x="51" y="182"/>
                  <a:pt x="52" y="182"/>
                </a:cubicBezTo>
                <a:cubicBezTo>
                  <a:pt x="52" y="182"/>
                  <a:pt x="52" y="180"/>
                  <a:pt x="51" y="181"/>
                </a:cubicBezTo>
                <a:cubicBezTo>
                  <a:pt x="48" y="180"/>
                  <a:pt x="45" y="184"/>
                  <a:pt x="42" y="184"/>
                </a:cubicBezTo>
                <a:cubicBezTo>
                  <a:pt x="40" y="184"/>
                  <a:pt x="39" y="183"/>
                  <a:pt x="38" y="181"/>
                </a:cubicBezTo>
                <a:cubicBezTo>
                  <a:pt x="39" y="181"/>
                  <a:pt x="40" y="183"/>
                  <a:pt x="42" y="183"/>
                </a:cubicBezTo>
                <a:cubicBezTo>
                  <a:pt x="45" y="182"/>
                  <a:pt x="47" y="180"/>
                  <a:pt x="50" y="180"/>
                </a:cubicBezTo>
                <a:cubicBezTo>
                  <a:pt x="51" y="178"/>
                  <a:pt x="51" y="178"/>
                  <a:pt x="52" y="177"/>
                </a:cubicBezTo>
                <a:cubicBezTo>
                  <a:pt x="51" y="176"/>
                  <a:pt x="50" y="176"/>
                  <a:pt x="49" y="176"/>
                </a:cubicBezTo>
                <a:close/>
                <a:moveTo>
                  <a:pt x="91" y="175"/>
                </a:moveTo>
                <a:cubicBezTo>
                  <a:pt x="91" y="175"/>
                  <a:pt x="91" y="175"/>
                  <a:pt x="91" y="175"/>
                </a:cubicBezTo>
                <a:cubicBezTo>
                  <a:pt x="91" y="176"/>
                  <a:pt x="91" y="177"/>
                  <a:pt x="91" y="178"/>
                </a:cubicBezTo>
                <a:cubicBezTo>
                  <a:pt x="91" y="178"/>
                  <a:pt x="92" y="177"/>
                  <a:pt x="93" y="177"/>
                </a:cubicBezTo>
                <a:cubicBezTo>
                  <a:pt x="92" y="177"/>
                  <a:pt x="93" y="176"/>
                  <a:pt x="92" y="175"/>
                </a:cubicBezTo>
                <a:cubicBezTo>
                  <a:pt x="92" y="175"/>
                  <a:pt x="91" y="175"/>
                  <a:pt x="91" y="175"/>
                </a:cubicBezTo>
                <a:close/>
                <a:moveTo>
                  <a:pt x="74" y="177"/>
                </a:moveTo>
                <a:cubicBezTo>
                  <a:pt x="74" y="177"/>
                  <a:pt x="74" y="177"/>
                  <a:pt x="74" y="177"/>
                </a:cubicBezTo>
                <a:cubicBezTo>
                  <a:pt x="74" y="178"/>
                  <a:pt x="75" y="178"/>
                  <a:pt x="76" y="178"/>
                </a:cubicBezTo>
                <a:cubicBezTo>
                  <a:pt x="78" y="176"/>
                  <a:pt x="74" y="174"/>
                  <a:pt x="74" y="177"/>
                </a:cubicBezTo>
                <a:close/>
                <a:moveTo>
                  <a:pt x="95" y="180"/>
                </a:moveTo>
                <a:cubicBezTo>
                  <a:pt x="95" y="180"/>
                  <a:pt x="95" y="180"/>
                  <a:pt x="95" y="180"/>
                </a:cubicBezTo>
                <a:cubicBezTo>
                  <a:pt x="96" y="179"/>
                  <a:pt x="96" y="179"/>
                  <a:pt x="97" y="178"/>
                </a:cubicBezTo>
                <a:cubicBezTo>
                  <a:pt x="96" y="177"/>
                  <a:pt x="97" y="176"/>
                  <a:pt x="96" y="176"/>
                </a:cubicBezTo>
                <a:cubicBezTo>
                  <a:pt x="95" y="177"/>
                  <a:pt x="95" y="178"/>
                  <a:pt x="95" y="180"/>
                </a:cubicBezTo>
                <a:close/>
                <a:moveTo>
                  <a:pt x="52" y="178"/>
                </a:moveTo>
                <a:cubicBezTo>
                  <a:pt x="52" y="178"/>
                  <a:pt x="52" y="178"/>
                  <a:pt x="52" y="178"/>
                </a:cubicBezTo>
                <a:cubicBezTo>
                  <a:pt x="53" y="180"/>
                  <a:pt x="54" y="182"/>
                  <a:pt x="55" y="183"/>
                </a:cubicBezTo>
                <a:cubicBezTo>
                  <a:pt x="56" y="184"/>
                  <a:pt x="57" y="183"/>
                  <a:pt x="59" y="183"/>
                </a:cubicBezTo>
                <a:cubicBezTo>
                  <a:pt x="57" y="181"/>
                  <a:pt x="58" y="179"/>
                  <a:pt x="60" y="178"/>
                </a:cubicBezTo>
                <a:cubicBezTo>
                  <a:pt x="57" y="177"/>
                  <a:pt x="53" y="175"/>
                  <a:pt x="52" y="178"/>
                </a:cubicBezTo>
                <a:close/>
                <a:moveTo>
                  <a:pt x="72" y="179"/>
                </a:moveTo>
                <a:cubicBezTo>
                  <a:pt x="72" y="179"/>
                  <a:pt x="72" y="179"/>
                  <a:pt x="72" y="179"/>
                </a:cubicBezTo>
                <a:cubicBezTo>
                  <a:pt x="73" y="179"/>
                  <a:pt x="73" y="180"/>
                  <a:pt x="74" y="181"/>
                </a:cubicBezTo>
                <a:cubicBezTo>
                  <a:pt x="74" y="180"/>
                  <a:pt x="74" y="179"/>
                  <a:pt x="74" y="179"/>
                </a:cubicBezTo>
                <a:cubicBezTo>
                  <a:pt x="73" y="178"/>
                  <a:pt x="73" y="177"/>
                  <a:pt x="72" y="177"/>
                </a:cubicBezTo>
                <a:cubicBezTo>
                  <a:pt x="72" y="178"/>
                  <a:pt x="72" y="178"/>
                  <a:pt x="72" y="179"/>
                </a:cubicBezTo>
                <a:close/>
                <a:moveTo>
                  <a:pt x="104" y="179"/>
                </a:moveTo>
                <a:cubicBezTo>
                  <a:pt x="104" y="179"/>
                  <a:pt x="104" y="179"/>
                  <a:pt x="104" y="179"/>
                </a:cubicBezTo>
                <a:cubicBezTo>
                  <a:pt x="104" y="180"/>
                  <a:pt x="105" y="182"/>
                  <a:pt x="104" y="183"/>
                </a:cubicBezTo>
                <a:cubicBezTo>
                  <a:pt x="106" y="182"/>
                  <a:pt x="111" y="183"/>
                  <a:pt x="113" y="182"/>
                </a:cubicBezTo>
                <a:cubicBezTo>
                  <a:pt x="112" y="181"/>
                  <a:pt x="112" y="181"/>
                  <a:pt x="112" y="180"/>
                </a:cubicBezTo>
                <a:cubicBezTo>
                  <a:pt x="110" y="180"/>
                  <a:pt x="108" y="179"/>
                  <a:pt x="107" y="177"/>
                </a:cubicBezTo>
                <a:cubicBezTo>
                  <a:pt x="105" y="177"/>
                  <a:pt x="105" y="178"/>
                  <a:pt x="104" y="179"/>
                </a:cubicBezTo>
                <a:close/>
                <a:moveTo>
                  <a:pt x="88" y="181"/>
                </a:moveTo>
                <a:cubicBezTo>
                  <a:pt x="88" y="181"/>
                  <a:pt x="88" y="181"/>
                  <a:pt x="88" y="181"/>
                </a:cubicBezTo>
                <a:cubicBezTo>
                  <a:pt x="89" y="181"/>
                  <a:pt x="89" y="180"/>
                  <a:pt x="90" y="180"/>
                </a:cubicBezTo>
                <a:cubicBezTo>
                  <a:pt x="89" y="179"/>
                  <a:pt x="91" y="177"/>
                  <a:pt x="89" y="177"/>
                </a:cubicBezTo>
                <a:cubicBezTo>
                  <a:pt x="89" y="179"/>
                  <a:pt x="87" y="179"/>
                  <a:pt x="88" y="181"/>
                </a:cubicBezTo>
                <a:close/>
                <a:moveTo>
                  <a:pt x="93" y="178"/>
                </a:moveTo>
                <a:cubicBezTo>
                  <a:pt x="93" y="178"/>
                  <a:pt x="93" y="178"/>
                  <a:pt x="93" y="178"/>
                </a:cubicBezTo>
                <a:cubicBezTo>
                  <a:pt x="94" y="178"/>
                  <a:pt x="93" y="179"/>
                  <a:pt x="94" y="179"/>
                </a:cubicBezTo>
                <a:cubicBezTo>
                  <a:pt x="94" y="178"/>
                  <a:pt x="94" y="178"/>
                  <a:pt x="94" y="177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4" y="178"/>
                  <a:pt x="93" y="178"/>
                  <a:pt x="93" y="178"/>
                </a:cubicBezTo>
                <a:close/>
                <a:moveTo>
                  <a:pt x="65" y="181"/>
                </a:moveTo>
                <a:cubicBezTo>
                  <a:pt x="65" y="181"/>
                  <a:pt x="65" y="181"/>
                  <a:pt x="65" y="181"/>
                </a:cubicBezTo>
                <a:cubicBezTo>
                  <a:pt x="65" y="180"/>
                  <a:pt x="66" y="181"/>
                  <a:pt x="67" y="180"/>
                </a:cubicBezTo>
                <a:cubicBezTo>
                  <a:pt x="66" y="179"/>
                  <a:pt x="66" y="177"/>
                  <a:pt x="64" y="177"/>
                </a:cubicBezTo>
                <a:cubicBezTo>
                  <a:pt x="64" y="179"/>
                  <a:pt x="64" y="180"/>
                  <a:pt x="65" y="181"/>
                </a:cubicBezTo>
                <a:close/>
                <a:moveTo>
                  <a:pt x="83" y="180"/>
                </a:moveTo>
                <a:cubicBezTo>
                  <a:pt x="83" y="180"/>
                  <a:pt x="83" y="180"/>
                  <a:pt x="83" y="180"/>
                </a:cubicBezTo>
                <a:cubicBezTo>
                  <a:pt x="83" y="179"/>
                  <a:pt x="83" y="179"/>
                  <a:pt x="83" y="178"/>
                </a:cubicBezTo>
                <a:cubicBezTo>
                  <a:pt x="83" y="178"/>
                  <a:pt x="82" y="178"/>
                  <a:pt x="82" y="178"/>
                </a:cubicBezTo>
                <a:cubicBezTo>
                  <a:pt x="82" y="178"/>
                  <a:pt x="81" y="179"/>
                  <a:pt x="81" y="179"/>
                </a:cubicBezTo>
                <a:cubicBezTo>
                  <a:pt x="81" y="180"/>
                  <a:pt x="81" y="180"/>
                  <a:pt x="81" y="181"/>
                </a:cubicBezTo>
                <a:cubicBezTo>
                  <a:pt x="82" y="181"/>
                  <a:pt x="84" y="180"/>
                  <a:pt x="85" y="181"/>
                </a:cubicBezTo>
                <a:cubicBezTo>
                  <a:pt x="85" y="180"/>
                  <a:pt x="86" y="180"/>
                  <a:pt x="87" y="180"/>
                </a:cubicBezTo>
                <a:cubicBezTo>
                  <a:pt x="87" y="179"/>
                  <a:pt x="87" y="179"/>
                  <a:pt x="87" y="178"/>
                </a:cubicBezTo>
                <a:cubicBezTo>
                  <a:pt x="85" y="176"/>
                  <a:pt x="85" y="179"/>
                  <a:pt x="83" y="180"/>
                </a:cubicBezTo>
                <a:close/>
                <a:moveTo>
                  <a:pt x="78" y="181"/>
                </a:moveTo>
                <a:cubicBezTo>
                  <a:pt x="78" y="181"/>
                  <a:pt x="78" y="181"/>
                  <a:pt x="78" y="181"/>
                </a:cubicBezTo>
                <a:cubicBezTo>
                  <a:pt x="79" y="181"/>
                  <a:pt x="80" y="180"/>
                  <a:pt x="79" y="179"/>
                </a:cubicBezTo>
                <a:cubicBezTo>
                  <a:pt x="79" y="178"/>
                  <a:pt x="78" y="179"/>
                  <a:pt x="77" y="178"/>
                </a:cubicBezTo>
                <a:cubicBezTo>
                  <a:pt x="78" y="179"/>
                  <a:pt x="77" y="181"/>
                  <a:pt x="78" y="181"/>
                </a:cubicBezTo>
                <a:close/>
                <a:moveTo>
                  <a:pt x="102" y="183"/>
                </a:moveTo>
                <a:cubicBezTo>
                  <a:pt x="102" y="183"/>
                  <a:pt x="102" y="183"/>
                  <a:pt x="102" y="183"/>
                </a:cubicBezTo>
                <a:cubicBezTo>
                  <a:pt x="103" y="182"/>
                  <a:pt x="103" y="182"/>
                  <a:pt x="103" y="181"/>
                </a:cubicBezTo>
                <a:cubicBezTo>
                  <a:pt x="102" y="178"/>
                  <a:pt x="99" y="178"/>
                  <a:pt x="98" y="180"/>
                </a:cubicBezTo>
                <a:cubicBezTo>
                  <a:pt x="96" y="179"/>
                  <a:pt x="95" y="181"/>
                  <a:pt x="95" y="182"/>
                </a:cubicBezTo>
                <a:cubicBezTo>
                  <a:pt x="97" y="181"/>
                  <a:pt x="98" y="182"/>
                  <a:pt x="99" y="183"/>
                </a:cubicBezTo>
                <a:cubicBezTo>
                  <a:pt x="99" y="185"/>
                  <a:pt x="98" y="186"/>
                  <a:pt x="97" y="188"/>
                </a:cubicBezTo>
                <a:cubicBezTo>
                  <a:pt x="99" y="186"/>
                  <a:pt x="100" y="184"/>
                  <a:pt x="102" y="183"/>
                </a:cubicBezTo>
                <a:close/>
                <a:moveTo>
                  <a:pt x="60" y="186"/>
                </a:moveTo>
                <a:cubicBezTo>
                  <a:pt x="60" y="186"/>
                  <a:pt x="60" y="186"/>
                  <a:pt x="60" y="186"/>
                </a:cubicBezTo>
                <a:cubicBezTo>
                  <a:pt x="63" y="186"/>
                  <a:pt x="64" y="188"/>
                  <a:pt x="65" y="188"/>
                </a:cubicBezTo>
                <a:cubicBezTo>
                  <a:pt x="65" y="185"/>
                  <a:pt x="62" y="185"/>
                  <a:pt x="62" y="183"/>
                </a:cubicBezTo>
                <a:cubicBezTo>
                  <a:pt x="62" y="182"/>
                  <a:pt x="63" y="180"/>
                  <a:pt x="62" y="179"/>
                </a:cubicBezTo>
                <a:cubicBezTo>
                  <a:pt x="58" y="179"/>
                  <a:pt x="61" y="183"/>
                  <a:pt x="60" y="186"/>
                </a:cubicBezTo>
                <a:close/>
                <a:moveTo>
                  <a:pt x="130" y="189"/>
                </a:moveTo>
                <a:cubicBezTo>
                  <a:pt x="130" y="189"/>
                  <a:pt x="130" y="189"/>
                  <a:pt x="130" y="189"/>
                </a:cubicBezTo>
                <a:cubicBezTo>
                  <a:pt x="133" y="190"/>
                  <a:pt x="137" y="192"/>
                  <a:pt x="141" y="192"/>
                </a:cubicBezTo>
                <a:cubicBezTo>
                  <a:pt x="141" y="191"/>
                  <a:pt x="141" y="191"/>
                  <a:pt x="142" y="191"/>
                </a:cubicBezTo>
                <a:cubicBezTo>
                  <a:pt x="144" y="187"/>
                  <a:pt x="140" y="186"/>
                  <a:pt x="138" y="185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3"/>
                  <a:pt x="137" y="182"/>
                  <a:pt x="137" y="181"/>
                </a:cubicBezTo>
                <a:cubicBezTo>
                  <a:pt x="137" y="180"/>
                  <a:pt x="136" y="179"/>
                  <a:pt x="135" y="179"/>
                </a:cubicBezTo>
                <a:cubicBezTo>
                  <a:pt x="133" y="178"/>
                  <a:pt x="133" y="180"/>
                  <a:pt x="132" y="180"/>
                </a:cubicBezTo>
                <a:cubicBezTo>
                  <a:pt x="131" y="181"/>
                  <a:pt x="130" y="181"/>
                  <a:pt x="130" y="182"/>
                </a:cubicBezTo>
                <a:cubicBezTo>
                  <a:pt x="131" y="183"/>
                  <a:pt x="133" y="184"/>
                  <a:pt x="134" y="185"/>
                </a:cubicBezTo>
                <a:cubicBezTo>
                  <a:pt x="132" y="185"/>
                  <a:pt x="131" y="183"/>
                  <a:pt x="129" y="183"/>
                </a:cubicBezTo>
                <a:cubicBezTo>
                  <a:pt x="129" y="185"/>
                  <a:pt x="131" y="188"/>
                  <a:pt x="129" y="189"/>
                </a:cubicBezTo>
                <a:cubicBezTo>
                  <a:pt x="129" y="189"/>
                  <a:pt x="130" y="189"/>
                  <a:pt x="130" y="189"/>
                </a:cubicBezTo>
                <a:close/>
                <a:moveTo>
                  <a:pt x="72" y="182"/>
                </a:moveTo>
                <a:cubicBezTo>
                  <a:pt x="72" y="182"/>
                  <a:pt x="72" y="182"/>
                  <a:pt x="72" y="182"/>
                </a:cubicBezTo>
                <a:cubicBezTo>
                  <a:pt x="71" y="182"/>
                  <a:pt x="70" y="180"/>
                  <a:pt x="70" y="179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69" y="180"/>
                  <a:pt x="69" y="182"/>
                  <a:pt x="71" y="183"/>
                </a:cubicBezTo>
                <a:cubicBezTo>
                  <a:pt x="71" y="183"/>
                  <a:pt x="72" y="181"/>
                  <a:pt x="72" y="182"/>
                </a:cubicBezTo>
                <a:close/>
                <a:moveTo>
                  <a:pt x="91" y="179"/>
                </a:moveTo>
                <a:cubicBezTo>
                  <a:pt x="91" y="179"/>
                  <a:pt x="91" y="179"/>
                  <a:pt x="91" y="179"/>
                </a:cubicBezTo>
                <a:cubicBezTo>
                  <a:pt x="91" y="180"/>
                  <a:pt x="92" y="180"/>
                  <a:pt x="92" y="181"/>
                </a:cubicBezTo>
                <a:cubicBezTo>
                  <a:pt x="92" y="183"/>
                  <a:pt x="91" y="184"/>
                  <a:pt x="91" y="186"/>
                </a:cubicBezTo>
                <a:cubicBezTo>
                  <a:pt x="93" y="185"/>
                  <a:pt x="93" y="184"/>
                  <a:pt x="93" y="183"/>
                </a:cubicBezTo>
                <a:cubicBezTo>
                  <a:pt x="93" y="182"/>
                  <a:pt x="93" y="183"/>
                  <a:pt x="93" y="183"/>
                </a:cubicBezTo>
                <a:cubicBezTo>
                  <a:pt x="92" y="183"/>
                  <a:pt x="92" y="183"/>
                  <a:pt x="92" y="182"/>
                </a:cubicBezTo>
                <a:cubicBezTo>
                  <a:pt x="93" y="182"/>
                  <a:pt x="93" y="181"/>
                  <a:pt x="93" y="179"/>
                </a:cubicBezTo>
                <a:cubicBezTo>
                  <a:pt x="93" y="179"/>
                  <a:pt x="93" y="179"/>
                  <a:pt x="92" y="179"/>
                </a:cubicBezTo>
                <a:cubicBezTo>
                  <a:pt x="92" y="180"/>
                  <a:pt x="92" y="180"/>
                  <a:pt x="91" y="179"/>
                </a:cubicBezTo>
                <a:close/>
                <a:moveTo>
                  <a:pt x="75" y="181"/>
                </a:moveTo>
                <a:cubicBezTo>
                  <a:pt x="75" y="181"/>
                  <a:pt x="75" y="181"/>
                  <a:pt x="75" y="181"/>
                </a:cubicBezTo>
                <a:cubicBezTo>
                  <a:pt x="76" y="181"/>
                  <a:pt x="76" y="181"/>
                  <a:pt x="77" y="181"/>
                </a:cubicBezTo>
                <a:cubicBezTo>
                  <a:pt x="76" y="180"/>
                  <a:pt x="76" y="179"/>
                  <a:pt x="75" y="179"/>
                </a:cubicBezTo>
                <a:cubicBezTo>
                  <a:pt x="75" y="180"/>
                  <a:pt x="75" y="180"/>
                  <a:pt x="75" y="181"/>
                </a:cubicBezTo>
                <a:close/>
                <a:moveTo>
                  <a:pt x="94" y="181"/>
                </a:moveTo>
                <a:cubicBezTo>
                  <a:pt x="94" y="181"/>
                  <a:pt x="94" y="181"/>
                  <a:pt x="94" y="181"/>
                </a:cubicBezTo>
                <a:cubicBezTo>
                  <a:pt x="94" y="182"/>
                  <a:pt x="94" y="180"/>
                  <a:pt x="94" y="180"/>
                </a:cubicBezTo>
                <a:cubicBezTo>
                  <a:pt x="94" y="180"/>
                  <a:pt x="94" y="181"/>
                  <a:pt x="94" y="181"/>
                </a:cubicBezTo>
                <a:close/>
                <a:moveTo>
                  <a:pt x="26" y="181"/>
                </a:moveTo>
                <a:cubicBezTo>
                  <a:pt x="26" y="181"/>
                  <a:pt x="26" y="181"/>
                  <a:pt x="26" y="181"/>
                </a:cubicBezTo>
                <a:cubicBezTo>
                  <a:pt x="25" y="182"/>
                  <a:pt x="26" y="183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26" y="186"/>
                  <a:pt x="26" y="186"/>
                  <a:pt x="26" y="188"/>
                </a:cubicBezTo>
                <a:cubicBezTo>
                  <a:pt x="29" y="192"/>
                  <a:pt x="34" y="193"/>
                  <a:pt x="39" y="193"/>
                </a:cubicBezTo>
                <a:cubicBezTo>
                  <a:pt x="39" y="193"/>
                  <a:pt x="39" y="193"/>
                  <a:pt x="40" y="193"/>
                </a:cubicBezTo>
                <a:cubicBezTo>
                  <a:pt x="41" y="193"/>
                  <a:pt x="43" y="191"/>
                  <a:pt x="43" y="189"/>
                </a:cubicBezTo>
                <a:cubicBezTo>
                  <a:pt x="41" y="190"/>
                  <a:pt x="40" y="190"/>
                  <a:pt x="38" y="191"/>
                </a:cubicBezTo>
                <a:cubicBezTo>
                  <a:pt x="35" y="190"/>
                  <a:pt x="32" y="189"/>
                  <a:pt x="30" y="187"/>
                </a:cubicBezTo>
                <a:cubicBezTo>
                  <a:pt x="32" y="187"/>
                  <a:pt x="33" y="189"/>
                  <a:pt x="35" y="189"/>
                </a:cubicBezTo>
                <a:cubicBezTo>
                  <a:pt x="34" y="188"/>
                  <a:pt x="34" y="186"/>
                  <a:pt x="34" y="185"/>
                </a:cubicBezTo>
                <a:cubicBezTo>
                  <a:pt x="31" y="184"/>
                  <a:pt x="29" y="179"/>
                  <a:pt x="26" y="181"/>
                </a:cubicBezTo>
                <a:close/>
                <a:moveTo>
                  <a:pt x="73" y="182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182"/>
                  <a:pt x="73" y="182"/>
                  <a:pt x="74" y="182"/>
                </a:cubicBezTo>
                <a:cubicBezTo>
                  <a:pt x="73" y="181"/>
                  <a:pt x="74" y="181"/>
                  <a:pt x="73" y="181"/>
                </a:cubicBezTo>
                <a:cubicBezTo>
                  <a:pt x="73" y="181"/>
                  <a:pt x="73" y="181"/>
                  <a:pt x="73" y="182"/>
                </a:cubicBezTo>
                <a:close/>
                <a:moveTo>
                  <a:pt x="85" y="182"/>
                </a:moveTo>
                <a:cubicBezTo>
                  <a:pt x="85" y="182"/>
                  <a:pt x="85" y="182"/>
                  <a:pt x="85" y="182"/>
                </a:cubicBezTo>
                <a:cubicBezTo>
                  <a:pt x="86" y="183"/>
                  <a:pt x="85" y="184"/>
                  <a:pt x="86" y="185"/>
                </a:cubicBezTo>
                <a:cubicBezTo>
                  <a:pt x="86" y="184"/>
                  <a:pt x="87" y="184"/>
                  <a:pt x="87" y="183"/>
                </a:cubicBezTo>
                <a:cubicBezTo>
                  <a:pt x="87" y="182"/>
                  <a:pt x="88" y="182"/>
                  <a:pt x="87" y="181"/>
                </a:cubicBezTo>
                <a:cubicBezTo>
                  <a:pt x="86" y="181"/>
                  <a:pt x="86" y="181"/>
                  <a:pt x="85" y="182"/>
                </a:cubicBezTo>
                <a:close/>
                <a:moveTo>
                  <a:pt x="88" y="183"/>
                </a:moveTo>
                <a:cubicBezTo>
                  <a:pt x="88" y="183"/>
                  <a:pt x="88" y="183"/>
                  <a:pt x="88" y="183"/>
                </a:cubicBezTo>
                <a:cubicBezTo>
                  <a:pt x="89" y="183"/>
                  <a:pt x="90" y="183"/>
                  <a:pt x="90" y="184"/>
                </a:cubicBezTo>
                <a:cubicBezTo>
                  <a:pt x="90" y="183"/>
                  <a:pt x="91" y="182"/>
                  <a:pt x="90" y="181"/>
                </a:cubicBezTo>
                <a:cubicBezTo>
                  <a:pt x="90" y="182"/>
                  <a:pt x="89" y="182"/>
                  <a:pt x="88" y="183"/>
                </a:cubicBezTo>
                <a:close/>
                <a:moveTo>
                  <a:pt x="68" y="184"/>
                </a:moveTo>
                <a:cubicBezTo>
                  <a:pt x="68" y="184"/>
                  <a:pt x="68" y="184"/>
                  <a:pt x="68" y="184"/>
                </a:cubicBezTo>
                <a:cubicBezTo>
                  <a:pt x="68" y="183"/>
                  <a:pt x="67" y="182"/>
                  <a:pt x="66" y="182"/>
                </a:cubicBezTo>
                <a:cubicBezTo>
                  <a:pt x="65" y="183"/>
                  <a:pt x="67" y="183"/>
                  <a:pt x="68" y="184"/>
                </a:cubicBezTo>
                <a:close/>
                <a:moveTo>
                  <a:pt x="79" y="185"/>
                </a:moveTo>
                <a:cubicBezTo>
                  <a:pt x="79" y="185"/>
                  <a:pt x="79" y="185"/>
                  <a:pt x="79" y="185"/>
                </a:cubicBezTo>
                <a:cubicBezTo>
                  <a:pt x="78" y="185"/>
                  <a:pt x="78" y="184"/>
                  <a:pt x="78" y="183"/>
                </a:cubicBezTo>
                <a:cubicBezTo>
                  <a:pt x="77" y="182"/>
                  <a:pt x="74" y="182"/>
                  <a:pt x="75" y="184"/>
                </a:cubicBezTo>
                <a:cubicBezTo>
                  <a:pt x="77" y="184"/>
                  <a:pt x="77" y="185"/>
                  <a:pt x="77" y="186"/>
                </a:cubicBezTo>
                <a:cubicBezTo>
                  <a:pt x="78" y="185"/>
                  <a:pt x="79" y="186"/>
                  <a:pt x="79" y="186"/>
                </a:cubicBezTo>
                <a:cubicBezTo>
                  <a:pt x="79" y="185"/>
                  <a:pt x="80" y="184"/>
                  <a:pt x="81" y="183"/>
                </a:cubicBezTo>
                <a:cubicBezTo>
                  <a:pt x="81" y="183"/>
                  <a:pt x="81" y="183"/>
                  <a:pt x="81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79" y="183"/>
                  <a:pt x="79" y="184"/>
                  <a:pt x="79" y="185"/>
                </a:cubicBezTo>
                <a:close/>
                <a:moveTo>
                  <a:pt x="82" y="182"/>
                </a:moveTo>
                <a:cubicBezTo>
                  <a:pt x="82" y="182"/>
                  <a:pt x="82" y="182"/>
                  <a:pt x="82" y="182"/>
                </a:cubicBezTo>
                <a:cubicBezTo>
                  <a:pt x="83" y="182"/>
                  <a:pt x="82" y="183"/>
                  <a:pt x="82" y="183"/>
                </a:cubicBezTo>
                <a:cubicBezTo>
                  <a:pt x="84" y="183"/>
                  <a:pt x="84" y="184"/>
                  <a:pt x="84" y="184"/>
                </a:cubicBezTo>
                <a:cubicBezTo>
                  <a:pt x="85" y="183"/>
                  <a:pt x="84" y="181"/>
                  <a:pt x="82" y="182"/>
                </a:cubicBezTo>
                <a:close/>
                <a:moveTo>
                  <a:pt x="65" y="185"/>
                </a:moveTo>
                <a:cubicBezTo>
                  <a:pt x="65" y="185"/>
                  <a:pt x="65" y="185"/>
                  <a:pt x="65" y="185"/>
                </a:cubicBezTo>
                <a:cubicBezTo>
                  <a:pt x="64" y="184"/>
                  <a:pt x="64" y="182"/>
                  <a:pt x="63" y="182"/>
                </a:cubicBezTo>
                <a:cubicBezTo>
                  <a:pt x="63" y="183"/>
                  <a:pt x="64" y="184"/>
                  <a:pt x="65" y="185"/>
                </a:cubicBezTo>
                <a:close/>
                <a:moveTo>
                  <a:pt x="73" y="186"/>
                </a:move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3" y="185"/>
                  <a:pt x="74" y="184"/>
                </a:cubicBezTo>
                <a:cubicBezTo>
                  <a:pt x="73" y="184"/>
                  <a:pt x="73" y="184"/>
                  <a:pt x="73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72" y="184"/>
                  <a:pt x="72" y="186"/>
                  <a:pt x="73" y="186"/>
                </a:cubicBezTo>
                <a:close/>
                <a:moveTo>
                  <a:pt x="46" y="186"/>
                </a:moveTo>
                <a:cubicBezTo>
                  <a:pt x="46" y="186"/>
                  <a:pt x="46" y="186"/>
                  <a:pt x="46" y="186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5" y="188"/>
                  <a:pt x="45" y="189"/>
                  <a:pt x="44" y="191"/>
                </a:cubicBezTo>
                <a:cubicBezTo>
                  <a:pt x="44" y="192"/>
                  <a:pt x="43" y="192"/>
                  <a:pt x="43" y="193"/>
                </a:cubicBezTo>
                <a:cubicBezTo>
                  <a:pt x="43" y="193"/>
                  <a:pt x="43" y="194"/>
                  <a:pt x="42" y="194"/>
                </a:cubicBezTo>
                <a:cubicBezTo>
                  <a:pt x="40" y="195"/>
                  <a:pt x="38" y="195"/>
                  <a:pt x="37" y="197"/>
                </a:cubicBezTo>
                <a:cubicBezTo>
                  <a:pt x="36" y="199"/>
                  <a:pt x="39" y="203"/>
                  <a:pt x="41" y="204"/>
                </a:cubicBezTo>
                <a:cubicBezTo>
                  <a:pt x="42" y="204"/>
                  <a:pt x="43" y="203"/>
                  <a:pt x="45" y="203"/>
                </a:cubicBezTo>
                <a:cubicBezTo>
                  <a:pt x="45" y="204"/>
                  <a:pt x="45" y="204"/>
                  <a:pt x="46" y="204"/>
                </a:cubicBezTo>
                <a:cubicBezTo>
                  <a:pt x="49" y="202"/>
                  <a:pt x="49" y="198"/>
                  <a:pt x="52" y="196"/>
                </a:cubicBezTo>
                <a:cubicBezTo>
                  <a:pt x="52" y="195"/>
                  <a:pt x="53" y="195"/>
                  <a:pt x="53" y="194"/>
                </a:cubicBezTo>
                <a:cubicBezTo>
                  <a:pt x="51" y="193"/>
                  <a:pt x="53" y="190"/>
                  <a:pt x="53" y="189"/>
                </a:cubicBezTo>
                <a:cubicBezTo>
                  <a:pt x="51" y="188"/>
                  <a:pt x="50" y="191"/>
                  <a:pt x="49" y="192"/>
                </a:cubicBezTo>
                <a:cubicBezTo>
                  <a:pt x="49" y="193"/>
                  <a:pt x="47" y="194"/>
                  <a:pt x="47" y="195"/>
                </a:cubicBezTo>
                <a:cubicBezTo>
                  <a:pt x="46" y="196"/>
                  <a:pt x="45" y="199"/>
                  <a:pt x="44" y="199"/>
                </a:cubicBezTo>
                <a:cubicBezTo>
                  <a:pt x="45" y="197"/>
                  <a:pt x="47" y="194"/>
                  <a:pt x="48" y="192"/>
                </a:cubicBezTo>
                <a:cubicBezTo>
                  <a:pt x="50" y="190"/>
                  <a:pt x="50" y="187"/>
                  <a:pt x="53" y="186"/>
                </a:cubicBezTo>
                <a:cubicBezTo>
                  <a:pt x="53" y="185"/>
                  <a:pt x="54" y="184"/>
                  <a:pt x="53" y="183"/>
                </a:cubicBezTo>
                <a:cubicBezTo>
                  <a:pt x="51" y="183"/>
                  <a:pt x="48" y="184"/>
                  <a:pt x="46" y="186"/>
                </a:cubicBezTo>
                <a:close/>
                <a:moveTo>
                  <a:pt x="92" y="188"/>
                </a:moveTo>
                <a:cubicBezTo>
                  <a:pt x="92" y="188"/>
                  <a:pt x="92" y="188"/>
                  <a:pt x="92" y="188"/>
                </a:cubicBezTo>
                <a:cubicBezTo>
                  <a:pt x="93" y="190"/>
                  <a:pt x="92" y="191"/>
                  <a:pt x="92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4" y="190"/>
                  <a:pt x="96" y="187"/>
                  <a:pt x="97" y="184"/>
                </a:cubicBezTo>
                <a:cubicBezTo>
                  <a:pt x="97" y="184"/>
                  <a:pt x="97" y="183"/>
                  <a:pt x="96" y="183"/>
                </a:cubicBezTo>
                <a:cubicBezTo>
                  <a:pt x="94" y="184"/>
                  <a:pt x="93" y="186"/>
                  <a:pt x="92" y="188"/>
                </a:cubicBezTo>
                <a:close/>
                <a:moveTo>
                  <a:pt x="125" y="193"/>
                </a:moveTo>
                <a:cubicBezTo>
                  <a:pt x="125" y="193"/>
                  <a:pt x="125" y="193"/>
                  <a:pt x="125" y="193"/>
                </a:cubicBezTo>
                <a:cubicBezTo>
                  <a:pt x="124" y="192"/>
                  <a:pt x="122" y="192"/>
                  <a:pt x="120" y="191"/>
                </a:cubicBezTo>
                <a:cubicBezTo>
                  <a:pt x="118" y="190"/>
                  <a:pt x="117" y="187"/>
                  <a:pt x="115" y="185"/>
                </a:cubicBezTo>
                <a:cubicBezTo>
                  <a:pt x="113" y="183"/>
                  <a:pt x="110" y="184"/>
                  <a:pt x="107" y="184"/>
                </a:cubicBezTo>
                <a:cubicBezTo>
                  <a:pt x="110" y="186"/>
                  <a:pt x="114" y="187"/>
                  <a:pt x="117" y="190"/>
                </a:cubicBezTo>
                <a:cubicBezTo>
                  <a:pt x="118" y="190"/>
                  <a:pt x="119" y="192"/>
                  <a:pt x="119" y="194"/>
                </a:cubicBezTo>
                <a:cubicBezTo>
                  <a:pt x="118" y="190"/>
                  <a:pt x="114" y="189"/>
                  <a:pt x="111" y="187"/>
                </a:cubicBezTo>
                <a:cubicBezTo>
                  <a:pt x="109" y="187"/>
                  <a:pt x="107" y="185"/>
                  <a:pt x="106" y="185"/>
                </a:cubicBezTo>
                <a:cubicBezTo>
                  <a:pt x="109" y="185"/>
                  <a:pt x="113" y="191"/>
                  <a:pt x="109" y="194"/>
                </a:cubicBezTo>
                <a:cubicBezTo>
                  <a:pt x="112" y="194"/>
                  <a:pt x="113" y="196"/>
                  <a:pt x="116" y="197"/>
                </a:cubicBezTo>
                <a:cubicBezTo>
                  <a:pt x="119" y="197"/>
                  <a:pt x="121" y="195"/>
                  <a:pt x="124" y="196"/>
                </a:cubicBezTo>
                <a:cubicBezTo>
                  <a:pt x="125" y="195"/>
                  <a:pt x="125" y="194"/>
                  <a:pt x="125" y="193"/>
                </a:cubicBezTo>
                <a:close/>
                <a:moveTo>
                  <a:pt x="81" y="185"/>
                </a:moveTo>
                <a:cubicBezTo>
                  <a:pt x="81" y="185"/>
                  <a:pt x="81" y="185"/>
                  <a:pt x="81" y="185"/>
                </a:cubicBezTo>
                <a:cubicBezTo>
                  <a:pt x="79" y="187"/>
                  <a:pt x="81" y="189"/>
                  <a:pt x="81" y="192"/>
                </a:cubicBezTo>
                <a:cubicBezTo>
                  <a:pt x="82" y="191"/>
                  <a:pt x="84" y="191"/>
                  <a:pt x="85" y="191"/>
                </a:cubicBezTo>
                <a:cubicBezTo>
                  <a:pt x="85" y="190"/>
                  <a:pt x="86" y="188"/>
                  <a:pt x="85" y="187"/>
                </a:cubicBezTo>
                <a:cubicBezTo>
                  <a:pt x="85" y="185"/>
                  <a:pt x="84" y="186"/>
                  <a:pt x="83" y="184"/>
                </a:cubicBezTo>
                <a:cubicBezTo>
                  <a:pt x="83" y="184"/>
                  <a:pt x="82" y="185"/>
                  <a:pt x="82" y="184"/>
                </a:cubicBezTo>
                <a:cubicBezTo>
                  <a:pt x="82" y="184"/>
                  <a:pt x="82" y="185"/>
                  <a:pt x="81" y="185"/>
                </a:cubicBezTo>
                <a:close/>
                <a:moveTo>
                  <a:pt x="70" y="185"/>
                </a:move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70" y="186"/>
                </a:cubicBezTo>
                <a:cubicBezTo>
                  <a:pt x="70" y="186"/>
                  <a:pt x="71" y="186"/>
                  <a:pt x="72" y="185"/>
                </a:cubicBezTo>
                <a:cubicBezTo>
                  <a:pt x="71" y="185"/>
                  <a:pt x="71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lose/>
                <a:moveTo>
                  <a:pt x="86" y="185"/>
                </a:moveTo>
                <a:cubicBezTo>
                  <a:pt x="86" y="185"/>
                  <a:pt x="86" y="185"/>
                  <a:pt x="86" y="185"/>
                </a:cubicBezTo>
                <a:cubicBezTo>
                  <a:pt x="87" y="187"/>
                  <a:pt x="86" y="190"/>
                  <a:pt x="86" y="192"/>
                </a:cubicBezTo>
                <a:cubicBezTo>
                  <a:pt x="88" y="190"/>
                  <a:pt x="90" y="191"/>
                  <a:pt x="91" y="191"/>
                </a:cubicBezTo>
                <a:cubicBezTo>
                  <a:pt x="91" y="191"/>
                  <a:pt x="91" y="190"/>
                  <a:pt x="91" y="189"/>
                </a:cubicBezTo>
                <a:cubicBezTo>
                  <a:pt x="89" y="188"/>
                  <a:pt x="89" y="186"/>
                  <a:pt x="89" y="185"/>
                </a:cubicBezTo>
                <a:cubicBezTo>
                  <a:pt x="88" y="184"/>
                  <a:pt x="87" y="185"/>
                  <a:pt x="86" y="185"/>
                </a:cubicBezTo>
                <a:close/>
                <a:moveTo>
                  <a:pt x="55" y="185"/>
                </a:moveTo>
                <a:cubicBezTo>
                  <a:pt x="55" y="185"/>
                  <a:pt x="55" y="185"/>
                  <a:pt x="55" y="185"/>
                </a:cubicBezTo>
                <a:cubicBezTo>
                  <a:pt x="55" y="186"/>
                  <a:pt x="55" y="187"/>
                  <a:pt x="54" y="188"/>
                </a:cubicBezTo>
                <a:cubicBezTo>
                  <a:pt x="54" y="188"/>
                  <a:pt x="55" y="188"/>
                  <a:pt x="55" y="189"/>
                </a:cubicBezTo>
                <a:cubicBezTo>
                  <a:pt x="54" y="190"/>
                  <a:pt x="53" y="191"/>
                  <a:pt x="54" y="193"/>
                </a:cubicBezTo>
                <a:cubicBezTo>
                  <a:pt x="55" y="194"/>
                  <a:pt x="58" y="192"/>
                  <a:pt x="59" y="193"/>
                </a:cubicBezTo>
                <a:cubicBezTo>
                  <a:pt x="59" y="193"/>
                  <a:pt x="61" y="192"/>
                  <a:pt x="61" y="192"/>
                </a:cubicBezTo>
                <a:cubicBezTo>
                  <a:pt x="60" y="191"/>
                  <a:pt x="59" y="190"/>
                  <a:pt x="59" y="190"/>
                </a:cubicBezTo>
                <a:cubicBezTo>
                  <a:pt x="59" y="188"/>
                  <a:pt x="59" y="187"/>
                  <a:pt x="60" y="187"/>
                </a:cubicBezTo>
                <a:cubicBezTo>
                  <a:pt x="59" y="186"/>
                  <a:pt x="58" y="186"/>
                  <a:pt x="58" y="185"/>
                </a:cubicBezTo>
                <a:cubicBezTo>
                  <a:pt x="57" y="185"/>
                  <a:pt x="56" y="185"/>
                  <a:pt x="55" y="185"/>
                </a:cubicBezTo>
                <a:close/>
                <a:moveTo>
                  <a:pt x="66" y="185"/>
                </a:moveTo>
                <a:cubicBezTo>
                  <a:pt x="66" y="185"/>
                  <a:pt x="66" y="185"/>
                  <a:pt x="66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8" y="186"/>
                  <a:pt x="67" y="185"/>
                  <a:pt x="67" y="185"/>
                </a:cubicBezTo>
                <a:cubicBezTo>
                  <a:pt x="67" y="185"/>
                  <a:pt x="66" y="185"/>
                  <a:pt x="66" y="185"/>
                </a:cubicBezTo>
                <a:close/>
                <a:moveTo>
                  <a:pt x="76" y="192"/>
                </a:moveTo>
                <a:cubicBezTo>
                  <a:pt x="76" y="192"/>
                  <a:pt x="76" y="192"/>
                  <a:pt x="76" y="192"/>
                </a:cubicBezTo>
                <a:cubicBezTo>
                  <a:pt x="77" y="191"/>
                  <a:pt x="79" y="192"/>
                  <a:pt x="80" y="192"/>
                </a:cubicBezTo>
                <a:cubicBezTo>
                  <a:pt x="79" y="190"/>
                  <a:pt x="79" y="189"/>
                  <a:pt x="78" y="187"/>
                </a:cubicBezTo>
                <a:cubicBezTo>
                  <a:pt x="76" y="188"/>
                  <a:pt x="76" y="186"/>
                  <a:pt x="75" y="186"/>
                </a:cubicBezTo>
                <a:cubicBezTo>
                  <a:pt x="74" y="188"/>
                  <a:pt x="75" y="190"/>
                  <a:pt x="76" y="192"/>
                </a:cubicBezTo>
                <a:close/>
                <a:moveTo>
                  <a:pt x="99" y="190"/>
                </a:moveTo>
                <a:cubicBezTo>
                  <a:pt x="99" y="190"/>
                  <a:pt x="99" y="190"/>
                  <a:pt x="99" y="190"/>
                </a:cubicBezTo>
                <a:cubicBezTo>
                  <a:pt x="99" y="190"/>
                  <a:pt x="99" y="190"/>
                  <a:pt x="99" y="190"/>
                </a:cubicBezTo>
                <a:cubicBezTo>
                  <a:pt x="101" y="191"/>
                  <a:pt x="101" y="192"/>
                  <a:pt x="103" y="193"/>
                </a:cubicBezTo>
                <a:cubicBezTo>
                  <a:pt x="104" y="190"/>
                  <a:pt x="108" y="193"/>
                  <a:pt x="109" y="191"/>
                </a:cubicBezTo>
                <a:cubicBezTo>
                  <a:pt x="109" y="186"/>
                  <a:pt x="99" y="185"/>
                  <a:pt x="99" y="190"/>
                </a:cubicBezTo>
                <a:close/>
                <a:moveTo>
                  <a:pt x="73" y="188"/>
                </a:moveTo>
                <a:cubicBezTo>
                  <a:pt x="73" y="188"/>
                  <a:pt x="73" y="188"/>
                  <a:pt x="73" y="188"/>
                </a:cubicBezTo>
                <a:cubicBezTo>
                  <a:pt x="71" y="187"/>
                  <a:pt x="70" y="188"/>
                  <a:pt x="68" y="188"/>
                </a:cubicBezTo>
                <a:cubicBezTo>
                  <a:pt x="69" y="188"/>
                  <a:pt x="67" y="189"/>
                  <a:pt x="67" y="189"/>
                </a:cubicBezTo>
                <a:cubicBezTo>
                  <a:pt x="67" y="190"/>
                  <a:pt x="68" y="191"/>
                  <a:pt x="68" y="192"/>
                </a:cubicBezTo>
                <a:cubicBezTo>
                  <a:pt x="70" y="191"/>
                  <a:pt x="72" y="192"/>
                  <a:pt x="74" y="191"/>
                </a:cubicBezTo>
                <a:cubicBezTo>
                  <a:pt x="74" y="190"/>
                  <a:pt x="73" y="189"/>
                  <a:pt x="73" y="188"/>
                </a:cubicBezTo>
                <a:close/>
                <a:moveTo>
                  <a:pt x="126" y="195"/>
                </a:moveTo>
                <a:cubicBezTo>
                  <a:pt x="126" y="195"/>
                  <a:pt x="126" y="195"/>
                  <a:pt x="126" y="195"/>
                </a:cubicBezTo>
                <a:cubicBezTo>
                  <a:pt x="127" y="197"/>
                  <a:pt x="130" y="200"/>
                  <a:pt x="129" y="201"/>
                </a:cubicBezTo>
                <a:cubicBezTo>
                  <a:pt x="128" y="200"/>
                  <a:pt x="127" y="198"/>
                  <a:pt x="125" y="197"/>
                </a:cubicBezTo>
                <a:cubicBezTo>
                  <a:pt x="124" y="198"/>
                  <a:pt x="123" y="197"/>
                  <a:pt x="122" y="197"/>
                </a:cubicBezTo>
                <a:cubicBezTo>
                  <a:pt x="121" y="198"/>
                  <a:pt x="119" y="198"/>
                  <a:pt x="118" y="198"/>
                </a:cubicBezTo>
                <a:cubicBezTo>
                  <a:pt x="122" y="200"/>
                  <a:pt x="122" y="206"/>
                  <a:pt x="128" y="207"/>
                </a:cubicBezTo>
                <a:cubicBezTo>
                  <a:pt x="129" y="206"/>
                  <a:pt x="131" y="206"/>
                  <a:pt x="133" y="207"/>
                </a:cubicBezTo>
                <a:cubicBezTo>
                  <a:pt x="135" y="205"/>
                  <a:pt x="136" y="200"/>
                  <a:pt x="134" y="197"/>
                </a:cubicBezTo>
                <a:cubicBezTo>
                  <a:pt x="133" y="195"/>
                  <a:pt x="132" y="194"/>
                  <a:pt x="130" y="193"/>
                </a:cubicBezTo>
                <a:cubicBezTo>
                  <a:pt x="128" y="189"/>
                  <a:pt x="122" y="188"/>
                  <a:pt x="119" y="187"/>
                </a:cubicBezTo>
                <a:cubicBezTo>
                  <a:pt x="121" y="190"/>
                  <a:pt x="127" y="190"/>
                  <a:pt x="126" y="195"/>
                </a:cubicBezTo>
                <a:close/>
                <a:moveTo>
                  <a:pt x="60" y="188"/>
                </a:moveTo>
                <a:cubicBezTo>
                  <a:pt x="60" y="188"/>
                  <a:pt x="60" y="188"/>
                  <a:pt x="60" y="188"/>
                </a:cubicBezTo>
                <a:cubicBezTo>
                  <a:pt x="60" y="190"/>
                  <a:pt x="63" y="191"/>
                  <a:pt x="64" y="192"/>
                </a:cubicBezTo>
                <a:cubicBezTo>
                  <a:pt x="64" y="192"/>
                  <a:pt x="64" y="193"/>
                  <a:pt x="64" y="193"/>
                </a:cubicBezTo>
                <a:cubicBezTo>
                  <a:pt x="64" y="193"/>
                  <a:pt x="65" y="194"/>
                  <a:pt x="66" y="194"/>
                </a:cubicBezTo>
                <a:cubicBezTo>
                  <a:pt x="66" y="193"/>
                  <a:pt x="67" y="193"/>
                  <a:pt x="67" y="192"/>
                </a:cubicBezTo>
                <a:cubicBezTo>
                  <a:pt x="66" y="191"/>
                  <a:pt x="65" y="191"/>
                  <a:pt x="65" y="189"/>
                </a:cubicBezTo>
                <a:cubicBezTo>
                  <a:pt x="63" y="190"/>
                  <a:pt x="63" y="187"/>
                  <a:pt x="60" y="188"/>
                </a:cubicBezTo>
                <a:close/>
                <a:moveTo>
                  <a:pt x="100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8" y="191"/>
                  <a:pt x="94" y="191"/>
                  <a:pt x="94" y="194"/>
                </a:cubicBezTo>
                <a:cubicBezTo>
                  <a:pt x="95" y="195"/>
                  <a:pt x="97" y="195"/>
                  <a:pt x="97" y="197"/>
                </a:cubicBezTo>
                <a:cubicBezTo>
                  <a:pt x="98" y="197"/>
                  <a:pt x="99" y="196"/>
                  <a:pt x="100" y="196"/>
                </a:cubicBezTo>
                <a:cubicBezTo>
                  <a:pt x="101" y="196"/>
                  <a:pt x="102" y="198"/>
                  <a:pt x="103" y="197"/>
                </a:cubicBezTo>
                <a:cubicBezTo>
                  <a:pt x="105" y="194"/>
                  <a:pt x="100" y="195"/>
                  <a:pt x="100" y="192"/>
                </a:cubicBezTo>
                <a:close/>
                <a:moveTo>
                  <a:pt x="139" y="206"/>
                </a:moveTo>
                <a:cubicBezTo>
                  <a:pt x="139" y="206"/>
                  <a:pt x="139" y="206"/>
                  <a:pt x="139" y="206"/>
                </a:cubicBezTo>
                <a:cubicBezTo>
                  <a:pt x="138" y="205"/>
                  <a:pt x="138" y="204"/>
                  <a:pt x="138" y="204"/>
                </a:cubicBezTo>
                <a:cubicBezTo>
                  <a:pt x="136" y="200"/>
                  <a:pt x="135" y="195"/>
                  <a:pt x="132" y="193"/>
                </a:cubicBezTo>
                <a:cubicBezTo>
                  <a:pt x="133" y="195"/>
                  <a:pt x="136" y="198"/>
                  <a:pt x="136" y="202"/>
                </a:cubicBezTo>
                <a:cubicBezTo>
                  <a:pt x="136" y="204"/>
                  <a:pt x="135" y="208"/>
                  <a:pt x="133" y="208"/>
                </a:cubicBezTo>
                <a:cubicBezTo>
                  <a:pt x="132" y="209"/>
                  <a:pt x="132" y="208"/>
                  <a:pt x="131" y="208"/>
                </a:cubicBezTo>
                <a:cubicBezTo>
                  <a:pt x="132" y="210"/>
                  <a:pt x="133" y="211"/>
                  <a:pt x="135" y="212"/>
                </a:cubicBezTo>
                <a:cubicBezTo>
                  <a:pt x="136" y="211"/>
                  <a:pt x="137" y="210"/>
                  <a:pt x="140" y="211"/>
                </a:cubicBezTo>
                <a:cubicBezTo>
                  <a:pt x="140" y="209"/>
                  <a:pt x="141" y="208"/>
                  <a:pt x="142" y="206"/>
                </a:cubicBezTo>
                <a:cubicBezTo>
                  <a:pt x="143" y="201"/>
                  <a:pt x="139" y="196"/>
                  <a:pt x="136" y="193"/>
                </a:cubicBezTo>
                <a:cubicBezTo>
                  <a:pt x="135" y="193"/>
                  <a:pt x="134" y="192"/>
                  <a:pt x="133" y="192"/>
                </a:cubicBezTo>
                <a:cubicBezTo>
                  <a:pt x="136" y="195"/>
                  <a:pt x="139" y="200"/>
                  <a:pt x="139" y="206"/>
                </a:cubicBezTo>
                <a:close/>
                <a:moveTo>
                  <a:pt x="96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6" y="197"/>
                  <a:pt x="96" y="196"/>
                </a:cubicBezTo>
                <a:cubicBezTo>
                  <a:pt x="93" y="195"/>
                  <a:pt x="92" y="193"/>
                  <a:pt x="90" y="192"/>
                </a:cubicBezTo>
                <a:cubicBezTo>
                  <a:pt x="89" y="192"/>
                  <a:pt x="88" y="192"/>
                  <a:pt x="88" y="192"/>
                </a:cubicBezTo>
                <a:cubicBezTo>
                  <a:pt x="89" y="194"/>
                  <a:pt x="90" y="196"/>
                  <a:pt x="90" y="197"/>
                </a:cubicBezTo>
                <a:cubicBezTo>
                  <a:pt x="92" y="198"/>
                  <a:pt x="94" y="197"/>
                  <a:pt x="96" y="199"/>
                </a:cubicBezTo>
                <a:cubicBezTo>
                  <a:pt x="96" y="198"/>
                  <a:pt x="96" y="198"/>
                  <a:pt x="96" y="197"/>
                </a:cubicBezTo>
                <a:close/>
                <a:moveTo>
                  <a:pt x="27" y="193"/>
                </a:moveTo>
                <a:cubicBezTo>
                  <a:pt x="27" y="193"/>
                  <a:pt x="27" y="193"/>
                  <a:pt x="27" y="193"/>
                </a:cubicBezTo>
                <a:cubicBezTo>
                  <a:pt x="25" y="195"/>
                  <a:pt x="25" y="198"/>
                  <a:pt x="23" y="199"/>
                </a:cubicBezTo>
                <a:cubicBezTo>
                  <a:pt x="22" y="200"/>
                  <a:pt x="21" y="200"/>
                  <a:pt x="21" y="200"/>
                </a:cubicBezTo>
                <a:cubicBezTo>
                  <a:pt x="22" y="208"/>
                  <a:pt x="27" y="206"/>
                  <a:pt x="31" y="205"/>
                </a:cubicBezTo>
                <a:cubicBezTo>
                  <a:pt x="31" y="203"/>
                  <a:pt x="28" y="203"/>
                  <a:pt x="29" y="200"/>
                </a:cubicBezTo>
                <a:cubicBezTo>
                  <a:pt x="28" y="200"/>
                  <a:pt x="26" y="201"/>
                  <a:pt x="25" y="201"/>
                </a:cubicBezTo>
                <a:cubicBezTo>
                  <a:pt x="25" y="199"/>
                  <a:pt x="26" y="200"/>
                  <a:pt x="27" y="199"/>
                </a:cubicBezTo>
                <a:cubicBezTo>
                  <a:pt x="29" y="198"/>
                  <a:pt x="30" y="197"/>
                  <a:pt x="31" y="195"/>
                </a:cubicBezTo>
                <a:cubicBezTo>
                  <a:pt x="33" y="195"/>
                  <a:pt x="35" y="195"/>
                  <a:pt x="37" y="194"/>
                </a:cubicBezTo>
                <a:cubicBezTo>
                  <a:pt x="33" y="194"/>
                  <a:pt x="30" y="191"/>
                  <a:pt x="27" y="193"/>
                </a:cubicBezTo>
                <a:close/>
                <a:moveTo>
                  <a:pt x="83" y="192"/>
                </a:moveTo>
                <a:cubicBezTo>
                  <a:pt x="83" y="192"/>
                  <a:pt x="83" y="192"/>
                  <a:pt x="83" y="192"/>
                </a:cubicBezTo>
                <a:cubicBezTo>
                  <a:pt x="80" y="195"/>
                  <a:pt x="85" y="197"/>
                  <a:pt x="86" y="200"/>
                </a:cubicBezTo>
                <a:cubicBezTo>
                  <a:pt x="86" y="201"/>
                  <a:pt x="85" y="202"/>
                  <a:pt x="85" y="203"/>
                </a:cubicBezTo>
                <a:cubicBezTo>
                  <a:pt x="86" y="201"/>
                  <a:pt x="88" y="199"/>
                  <a:pt x="89" y="198"/>
                </a:cubicBezTo>
                <a:cubicBezTo>
                  <a:pt x="89" y="196"/>
                  <a:pt x="88" y="195"/>
                  <a:pt x="87" y="194"/>
                </a:cubicBezTo>
                <a:cubicBezTo>
                  <a:pt x="86" y="193"/>
                  <a:pt x="85" y="192"/>
                  <a:pt x="83" y="192"/>
                </a:cubicBezTo>
                <a:close/>
                <a:moveTo>
                  <a:pt x="68" y="194"/>
                </a:moveTo>
                <a:cubicBezTo>
                  <a:pt x="68" y="194"/>
                  <a:pt x="68" y="194"/>
                  <a:pt x="68" y="194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67" y="196"/>
                  <a:pt x="66" y="197"/>
                  <a:pt x="66" y="199"/>
                </a:cubicBezTo>
                <a:cubicBezTo>
                  <a:pt x="66" y="199"/>
                  <a:pt x="67" y="199"/>
                  <a:pt x="68" y="199"/>
                </a:cubicBezTo>
                <a:cubicBezTo>
                  <a:pt x="69" y="197"/>
                  <a:pt x="70" y="197"/>
                  <a:pt x="71" y="196"/>
                </a:cubicBezTo>
                <a:cubicBezTo>
                  <a:pt x="73" y="195"/>
                  <a:pt x="74" y="196"/>
                  <a:pt x="75" y="195"/>
                </a:cubicBezTo>
                <a:cubicBezTo>
                  <a:pt x="76" y="192"/>
                  <a:pt x="70" y="192"/>
                  <a:pt x="68" y="194"/>
                </a:cubicBezTo>
                <a:close/>
                <a:moveTo>
                  <a:pt x="77" y="196"/>
                </a:moveTo>
                <a:cubicBezTo>
                  <a:pt x="77" y="196"/>
                  <a:pt x="77" y="196"/>
                  <a:pt x="77" y="196"/>
                </a:cubicBezTo>
                <a:cubicBezTo>
                  <a:pt x="77" y="197"/>
                  <a:pt x="76" y="197"/>
                  <a:pt x="75" y="197"/>
                </a:cubicBezTo>
                <a:cubicBezTo>
                  <a:pt x="76" y="198"/>
                  <a:pt x="74" y="199"/>
                  <a:pt x="75" y="201"/>
                </a:cubicBezTo>
                <a:cubicBezTo>
                  <a:pt x="77" y="201"/>
                  <a:pt x="78" y="199"/>
                  <a:pt x="80" y="200"/>
                </a:cubicBezTo>
                <a:cubicBezTo>
                  <a:pt x="81" y="198"/>
                  <a:pt x="80" y="195"/>
                  <a:pt x="80" y="193"/>
                </a:cubicBezTo>
                <a:cubicBezTo>
                  <a:pt x="79" y="193"/>
                  <a:pt x="78" y="193"/>
                  <a:pt x="76" y="193"/>
                </a:cubicBezTo>
                <a:cubicBezTo>
                  <a:pt x="77" y="194"/>
                  <a:pt x="77" y="195"/>
                  <a:pt x="77" y="196"/>
                </a:cubicBezTo>
                <a:close/>
                <a:moveTo>
                  <a:pt x="61" y="193"/>
                </a:moveTo>
                <a:cubicBezTo>
                  <a:pt x="61" y="193"/>
                  <a:pt x="61" y="193"/>
                  <a:pt x="61" y="193"/>
                </a:cubicBezTo>
                <a:cubicBezTo>
                  <a:pt x="59" y="194"/>
                  <a:pt x="58" y="197"/>
                  <a:pt x="58" y="199"/>
                </a:cubicBezTo>
                <a:cubicBezTo>
                  <a:pt x="60" y="198"/>
                  <a:pt x="63" y="197"/>
                  <a:pt x="65" y="195"/>
                </a:cubicBezTo>
                <a:cubicBezTo>
                  <a:pt x="64" y="194"/>
                  <a:pt x="63" y="193"/>
                  <a:pt x="61" y="193"/>
                </a:cubicBezTo>
                <a:close/>
                <a:moveTo>
                  <a:pt x="105" y="196"/>
                </a:moveTo>
                <a:cubicBezTo>
                  <a:pt x="105" y="196"/>
                  <a:pt x="105" y="196"/>
                  <a:pt x="105" y="196"/>
                </a:cubicBezTo>
                <a:cubicBezTo>
                  <a:pt x="108" y="200"/>
                  <a:pt x="111" y="204"/>
                  <a:pt x="113" y="209"/>
                </a:cubicBezTo>
                <a:cubicBezTo>
                  <a:pt x="111" y="207"/>
                  <a:pt x="111" y="205"/>
                  <a:pt x="110" y="203"/>
                </a:cubicBezTo>
                <a:cubicBezTo>
                  <a:pt x="109" y="202"/>
                  <a:pt x="107" y="201"/>
                  <a:pt x="106" y="199"/>
                </a:cubicBezTo>
                <a:cubicBezTo>
                  <a:pt x="106" y="199"/>
                  <a:pt x="106" y="199"/>
                  <a:pt x="106" y="199"/>
                </a:cubicBezTo>
                <a:cubicBezTo>
                  <a:pt x="106" y="198"/>
                  <a:pt x="105" y="198"/>
                  <a:pt x="104" y="198"/>
                </a:cubicBezTo>
                <a:cubicBezTo>
                  <a:pt x="104" y="198"/>
                  <a:pt x="104" y="199"/>
                  <a:pt x="103" y="199"/>
                </a:cubicBezTo>
                <a:cubicBezTo>
                  <a:pt x="102" y="199"/>
                  <a:pt x="101" y="198"/>
                  <a:pt x="100" y="198"/>
                </a:cubicBezTo>
                <a:cubicBezTo>
                  <a:pt x="103" y="200"/>
                  <a:pt x="105" y="202"/>
                  <a:pt x="106" y="205"/>
                </a:cubicBezTo>
                <a:cubicBezTo>
                  <a:pt x="106" y="205"/>
                  <a:pt x="107" y="205"/>
                  <a:pt x="107" y="206"/>
                </a:cubicBezTo>
                <a:cubicBezTo>
                  <a:pt x="108" y="208"/>
                  <a:pt x="108" y="211"/>
                  <a:pt x="110" y="213"/>
                </a:cubicBezTo>
                <a:cubicBezTo>
                  <a:pt x="110" y="213"/>
                  <a:pt x="110" y="214"/>
                  <a:pt x="110" y="214"/>
                </a:cubicBezTo>
                <a:cubicBezTo>
                  <a:pt x="111" y="214"/>
                  <a:pt x="111" y="214"/>
                  <a:pt x="112" y="215"/>
                </a:cubicBezTo>
                <a:cubicBezTo>
                  <a:pt x="113" y="214"/>
                  <a:pt x="113" y="213"/>
                  <a:pt x="114" y="212"/>
                </a:cubicBezTo>
                <a:cubicBezTo>
                  <a:pt x="116" y="212"/>
                  <a:pt x="116" y="213"/>
                  <a:pt x="117" y="213"/>
                </a:cubicBezTo>
                <a:cubicBezTo>
                  <a:pt x="117" y="212"/>
                  <a:pt x="117" y="212"/>
                  <a:pt x="118" y="211"/>
                </a:cubicBezTo>
                <a:cubicBezTo>
                  <a:pt x="118" y="209"/>
                  <a:pt x="118" y="207"/>
                  <a:pt x="117" y="205"/>
                </a:cubicBezTo>
                <a:cubicBezTo>
                  <a:pt x="115" y="203"/>
                  <a:pt x="112" y="201"/>
                  <a:pt x="110" y="198"/>
                </a:cubicBezTo>
                <a:cubicBezTo>
                  <a:pt x="110" y="198"/>
                  <a:pt x="110" y="196"/>
                  <a:pt x="109" y="196"/>
                </a:cubicBezTo>
                <a:cubicBezTo>
                  <a:pt x="109" y="195"/>
                  <a:pt x="107" y="195"/>
                  <a:pt x="106" y="194"/>
                </a:cubicBezTo>
                <a:cubicBezTo>
                  <a:pt x="106" y="194"/>
                  <a:pt x="105" y="194"/>
                  <a:pt x="105" y="194"/>
                </a:cubicBezTo>
                <a:cubicBezTo>
                  <a:pt x="105" y="194"/>
                  <a:pt x="105" y="195"/>
                  <a:pt x="105" y="196"/>
                </a:cubicBezTo>
                <a:close/>
                <a:moveTo>
                  <a:pt x="53" y="195"/>
                </a:moveTo>
                <a:cubicBezTo>
                  <a:pt x="53" y="195"/>
                  <a:pt x="53" y="195"/>
                  <a:pt x="53" y="195"/>
                </a:cubicBezTo>
                <a:cubicBezTo>
                  <a:pt x="52" y="197"/>
                  <a:pt x="50" y="199"/>
                  <a:pt x="50" y="201"/>
                </a:cubicBezTo>
                <a:cubicBezTo>
                  <a:pt x="50" y="204"/>
                  <a:pt x="50" y="208"/>
                  <a:pt x="49" y="210"/>
                </a:cubicBezTo>
                <a:cubicBezTo>
                  <a:pt x="47" y="211"/>
                  <a:pt x="45" y="215"/>
                  <a:pt x="48" y="216"/>
                </a:cubicBezTo>
                <a:cubicBezTo>
                  <a:pt x="49" y="217"/>
                  <a:pt x="50" y="216"/>
                  <a:pt x="51" y="217"/>
                </a:cubicBezTo>
                <a:cubicBezTo>
                  <a:pt x="53" y="216"/>
                  <a:pt x="54" y="214"/>
                  <a:pt x="56" y="214"/>
                </a:cubicBezTo>
                <a:cubicBezTo>
                  <a:pt x="57" y="212"/>
                  <a:pt x="58" y="211"/>
                  <a:pt x="58" y="209"/>
                </a:cubicBezTo>
                <a:cubicBezTo>
                  <a:pt x="58" y="208"/>
                  <a:pt x="57" y="206"/>
                  <a:pt x="58" y="205"/>
                </a:cubicBezTo>
                <a:cubicBezTo>
                  <a:pt x="58" y="204"/>
                  <a:pt x="58" y="204"/>
                  <a:pt x="58" y="204"/>
                </a:cubicBezTo>
                <a:cubicBezTo>
                  <a:pt x="59" y="202"/>
                  <a:pt x="58" y="201"/>
                  <a:pt x="59" y="200"/>
                </a:cubicBezTo>
                <a:cubicBezTo>
                  <a:pt x="58" y="200"/>
                  <a:pt x="57" y="200"/>
                  <a:pt x="56" y="199"/>
                </a:cubicBezTo>
                <a:cubicBezTo>
                  <a:pt x="53" y="204"/>
                  <a:pt x="52" y="209"/>
                  <a:pt x="50" y="215"/>
                </a:cubicBezTo>
                <a:cubicBezTo>
                  <a:pt x="50" y="209"/>
                  <a:pt x="53" y="202"/>
                  <a:pt x="56" y="197"/>
                </a:cubicBezTo>
                <a:cubicBezTo>
                  <a:pt x="56" y="196"/>
                  <a:pt x="57" y="195"/>
                  <a:pt x="57" y="194"/>
                </a:cubicBezTo>
                <a:cubicBezTo>
                  <a:pt x="56" y="195"/>
                  <a:pt x="54" y="195"/>
                  <a:pt x="53" y="195"/>
                </a:cubicBezTo>
                <a:close/>
                <a:moveTo>
                  <a:pt x="113" y="201"/>
                </a:moveTo>
                <a:cubicBezTo>
                  <a:pt x="113" y="201"/>
                  <a:pt x="113" y="201"/>
                  <a:pt x="113" y="201"/>
                </a:cubicBezTo>
                <a:cubicBezTo>
                  <a:pt x="114" y="201"/>
                  <a:pt x="114" y="201"/>
                  <a:pt x="115" y="201"/>
                </a:cubicBezTo>
                <a:cubicBezTo>
                  <a:pt x="118" y="204"/>
                  <a:pt x="121" y="210"/>
                  <a:pt x="118" y="214"/>
                </a:cubicBezTo>
                <a:cubicBezTo>
                  <a:pt x="117" y="214"/>
                  <a:pt x="117" y="214"/>
                  <a:pt x="116" y="215"/>
                </a:cubicBezTo>
                <a:cubicBezTo>
                  <a:pt x="116" y="216"/>
                  <a:pt x="117" y="218"/>
                  <a:pt x="116" y="218"/>
                </a:cubicBezTo>
                <a:cubicBezTo>
                  <a:pt x="115" y="217"/>
                  <a:pt x="116" y="215"/>
                  <a:pt x="115" y="214"/>
                </a:cubicBezTo>
                <a:cubicBezTo>
                  <a:pt x="114" y="215"/>
                  <a:pt x="113" y="216"/>
                  <a:pt x="111" y="216"/>
                </a:cubicBezTo>
                <a:cubicBezTo>
                  <a:pt x="112" y="217"/>
                  <a:pt x="112" y="218"/>
                  <a:pt x="112" y="220"/>
                </a:cubicBezTo>
                <a:cubicBezTo>
                  <a:pt x="114" y="221"/>
                  <a:pt x="116" y="221"/>
                  <a:pt x="117" y="223"/>
                </a:cubicBezTo>
                <a:cubicBezTo>
                  <a:pt x="119" y="222"/>
                  <a:pt x="119" y="219"/>
                  <a:pt x="120" y="218"/>
                </a:cubicBezTo>
                <a:cubicBezTo>
                  <a:pt x="121" y="214"/>
                  <a:pt x="122" y="208"/>
                  <a:pt x="119" y="204"/>
                </a:cubicBezTo>
                <a:cubicBezTo>
                  <a:pt x="118" y="202"/>
                  <a:pt x="115" y="200"/>
                  <a:pt x="114" y="198"/>
                </a:cubicBezTo>
                <a:cubicBezTo>
                  <a:pt x="113" y="197"/>
                  <a:pt x="112" y="196"/>
                  <a:pt x="110" y="195"/>
                </a:cubicBezTo>
                <a:cubicBezTo>
                  <a:pt x="111" y="197"/>
                  <a:pt x="112" y="199"/>
                  <a:pt x="113" y="201"/>
                </a:cubicBezTo>
                <a:close/>
                <a:moveTo>
                  <a:pt x="32" y="204"/>
                </a:moveTo>
                <a:cubicBezTo>
                  <a:pt x="32" y="204"/>
                  <a:pt x="32" y="204"/>
                  <a:pt x="32" y="204"/>
                </a:cubicBezTo>
                <a:cubicBezTo>
                  <a:pt x="32" y="206"/>
                  <a:pt x="33" y="210"/>
                  <a:pt x="35" y="210"/>
                </a:cubicBezTo>
                <a:cubicBezTo>
                  <a:pt x="38" y="210"/>
                  <a:pt x="40" y="206"/>
                  <a:pt x="42" y="205"/>
                </a:cubicBezTo>
                <a:cubicBezTo>
                  <a:pt x="40" y="205"/>
                  <a:pt x="39" y="204"/>
                  <a:pt x="38" y="203"/>
                </a:cubicBezTo>
                <a:cubicBezTo>
                  <a:pt x="37" y="203"/>
                  <a:pt x="35" y="204"/>
                  <a:pt x="34" y="204"/>
                </a:cubicBezTo>
                <a:cubicBezTo>
                  <a:pt x="34" y="203"/>
                  <a:pt x="36" y="202"/>
                  <a:pt x="37" y="202"/>
                </a:cubicBezTo>
                <a:cubicBezTo>
                  <a:pt x="36" y="200"/>
                  <a:pt x="36" y="199"/>
                  <a:pt x="35" y="197"/>
                </a:cubicBezTo>
                <a:cubicBezTo>
                  <a:pt x="35" y="196"/>
                  <a:pt x="36" y="196"/>
                  <a:pt x="36" y="196"/>
                </a:cubicBezTo>
                <a:cubicBezTo>
                  <a:pt x="31" y="196"/>
                  <a:pt x="28" y="201"/>
                  <a:pt x="32" y="204"/>
                </a:cubicBezTo>
                <a:close/>
                <a:moveTo>
                  <a:pt x="75" y="202"/>
                </a:moveTo>
                <a:cubicBezTo>
                  <a:pt x="75" y="202"/>
                  <a:pt x="75" y="202"/>
                  <a:pt x="75" y="202"/>
                </a:cubicBezTo>
                <a:cubicBezTo>
                  <a:pt x="73" y="201"/>
                  <a:pt x="73" y="198"/>
                  <a:pt x="74" y="197"/>
                </a:cubicBezTo>
                <a:cubicBezTo>
                  <a:pt x="74" y="197"/>
                  <a:pt x="73" y="197"/>
                  <a:pt x="72" y="197"/>
                </a:cubicBezTo>
                <a:cubicBezTo>
                  <a:pt x="71" y="197"/>
                  <a:pt x="71" y="198"/>
                  <a:pt x="70" y="199"/>
                </a:cubicBezTo>
                <a:cubicBezTo>
                  <a:pt x="70" y="201"/>
                  <a:pt x="69" y="203"/>
                  <a:pt x="69" y="205"/>
                </a:cubicBezTo>
                <a:cubicBezTo>
                  <a:pt x="68" y="210"/>
                  <a:pt x="70" y="215"/>
                  <a:pt x="73" y="219"/>
                </a:cubicBezTo>
                <a:cubicBezTo>
                  <a:pt x="73" y="221"/>
                  <a:pt x="74" y="223"/>
                  <a:pt x="76" y="225"/>
                </a:cubicBezTo>
                <a:cubicBezTo>
                  <a:pt x="76" y="224"/>
                  <a:pt x="76" y="224"/>
                  <a:pt x="77" y="224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77" y="222"/>
                  <a:pt x="77" y="221"/>
                  <a:pt x="77" y="219"/>
                </a:cubicBezTo>
                <a:cubicBezTo>
                  <a:pt x="75" y="215"/>
                  <a:pt x="77" y="208"/>
                  <a:pt x="77" y="202"/>
                </a:cubicBezTo>
                <a:cubicBezTo>
                  <a:pt x="77" y="202"/>
                  <a:pt x="76" y="202"/>
                  <a:pt x="76" y="202"/>
                </a:cubicBezTo>
                <a:cubicBezTo>
                  <a:pt x="75" y="205"/>
                  <a:pt x="75" y="209"/>
                  <a:pt x="74" y="212"/>
                </a:cubicBezTo>
                <a:cubicBezTo>
                  <a:pt x="74" y="213"/>
                  <a:pt x="75" y="214"/>
                  <a:pt x="74" y="214"/>
                </a:cubicBezTo>
                <a:cubicBezTo>
                  <a:pt x="74" y="211"/>
                  <a:pt x="74" y="206"/>
                  <a:pt x="75" y="202"/>
                </a:cubicBezTo>
                <a:close/>
                <a:moveTo>
                  <a:pt x="81" y="201"/>
                </a:moveTo>
                <a:cubicBezTo>
                  <a:pt x="81" y="201"/>
                  <a:pt x="81" y="201"/>
                  <a:pt x="81" y="201"/>
                </a:cubicBezTo>
                <a:cubicBezTo>
                  <a:pt x="80" y="201"/>
                  <a:pt x="80" y="201"/>
                  <a:pt x="79" y="201"/>
                </a:cubicBezTo>
                <a:cubicBezTo>
                  <a:pt x="79" y="204"/>
                  <a:pt x="77" y="209"/>
                  <a:pt x="77" y="213"/>
                </a:cubicBezTo>
                <a:cubicBezTo>
                  <a:pt x="77" y="215"/>
                  <a:pt x="78" y="218"/>
                  <a:pt x="79" y="219"/>
                </a:cubicBezTo>
                <a:cubicBezTo>
                  <a:pt x="79" y="221"/>
                  <a:pt x="80" y="224"/>
                  <a:pt x="80" y="226"/>
                </a:cubicBezTo>
                <a:cubicBezTo>
                  <a:pt x="81" y="226"/>
                  <a:pt x="82" y="227"/>
                  <a:pt x="83" y="226"/>
                </a:cubicBezTo>
                <a:cubicBezTo>
                  <a:pt x="84" y="224"/>
                  <a:pt x="85" y="223"/>
                  <a:pt x="87" y="223"/>
                </a:cubicBezTo>
                <a:cubicBezTo>
                  <a:pt x="87" y="221"/>
                  <a:pt x="88" y="220"/>
                  <a:pt x="88" y="217"/>
                </a:cubicBezTo>
                <a:cubicBezTo>
                  <a:pt x="89" y="212"/>
                  <a:pt x="92" y="207"/>
                  <a:pt x="89" y="201"/>
                </a:cubicBezTo>
                <a:cubicBezTo>
                  <a:pt x="87" y="202"/>
                  <a:pt x="87" y="206"/>
                  <a:pt x="84" y="205"/>
                </a:cubicBezTo>
                <a:cubicBezTo>
                  <a:pt x="84" y="209"/>
                  <a:pt x="83" y="213"/>
                  <a:pt x="82" y="217"/>
                </a:cubicBezTo>
                <a:cubicBezTo>
                  <a:pt x="82" y="216"/>
                  <a:pt x="81" y="217"/>
                  <a:pt x="81" y="216"/>
                </a:cubicBezTo>
                <a:cubicBezTo>
                  <a:pt x="82" y="215"/>
                  <a:pt x="82" y="212"/>
                  <a:pt x="83" y="210"/>
                </a:cubicBezTo>
                <a:cubicBezTo>
                  <a:pt x="83" y="207"/>
                  <a:pt x="84" y="202"/>
                  <a:pt x="83" y="199"/>
                </a:cubicBezTo>
                <a:cubicBezTo>
                  <a:pt x="83" y="198"/>
                  <a:pt x="82" y="197"/>
                  <a:pt x="81" y="197"/>
                </a:cubicBezTo>
                <a:cubicBezTo>
                  <a:pt x="82" y="198"/>
                  <a:pt x="81" y="199"/>
                  <a:pt x="81" y="201"/>
                </a:cubicBezTo>
                <a:close/>
                <a:moveTo>
                  <a:pt x="61" y="199"/>
                </a:moveTo>
                <a:cubicBezTo>
                  <a:pt x="61" y="199"/>
                  <a:pt x="61" y="199"/>
                  <a:pt x="61" y="199"/>
                </a:cubicBezTo>
                <a:cubicBezTo>
                  <a:pt x="59" y="203"/>
                  <a:pt x="58" y="208"/>
                  <a:pt x="60" y="212"/>
                </a:cubicBezTo>
                <a:cubicBezTo>
                  <a:pt x="60" y="215"/>
                  <a:pt x="62" y="217"/>
                  <a:pt x="61" y="219"/>
                </a:cubicBezTo>
                <a:cubicBezTo>
                  <a:pt x="61" y="221"/>
                  <a:pt x="59" y="222"/>
                  <a:pt x="59" y="224"/>
                </a:cubicBezTo>
                <a:cubicBezTo>
                  <a:pt x="60" y="226"/>
                  <a:pt x="63" y="227"/>
                  <a:pt x="65" y="225"/>
                </a:cubicBezTo>
                <a:cubicBezTo>
                  <a:pt x="65" y="224"/>
                  <a:pt x="65" y="222"/>
                  <a:pt x="66" y="221"/>
                </a:cubicBezTo>
                <a:cubicBezTo>
                  <a:pt x="67" y="220"/>
                  <a:pt x="68" y="220"/>
                  <a:pt x="69" y="220"/>
                </a:cubicBezTo>
                <a:cubicBezTo>
                  <a:pt x="69" y="219"/>
                  <a:pt x="69" y="218"/>
                  <a:pt x="70" y="217"/>
                </a:cubicBezTo>
                <a:cubicBezTo>
                  <a:pt x="70" y="215"/>
                  <a:pt x="68" y="213"/>
                  <a:pt x="68" y="210"/>
                </a:cubicBezTo>
                <a:cubicBezTo>
                  <a:pt x="67" y="207"/>
                  <a:pt x="68" y="204"/>
                  <a:pt x="69" y="200"/>
                </a:cubicBezTo>
                <a:cubicBezTo>
                  <a:pt x="64" y="201"/>
                  <a:pt x="65" y="206"/>
                  <a:pt x="65" y="210"/>
                </a:cubicBezTo>
                <a:cubicBezTo>
                  <a:pt x="63" y="207"/>
                  <a:pt x="64" y="203"/>
                  <a:pt x="65" y="201"/>
                </a:cubicBezTo>
                <a:cubicBezTo>
                  <a:pt x="63" y="200"/>
                  <a:pt x="65" y="198"/>
                  <a:pt x="64" y="197"/>
                </a:cubicBezTo>
                <a:cubicBezTo>
                  <a:pt x="63" y="198"/>
                  <a:pt x="62" y="199"/>
                  <a:pt x="61" y="199"/>
                </a:cubicBezTo>
                <a:close/>
                <a:moveTo>
                  <a:pt x="96" y="201"/>
                </a:moveTo>
                <a:cubicBezTo>
                  <a:pt x="96" y="201"/>
                  <a:pt x="96" y="201"/>
                  <a:pt x="96" y="201"/>
                </a:cubicBezTo>
                <a:cubicBezTo>
                  <a:pt x="98" y="204"/>
                  <a:pt x="99" y="209"/>
                  <a:pt x="99" y="213"/>
                </a:cubicBezTo>
                <a:cubicBezTo>
                  <a:pt x="97" y="207"/>
                  <a:pt x="97" y="198"/>
                  <a:pt x="90" y="199"/>
                </a:cubicBezTo>
                <a:cubicBezTo>
                  <a:pt x="90" y="200"/>
                  <a:pt x="91" y="200"/>
                  <a:pt x="91" y="201"/>
                </a:cubicBezTo>
                <a:cubicBezTo>
                  <a:pt x="92" y="202"/>
                  <a:pt x="92" y="203"/>
                  <a:pt x="93" y="204"/>
                </a:cubicBezTo>
                <a:cubicBezTo>
                  <a:pt x="93" y="207"/>
                  <a:pt x="93" y="212"/>
                  <a:pt x="94" y="216"/>
                </a:cubicBezTo>
                <a:cubicBezTo>
                  <a:pt x="94" y="218"/>
                  <a:pt x="95" y="220"/>
                  <a:pt x="97" y="220"/>
                </a:cubicBezTo>
                <a:cubicBezTo>
                  <a:pt x="99" y="220"/>
                  <a:pt x="100" y="217"/>
                  <a:pt x="102" y="217"/>
                </a:cubicBezTo>
                <a:cubicBezTo>
                  <a:pt x="103" y="217"/>
                  <a:pt x="104" y="218"/>
                  <a:pt x="105" y="218"/>
                </a:cubicBezTo>
                <a:cubicBezTo>
                  <a:pt x="107" y="216"/>
                  <a:pt x="104" y="214"/>
                  <a:pt x="103" y="212"/>
                </a:cubicBezTo>
                <a:cubicBezTo>
                  <a:pt x="103" y="210"/>
                  <a:pt x="103" y="208"/>
                  <a:pt x="102" y="206"/>
                </a:cubicBezTo>
                <a:cubicBezTo>
                  <a:pt x="101" y="204"/>
                  <a:pt x="100" y="201"/>
                  <a:pt x="98" y="198"/>
                </a:cubicBezTo>
                <a:cubicBezTo>
                  <a:pt x="97" y="199"/>
                  <a:pt x="97" y="200"/>
                  <a:pt x="96" y="201"/>
                </a:cubicBezTo>
                <a:close/>
                <a:moveTo>
                  <a:pt x="162" y="266"/>
                </a:moveTo>
                <a:cubicBezTo>
                  <a:pt x="162" y="266"/>
                  <a:pt x="162" y="266"/>
                  <a:pt x="162" y="266"/>
                </a:cubicBezTo>
                <a:cubicBezTo>
                  <a:pt x="162" y="266"/>
                  <a:pt x="162" y="266"/>
                  <a:pt x="162" y="265"/>
                </a:cubicBezTo>
                <a:cubicBezTo>
                  <a:pt x="163" y="263"/>
                  <a:pt x="165" y="261"/>
                  <a:pt x="167" y="259"/>
                </a:cubicBezTo>
                <a:cubicBezTo>
                  <a:pt x="167" y="259"/>
                  <a:pt x="167" y="259"/>
                  <a:pt x="168" y="259"/>
                </a:cubicBezTo>
                <a:cubicBezTo>
                  <a:pt x="171" y="257"/>
                  <a:pt x="173" y="254"/>
                  <a:pt x="176" y="252"/>
                </a:cubicBezTo>
                <a:cubicBezTo>
                  <a:pt x="178" y="250"/>
                  <a:pt x="179" y="249"/>
                  <a:pt x="181" y="247"/>
                </a:cubicBezTo>
                <a:cubicBezTo>
                  <a:pt x="183" y="245"/>
                  <a:pt x="184" y="242"/>
                  <a:pt x="184" y="238"/>
                </a:cubicBezTo>
                <a:cubicBezTo>
                  <a:pt x="185" y="235"/>
                  <a:pt x="188" y="234"/>
                  <a:pt x="189" y="231"/>
                </a:cubicBezTo>
                <a:cubicBezTo>
                  <a:pt x="189" y="229"/>
                  <a:pt x="188" y="227"/>
                  <a:pt x="188" y="225"/>
                </a:cubicBezTo>
                <a:cubicBezTo>
                  <a:pt x="187" y="223"/>
                  <a:pt x="186" y="222"/>
                  <a:pt x="185" y="220"/>
                </a:cubicBezTo>
                <a:cubicBezTo>
                  <a:pt x="184" y="219"/>
                  <a:pt x="182" y="218"/>
                  <a:pt x="181" y="217"/>
                </a:cubicBezTo>
                <a:cubicBezTo>
                  <a:pt x="181" y="216"/>
                  <a:pt x="180" y="213"/>
                  <a:pt x="179" y="212"/>
                </a:cubicBezTo>
                <a:cubicBezTo>
                  <a:pt x="179" y="211"/>
                  <a:pt x="178" y="211"/>
                  <a:pt x="178" y="210"/>
                </a:cubicBezTo>
                <a:cubicBezTo>
                  <a:pt x="177" y="210"/>
                  <a:pt x="177" y="210"/>
                  <a:pt x="177" y="209"/>
                </a:cubicBezTo>
                <a:cubicBezTo>
                  <a:pt x="178" y="207"/>
                  <a:pt x="175" y="206"/>
                  <a:pt x="173" y="205"/>
                </a:cubicBezTo>
                <a:cubicBezTo>
                  <a:pt x="171" y="205"/>
                  <a:pt x="169" y="205"/>
                  <a:pt x="167" y="206"/>
                </a:cubicBezTo>
                <a:cubicBezTo>
                  <a:pt x="164" y="206"/>
                  <a:pt x="160" y="206"/>
                  <a:pt x="158" y="203"/>
                </a:cubicBezTo>
                <a:cubicBezTo>
                  <a:pt x="154" y="202"/>
                  <a:pt x="149" y="197"/>
                  <a:pt x="145" y="202"/>
                </a:cubicBezTo>
                <a:cubicBezTo>
                  <a:pt x="144" y="204"/>
                  <a:pt x="144" y="205"/>
                  <a:pt x="143" y="206"/>
                </a:cubicBezTo>
                <a:cubicBezTo>
                  <a:pt x="143" y="209"/>
                  <a:pt x="141" y="210"/>
                  <a:pt x="140" y="212"/>
                </a:cubicBezTo>
                <a:cubicBezTo>
                  <a:pt x="137" y="212"/>
                  <a:pt x="136" y="213"/>
                  <a:pt x="135" y="214"/>
                </a:cubicBezTo>
                <a:cubicBezTo>
                  <a:pt x="134" y="214"/>
                  <a:pt x="134" y="213"/>
                  <a:pt x="133" y="213"/>
                </a:cubicBezTo>
                <a:cubicBezTo>
                  <a:pt x="132" y="214"/>
                  <a:pt x="132" y="215"/>
                  <a:pt x="131" y="216"/>
                </a:cubicBezTo>
                <a:cubicBezTo>
                  <a:pt x="131" y="217"/>
                  <a:pt x="130" y="219"/>
                  <a:pt x="131" y="220"/>
                </a:cubicBezTo>
                <a:cubicBezTo>
                  <a:pt x="130" y="222"/>
                  <a:pt x="128" y="225"/>
                  <a:pt x="126" y="222"/>
                </a:cubicBezTo>
                <a:cubicBezTo>
                  <a:pt x="125" y="222"/>
                  <a:pt x="124" y="224"/>
                  <a:pt x="123" y="225"/>
                </a:cubicBezTo>
                <a:cubicBezTo>
                  <a:pt x="123" y="229"/>
                  <a:pt x="122" y="230"/>
                  <a:pt x="121" y="233"/>
                </a:cubicBezTo>
                <a:cubicBezTo>
                  <a:pt x="121" y="234"/>
                  <a:pt x="122" y="234"/>
                  <a:pt x="122" y="234"/>
                </a:cubicBezTo>
                <a:cubicBezTo>
                  <a:pt x="121" y="237"/>
                  <a:pt x="122" y="241"/>
                  <a:pt x="124" y="244"/>
                </a:cubicBezTo>
                <a:cubicBezTo>
                  <a:pt x="124" y="245"/>
                  <a:pt x="125" y="244"/>
                  <a:pt x="125" y="245"/>
                </a:cubicBezTo>
                <a:cubicBezTo>
                  <a:pt x="125" y="247"/>
                  <a:pt x="127" y="250"/>
                  <a:pt x="127" y="253"/>
                </a:cubicBezTo>
                <a:cubicBezTo>
                  <a:pt x="126" y="253"/>
                  <a:pt x="127" y="253"/>
                  <a:pt x="126" y="253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6" y="253"/>
                  <a:pt x="126" y="254"/>
                  <a:pt x="126" y="254"/>
                </a:cubicBezTo>
                <a:cubicBezTo>
                  <a:pt x="125" y="252"/>
                  <a:pt x="123" y="251"/>
                  <a:pt x="123" y="249"/>
                </a:cubicBezTo>
                <a:cubicBezTo>
                  <a:pt x="122" y="248"/>
                  <a:pt x="123" y="247"/>
                  <a:pt x="123" y="245"/>
                </a:cubicBezTo>
                <a:cubicBezTo>
                  <a:pt x="122" y="242"/>
                  <a:pt x="120" y="239"/>
                  <a:pt x="120" y="236"/>
                </a:cubicBezTo>
                <a:cubicBezTo>
                  <a:pt x="120" y="236"/>
                  <a:pt x="120" y="235"/>
                  <a:pt x="120" y="235"/>
                </a:cubicBezTo>
                <a:cubicBezTo>
                  <a:pt x="121" y="232"/>
                  <a:pt x="121" y="229"/>
                  <a:pt x="121" y="224"/>
                </a:cubicBezTo>
                <a:cubicBezTo>
                  <a:pt x="121" y="224"/>
                  <a:pt x="121" y="223"/>
                  <a:pt x="120" y="223"/>
                </a:cubicBezTo>
                <a:cubicBezTo>
                  <a:pt x="120" y="224"/>
                  <a:pt x="120" y="225"/>
                  <a:pt x="120" y="226"/>
                </a:cubicBezTo>
                <a:cubicBezTo>
                  <a:pt x="121" y="230"/>
                  <a:pt x="118" y="235"/>
                  <a:pt x="114" y="232"/>
                </a:cubicBezTo>
                <a:cubicBezTo>
                  <a:pt x="111" y="231"/>
                  <a:pt x="111" y="234"/>
                  <a:pt x="109" y="233"/>
                </a:cubicBezTo>
                <a:cubicBezTo>
                  <a:pt x="108" y="231"/>
                  <a:pt x="106" y="226"/>
                  <a:pt x="103" y="227"/>
                </a:cubicBezTo>
                <a:cubicBezTo>
                  <a:pt x="104" y="229"/>
                  <a:pt x="105" y="231"/>
                  <a:pt x="104" y="233"/>
                </a:cubicBezTo>
                <a:cubicBezTo>
                  <a:pt x="104" y="235"/>
                  <a:pt x="102" y="238"/>
                  <a:pt x="100" y="238"/>
                </a:cubicBezTo>
                <a:cubicBezTo>
                  <a:pt x="98" y="238"/>
                  <a:pt x="97" y="236"/>
                  <a:pt x="96" y="236"/>
                </a:cubicBezTo>
                <a:cubicBezTo>
                  <a:pt x="95" y="236"/>
                  <a:pt x="94" y="238"/>
                  <a:pt x="93" y="238"/>
                </a:cubicBezTo>
                <a:cubicBezTo>
                  <a:pt x="91" y="237"/>
                  <a:pt x="91" y="235"/>
                  <a:pt x="91" y="233"/>
                </a:cubicBezTo>
                <a:cubicBezTo>
                  <a:pt x="91" y="233"/>
                  <a:pt x="91" y="232"/>
                  <a:pt x="90" y="231"/>
                </a:cubicBezTo>
                <a:cubicBezTo>
                  <a:pt x="89" y="232"/>
                  <a:pt x="89" y="232"/>
                  <a:pt x="88" y="232"/>
                </a:cubicBezTo>
                <a:cubicBezTo>
                  <a:pt x="89" y="236"/>
                  <a:pt x="85" y="242"/>
                  <a:pt x="80" y="240"/>
                </a:cubicBezTo>
                <a:cubicBezTo>
                  <a:pt x="79" y="239"/>
                  <a:pt x="79" y="239"/>
                  <a:pt x="78" y="238"/>
                </a:cubicBezTo>
                <a:cubicBezTo>
                  <a:pt x="77" y="238"/>
                  <a:pt x="76" y="239"/>
                  <a:pt x="75" y="239"/>
                </a:cubicBezTo>
                <a:cubicBezTo>
                  <a:pt x="73" y="238"/>
                  <a:pt x="73" y="236"/>
                  <a:pt x="73" y="234"/>
                </a:cubicBezTo>
                <a:cubicBezTo>
                  <a:pt x="74" y="232"/>
                  <a:pt x="71" y="232"/>
                  <a:pt x="70" y="231"/>
                </a:cubicBezTo>
                <a:cubicBezTo>
                  <a:pt x="71" y="234"/>
                  <a:pt x="71" y="239"/>
                  <a:pt x="67" y="239"/>
                </a:cubicBezTo>
                <a:cubicBezTo>
                  <a:pt x="65" y="241"/>
                  <a:pt x="67" y="243"/>
                  <a:pt x="68" y="244"/>
                </a:cubicBezTo>
                <a:cubicBezTo>
                  <a:pt x="69" y="246"/>
                  <a:pt x="70" y="248"/>
                  <a:pt x="70" y="250"/>
                </a:cubicBezTo>
                <a:cubicBezTo>
                  <a:pt x="71" y="252"/>
                  <a:pt x="70" y="253"/>
                  <a:pt x="71" y="255"/>
                </a:cubicBezTo>
                <a:cubicBezTo>
                  <a:pt x="71" y="257"/>
                  <a:pt x="74" y="260"/>
                  <a:pt x="75" y="260"/>
                </a:cubicBezTo>
                <a:cubicBezTo>
                  <a:pt x="78" y="263"/>
                  <a:pt x="84" y="262"/>
                  <a:pt x="88" y="265"/>
                </a:cubicBezTo>
                <a:cubicBezTo>
                  <a:pt x="88" y="265"/>
                  <a:pt x="88" y="265"/>
                  <a:pt x="89" y="265"/>
                </a:cubicBezTo>
                <a:cubicBezTo>
                  <a:pt x="89" y="266"/>
                  <a:pt x="91" y="266"/>
                  <a:pt x="91" y="267"/>
                </a:cubicBezTo>
                <a:cubicBezTo>
                  <a:pt x="91" y="267"/>
                  <a:pt x="92" y="267"/>
                  <a:pt x="92" y="267"/>
                </a:cubicBezTo>
                <a:cubicBezTo>
                  <a:pt x="96" y="271"/>
                  <a:pt x="103" y="269"/>
                  <a:pt x="109" y="270"/>
                </a:cubicBezTo>
                <a:cubicBezTo>
                  <a:pt x="111" y="271"/>
                  <a:pt x="115" y="271"/>
                  <a:pt x="117" y="273"/>
                </a:cubicBezTo>
                <a:cubicBezTo>
                  <a:pt x="117" y="274"/>
                  <a:pt x="118" y="275"/>
                  <a:pt x="118" y="275"/>
                </a:cubicBezTo>
                <a:cubicBezTo>
                  <a:pt x="120" y="276"/>
                  <a:pt x="120" y="276"/>
                  <a:pt x="121" y="276"/>
                </a:cubicBezTo>
                <a:cubicBezTo>
                  <a:pt x="122" y="276"/>
                  <a:pt x="121" y="276"/>
                  <a:pt x="121" y="275"/>
                </a:cubicBezTo>
                <a:cubicBezTo>
                  <a:pt x="121" y="275"/>
                  <a:pt x="122" y="275"/>
                  <a:pt x="122" y="275"/>
                </a:cubicBezTo>
                <a:cubicBezTo>
                  <a:pt x="121" y="275"/>
                  <a:pt x="121" y="275"/>
                  <a:pt x="121" y="274"/>
                </a:cubicBezTo>
                <a:cubicBezTo>
                  <a:pt x="121" y="274"/>
                  <a:pt x="121" y="275"/>
                  <a:pt x="122" y="275"/>
                </a:cubicBezTo>
                <a:cubicBezTo>
                  <a:pt x="122" y="274"/>
                  <a:pt x="123" y="274"/>
                  <a:pt x="123" y="274"/>
                </a:cubicBezTo>
                <a:cubicBezTo>
                  <a:pt x="123" y="274"/>
                  <a:pt x="122" y="274"/>
                  <a:pt x="122" y="273"/>
                </a:cubicBezTo>
                <a:cubicBezTo>
                  <a:pt x="123" y="273"/>
                  <a:pt x="123" y="272"/>
                  <a:pt x="123" y="271"/>
                </a:cubicBezTo>
                <a:cubicBezTo>
                  <a:pt x="122" y="271"/>
                  <a:pt x="122" y="270"/>
                  <a:pt x="121" y="269"/>
                </a:cubicBezTo>
                <a:cubicBezTo>
                  <a:pt x="120" y="270"/>
                  <a:pt x="120" y="268"/>
                  <a:pt x="119" y="269"/>
                </a:cubicBezTo>
                <a:cubicBezTo>
                  <a:pt x="120" y="269"/>
                  <a:pt x="120" y="269"/>
                  <a:pt x="121" y="270"/>
                </a:cubicBezTo>
                <a:cubicBezTo>
                  <a:pt x="120" y="270"/>
                  <a:pt x="119" y="269"/>
                  <a:pt x="118" y="268"/>
                </a:cubicBezTo>
                <a:cubicBezTo>
                  <a:pt x="118" y="267"/>
                  <a:pt x="118" y="267"/>
                  <a:pt x="118" y="266"/>
                </a:cubicBezTo>
                <a:cubicBezTo>
                  <a:pt x="118" y="265"/>
                  <a:pt x="119" y="265"/>
                  <a:pt x="119" y="265"/>
                </a:cubicBezTo>
                <a:cubicBezTo>
                  <a:pt x="118" y="264"/>
                  <a:pt x="117" y="263"/>
                  <a:pt x="116" y="263"/>
                </a:cubicBezTo>
                <a:cubicBezTo>
                  <a:pt x="118" y="264"/>
                  <a:pt x="122" y="265"/>
                  <a:pt x="123" y="268"/>
                </a:cubicBezTo>
                <a:cubicBezTo>
                  <a:pt x="123" y="268"/>
                  <a:pt x="123" y="267"/>
                  <a:pt x="123" y="267"/>
                </a:cubicBezTo>
                <a:cubicBezTo>
                  <a:pt x="123" y="267"/>
                  <a:pt x="123" y="267"/>
                  <a:pt x="124" y="267"/>
                </a:cubicBezTo>
                <a:cubicBezTo>
                  <a:pt x="124" y="267"/>
                  <a:pt x="124" y="267"/>
                  <a:pt x="124" y="267"/>
                </a:cubicBezTo>
                <a:cubicBezTo>
                  <a:pt x="121" y="265"/>
                  <a:pt x="118" y="262"/>
                  <a:pt x="115" y="260"/>
                </a:cubicBezTo>
                <a:cubicBezTo>
                  <a:pt x="118" y="262"/>
                  <a:pt x="121" y="264"/>
                  <a:pt x="124" y="266"/>
                </a:cubicBezTo>
                <a:cubicBezTo>
                  <a:pt x="125" y="266"/>
                  <a:pt x="125" y="266"/>
                  <a:pt x="125" y="266"/>
                </a:cubicBezTo>
                <a:cubicBezTo>
                  <a:pt x="124" y="266"/>
                  <a:pt x="124" y="265"/>
                  <a:pt x="123" y="264"/>
                </a:cubicBezTo>
                <a:cubicBezTo>
                  <a:pt x="123" y="265"/>
                  <a:pt x="124" y="265"/>
                  <a:pt x="124" y="266"/>
                </a:cubicBezTo>
                <a:cubicBezTo>
                  <a:pt x="122" y="264"/>
                  <a:pt x="120" y="261"/>
                  <a:pt x="117" y="260"/>
                </a:cubicBezTo>
                <a:cubicBezTo>
                  <a:pt x="119" y="260"/>
                  <a:pt x="120" y="263"/>
                  <a:pt x="122" y="263"/>
                </a:cubicBezTo>
                <a:cubicBezTo>
                  <a:pt x="122" y="263"/>
                  <a:pt x="122" y="263"/>
                  <a:pt x="122" y="262"/>
                </a:cubicBezTo>
                <a:cubicBezTo>
                  <a:pt x="122" y="263"/>
                  <a:pt x="123" y="263"/>
                  <a:pt x="123" y="263"/>
                </a:cubicBezTo>
                <a:cubicBezTo>
                  <a:pt x="122" y="263"/>
                  <a:pt x="122" y="263"/>
                  <a:pt x="122" y="263"/>
                </a:cubicBezTo>
                <a:cubicBezTo>
                  <a:pt x="122" y="263"/>
                  <a:pt x="122" y="264"/>
                  <a:pt x="123" y="264"/>
                </a:cubicBezTo>
                <a:cubicBezTo>
                  <a:pt x="123" y="264"/>
                  <a:pt x="122" y="264"/>
                  <a:pt x="123" y="264"/>
                </a:cubicBezTo>
                <a:cubicBezTo>
                  <a:pt x="123" y="264"/>
                  <a:pt x="124" y="264"/>
                  <a:pt x="124" y="264"/>
                </a:cubicBezTo>
                <a:cubicBezTo>
                  <a:pt x="123" y="263"/>
                  <a:pt x="122" y="261"/>
                  <a:pt x="121" y="260"/>
                </a:cubicBezTo>
                <a:cubicBezTo>
                  <a:pt x="119" y="261"/>
                  <a:pt x="118" y="259"/>
                  <a:pt x="118" y="258"/>
                </a:cubicBezTo>
                <a:cubicBezTo>
                  <a:pt x="118" y="257"/>
                  <a:pt x="119" y="257"/>
                  <a:pt x="119" y="257"/>
                </a:cubicBezTo>
                <a:cubicBezTo>
                  <a:pt x="121" y="256"/>
                  <a:pt x="122" y="258"/>
                  <a:pt x="123" y="259"/>
                </a:cubicBezTo>
                <a:cubicBezTo>
                  <a:pt x="124" y="259"/>
                  <a:pt x="125" y="260"/>
                  <a:pt x="125" y="260"/>
                </a:cubicBezTo>
                <a:cubicBezTo>
                  <a:pt x="125" y="260"/>
                  <a:pt x="125" y="260"/>
                  <a:pt x="125" y="259"/>
                </a:cubicBezTo>
                <a:cubicBezTo>
                  <a:pt x="125" y="258"/>
                  <a:pt x="126" y="258"/>
                  <a:pt x="126" y="258"/>
                </a:cubicBezTo>
                <a:cubicBezTo>
                  <a:pt x="126" y="257"/>
                  <a:pt x="124" y="256"/>
                  <a:pt x="124" y="254"/>
                </a:cubicBezTo>
                <a:cubicBezTo>
                  <a:pt x="126" y="255"/>
                  <a:pt x="126" y="258"/>
                  <a:pt x="127" y="259"/>
                </a:cubicBezTo>
                <a:cubicBezTo>
                  <a:pt x="128" y="259"/>
                  <a:pt x="128" y="258"/>
                  <a:pt x="128" y="258"/>
                </a:cubicBezTo>
                <a:cubicBezTo>
                  <a:pt x="128" y="259"/>
                  <a:pt x="129" y="259"/>
                  <a:pt x="130" y="259"/>
                </a:cubicBezTo>
                <a:cubicBezTo>
                  <a:pt x="130" y="259"/>
                  <a:pt x="130" y="259"/>
                  <a:pt x="130" y="259"/>
                </a:cubicBezTo>
                <a:cubicBezTo>
                  <a:pt x="130" y="259"/>
                  <a:pt x="130" y="259"/>
                  <a:pt x="131" y="260"/>
                </a:cubicBezTo>
                <a:cubicBezTo>
                  <a:pt x="130" y="260"/>
                  <a:pt x="131" y="261"/>
                  <a:pt x="131" y="261"/>
                </a:cubicBezTo>
                <a:cubicBezTo>
                  <a:pt x="131" y="261"/>
                  <a:pt x="131" y="261"/>
                  <a:pt x="132" y="261"/>
                </a:cubicBezTo>
                <a:cubicBezTo>
                  <a:pt x="132" y="260"/>
                  <a:pt x="132" y="261"/>
                  <a:pt x="132" y="260"/>
                </a:cubicBezTo>
                <a:cubicBezTo>
                  <a:pt x="132" y="260"/>
                  <a:pt x="132" y="261"/>
                  <a:pt x="133" y="261"/>
                </a:cubicBezTo>
                <a:cubicBezTo>
                  <a:pt x="133" y="260"/>
                  <a:pt x="133" y="260"/>
                  <a:pt x="132" y="260"/>
                </a:cubicBezTo>
                <a:cubicBezTo>
                  <a:pt x="133" y="260"/>
                  <a:pt x="133" y="260"/>
                  <a:pt x="133" y="260"/>
                </a:cubicBezTo>
                <a:cubicBezTo>
                  <a:pt x="133" y="259"/>
                  <a:pt x="132" y="258"/>
                  <a:pt x="133" y="257"/>
                </a:cubicBezTo>
                <a:cubicBezTo>
                  <a:pt x="133" y="258"/>
                  <a:pt x="133" y="257"/>
                  <a:pt x="133" y="257"/>
                </a:cubicBezTo>
                <a:cubicBezTo>
                  <a:pt x="133" y="258"/>
                  <a:pt x="133" y="259"/>
                  <a:pt x="133" y="260"/>
                </a:cubicBezTo>
                <a:cubicBezTo>
                  <a:pt x="134" y="260"/>
                  <a:pt x="134" y="259"/>
                  <a:pt x="135" y="259"/>
                </a:cubicBezTo>
                <a:cubicBezTo>
                  <a:pt x="134" y="258"/>
                  <a:pt x="135" y="257"/>
                  <a:pt x="134" y="256"/>
                </a:cubicBezTo>
                <a:cubicBezTo>
                  <a:pt x="134" y="256"/>
                  <a:pt x="132" y="255"/>
                  <a:pt x="133" y="253"/>
                </a:cubicBezTo>
                <a:cubicBezTo>
                  <a:pt x="133" y="254"/>
                  <a:pt x="133" y="254"/>
                  <a:pt x="133" y="254"/>
                </a:cubicBezTo>
                <a:cubicBezTo>
                  <a:pt x="133" y="253"/>
                  <a:pt x="133" y="252"/>
                  <a:pt x="133" y="252"/>
                </a:cubicBezTo>
                <a:cubicBezTo>
                  <a:pt x="133" y="252"/>
                  <a:pt x="133" y="252"/>
                  <a:pt x="133" y="252"/>
                </a:cubicBezTo>
                <a:cubicBezTo>
                  <a:pt x="133" y="252"/>
                  <a:pt x="134" y="252"/>
                  <a:pt x="134" y="252"/>
                </a:cubicBezTo>
                <a:cubicBezTo>
                  <a:pt x="134" y="251"/>
                  <a:pt x="133" y="251"/>
                  <a:pt x="134" y="250"/>
                </a:cubicBezTo>
                <a:cubicBezTo>
                  <a:pt x="134" y="251"/>
                  <a:pt x="134" y="251"/>
                  <a:pt x="134" y="252"/>
                </a:cubicBezTo>
                <a:cubicBezTo>
                  <a:pt x="139" y="251"/>
                  <a:pt x="136" y="257"/>
                  <a:pt x="137" y="259"/>
                </a:cubicBezTo>
                <a:cubicBezTo>
                  <a:pt x="138" y="259"/>
                  <a:pt x="138" y="258"/>
                  <a:pt x="138" y="257"/>
                </a:cubicBezTo>
                <a:cubicBezTo>
                  <a:pt x="138" y="257"/>
                  <a:pt x="138" y="256"/>
                  <a:pt x="138" y="256"/>
                </a:cubicBezTo>
                <a:cubicBezTo>
                  <a:pt x="138" y="255"/>
                  <a:pt x="137" y="255"/>
                  <a:pt x="138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38" y="255"/>
                  <a:pt x="137" y="254"/>
                  <a:pt x="138" y="254"/>
                </a:cubicBezTo>
                <a:cubicBezTo>
                  <a:pt x="138" y="254"/>
                  <a:pt x="138" y="254"/>
                  <a:pt x="138" y="255"/>
                </a:cubicBezTo>
                <a:cubicBezTo>
                  <a:pt x="138" y="254"/>
                  <a:pt x="139" y="255"/>
                  <a:pt x="140" y="255"/>
                </a:cubicBezTo>
                <a:cubicBezTo>
                  <a:pt x="140" y="255"/>
                  <a:pt x="139" y="254"/>
                  <a:pt x="140" y="254"/>
                </a:cubicBezTo>
                <a:cubicBezTo>
                  <a:pt x="140" y="254"/>
                  <a:pt x="140" y="255"/>
                  <a:pt x="140" y="255"/>
                </a:cubicBezTo>
                <a:cubicBezTo>
                  <a:pt x="141" y="255"/>
                  <a:pt x="141" y="255"/>
                  <a:pt x="142" y="256"/>
                </a:cubicBezTo>
                <a:cubicBezTo>
                  <a:pt x="142" y="257"/>
                  <a:pt x="143" y="258"/>
                  <a:pt x="142" y="259"/>
                </a:cubicBezTo>
                <a:cubicBezTo>
                  <a:pt x="144" y="257"/>
                  <a:pt x="143" y="255"/>
                  <a:pt x="143" y="253"/>
                </a:cubicBezTo>
                <a:cubicBezTo>
                  <a:pt x="141" y="252"/>
                  <a:pt x="141" y="250"/>
                  <a:pt x="141" y="249"/>
                </a:cubicBezTo>
                <a:cubicBezTo>
                  <a:pt x="141" y="250"/>
                  <a:pt x="141" y="249"/>
                  <a:pt x="140" y="248"/>
                </a:cubicBezTo>
                <a:cubicBezTo>
                  <a:pt x="141" y="248"/>
                  <a:pt x="141" y="249"/>
                  <a:pt x="141" y="249"/>
                </a:cubicBezTo>
                <a:cubicBezTo>
                  <a:pt x="141" y="248"/>
                  <a:pt x="142" y="248"/>
                  <a:pt x="142" y="247"/>
                </a:cubicBezTo>
                <a:cubicBezTo>
                  <a:pt x="143" y="247"/>
                  <a:pt x="143" y="248"/>
                  <a:pt x="143" y="248"/>
                </a:cubicBezTo>
                <a:cubicBezTo>
                  <a:pt x="145" y="249"/>
                  <a:pt x="146" y="252"/>
                  <a:pt x="144" y="253"/>
                </a:cubicBezTo>
                <a:cubicBezTo>
                  <a:pt x="144" y="254"/>
                  <a:pt x="144" y="257"/>
                  <a:pt x="144" y="257"/>
                </a:cubicBezTo>
                <a:cubicBezTo>
                  <a:pt x="144" y="257"/>
                  <a:pt x="144" y="257"/>
                  <a:pt x="144" y="257"/>
                </a:cubicBezTo>
                <a:cubicBezTo>
                  <a:pt x="144" y="257"/>
                  <a:pt x="144" y="257"/>
                  <a:pt x="144" y="258"/>
                </a:cubicBezTo>
                <a:cubicBezTo>
                  <a:pt x="144" y="259"/>
                  <a:pt x="144" y="259"/>
                  <a:pt x="144" y="259"/>
                </a:cubicBezTo>
                <a:cubicBezTo>
                  <a:pt x="145" y="258"/>
                  <a:pt x="145" y="257"/>
                  <a:pt x="146" y="255"/>
                </a:cubicBezTo>
                <a:cubicBezTo>
                  <a:pt x="146" y="256"/>
                  <a:pt x="145" y="257"/>
                  <a:pt x="146" y="258"/>
                </a:cubicBezTo>
                <a:cubicBezTo>
                  <a:pt x="146" y="257"/>
                  <a:pt x="148" y="256"/>
                  <a:pt x="149" y="255"/>
                </a:cubicBezTo>
                <a:cubicBezTo>
                  <a:pt x="149" y="255"/>
                  <a:pt x="149" y="254"/>
                  <a:pt x="149" y="254"/>
                </a:cubicBezTo>
                <a:cubicBezTo>
                  <a:pt x="150" y="254"/>
                  <a:pt x="150" y="255"/>
                  <a:pt x="150" y="254"/>
                </a:cubicBezTo>
                <a:cubicBezTo>
                  <a:pt x="150" y="254"/>
                  <a:pt x="150" y="254"/>
                  <a:pt x="149" y="254"/>
                </a:cubicBezTo>
                <a:cubicBezTo>
                  <a:pt x="149" y="253"/>
                  <a:pt x="149" y="252"/>
                  <a:pt x="150" y="252"/>
                </a:cubicBezTo>
                <a:cubicBezTo>
                  <a:pt x="151" y="253"/>
                  <a:pt x="152" y="255"/>
                  <a:pt x="154" y="255"/>
                </a:cubicBezTo>
                <a:cubicBezTo>
                  <a:pt x="153" y="256"/>
                  <a:pt x="153" y="259"/>
                  <a:pt x="152" y="258"/>
                </a:cubicBezTo>
                <a:cubicBezTo>
                  <a:pt x="152" y="258"/>
                  <a:pt x="152" y="258"/>
                  <a:pt x="152" y="258"/>
                </a:cubicBezTo>
                <a:cubicBezTo>
                  <a:pt x="151" y="257"/>
                  <a:pt x="150" y="258"/>
                  <a:pt x="149" y="258"/>
                </a:cubicBezTo>
                <a:cubicBezTo>
                  <a:pt x="149" y="258"/>
                  <a:pt x="148" y="257"/>
                  <a:pt x="149" y="256"/>
                </a:cubicBezTo>
                <a:cubicBezTo>
                  <a:pt x="147" y="257"/>
                  <a:pt x="146" y="259"/>
                  <a:pt x="146" y="261"/>
                </a:cubicBezTo>
                <a:cubicBezTo>
                  <a:pt x="146" y="260"/>
                  <a:pt x="146" y="259"/>
                  <a:pt x="147" y="260"/>
                </a:cubicBezTo>
                <a:cubicBezTo>
                  <a:pt x="147" y="260"/>
                  <a:pt x="146" y="260"/>
                  <a:pt x="146" y="261"/>
                </a:cubicBezTo>
                <a:cubicBezTo>
                  <a:pt x="147" y="261"/>
                  <a:pt x="146" y="260"/>
                  <a:pt x="147" y="260"/>
                </a:cubicBezTo>
                <a:cubicBezTo>
                  <a:pt x="147" y="261"/>
                  <a:pt x="147" y="261"/>
                  <a:pt x="147" y="261"/>
                </a:cubicBezTo>
                <a:cubicBezTo>
                  <a:pt x="148" y="260"/>
                  <a:pt x="148" y="259"/>
                  <a:pt x="149" y="259"/>
                </a:cubicBezTo>
                <a:cubicBezTo>
                  <a:pt x="149" y="259"/>
                  <a:pt x="148" y="261"/>
                  <a:pt x="148" y="261"/>
                </a:cubicBezTo>
                <a:cubicBezTo>
                  <a:pt x="149" y="261"/>
                  <a:pt x="149" y="260"/>
                  <a:pt x="150" y="260"/>
                </a:cubicBezTo>
                <a:cubicBezTo>
                  <a:pt x="151" y="261"/>
                  <a:pt x="149" y="261"/>
                  <a:pt x="149" y="262"/>
                </a:cubicBezTo>
                <a:cubicBezTo>
                  <a:pt x="149" y="262"/>
                  <a:pt x="149" y="262"/>
                  <a:pt x="148" y="262"/>
                </a:cubicBezTo>
                <a:cubicBezTo>
                  <a:pt x="149" y="263"/>
                  <a:pt x="149" y="263"/>
                  <a:pt x="149" y="264"/>
                </a:cubicBezTo>
                <a:cubicBezTo>
                  <a:pt x="150" y="263"/>
                  <a:pt x="150" y="262"/>
                  <a:pt x="151" y="260"/>
                </a:cubicBezTo>
                <a:cubicBezTo>
                  <a:pt x="151" y="261"/>
                  <a:pt x="151" y="261"/>
                  <a:pt x="151" y="261"/>
                </a:cubicBezTo>
                <a:cubicBezTo>
                  <a:pt x="152" y="261"/>
                  <a:pt x="151" y="260"/>
                  <a:pt x="151" y="260"/>
                </a:cubicBezTo>
                <a:cubicBezTo>
                  <a:pt x="152" y="260"/>
                  <a:pt x="152" y="259"/>
                  <a:pt x="153" y="258"/>
                </a:cubicBezTo>
                <a:cubicBezTo>
                  <a:pt x="152" y="261"/>
                  <a:pt x="150" y="262"/>
                  <a:pt x="149" y="265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1" y="262"/>
                  <a:pt x="154" y="260"/>
                  <a:pt x="155" y="256"/>
                </a:cubicBezTo>
                <a:cubicBezTo>
                  <a:pt x="155" y="259"/>
                  <a:pt x="153" y="260"/>
                  <a:pt x="152" y="263"/>
                </a:cubicBezTo>
                <a:cubicBezTo>
                  <a:pt x="154" y="262"/>
                  <a:pt x="154" y="260"/>
                  <a:pt x="155" y="259"/>
                </a:cubicBezTo>
                <a:cubicBezTo>
                  <a:pt x="155" y="261"/>
                  <a:pt x="154" y="262"/>
                  <a:pt x="153" y="263"/>
                </a:cubicBezTo>
                <a:cubicBezTo>
                  <a:pt x="154" y="263"/>
                  <a:pt x="153" y="264"/>
                  <a:pt x="154" y="264"/>
                </a:cubicBezTo>
                <a:cubicBezTo>
                  <a:pt x="154" y="262"/>
                  <a:pt x="156" y="261"/>
                  <a:pt x="155" y="259"/>
                </a:cubicBezTo>
                <a:cubicBezTo>
                  <a:pt x="156" y="259"/>
                  <a:pt x="156" y="257"/>
                  <a:pt x="156" y="256"/>
                </a:cubicBezTo>
                <a:cubicBezTo>
                  <a:pt x="156" y="256"/>
                  <a:pt x="156" y="255"/>
                  <a:pt x="156" y="255"/>
                </a:cubicBezTo>
                <a:cubicBezTo>
                  <a:pt x="156" y="256"/>
                  <a:pt x="156" y="256"/>
                  <a:pt x="155" y="256"/>
                </a:cubicBezTo>
                <a:cubicBezTo>
                  <a:pt x="156" y="256"/>
                  <a:pt x="155" y="256"/>
                  <a:pt x="155" y="256"/>
                </a:cubicBezTo>
                <a:cubicBezTo>
                  <a:pt x="156" y="256"/>
                  <a:pt x="156" y="256"/>
                  <a:pt x="156" y="255"/>
                </a:cubicBezTo>
                <a:cubicBezTo>
                  <a:pt x="156" y="254"/>
                  <a:pt x="158" y="252"/>
                  <a:pt x="159" y="253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162" y="256"/>
                  <a:pt x="161" y="261"/>
                  <a:pt x="157" y="261"/>
                </a:cubicBezTo>
                <a:cubicBezTo>
                  <a:pt x="157" y="261"/>
                  <a:pt x="157" y="260"/>
                  <a:pt x="156" y="260"/>
                </a:cubicBezTo>
                <a:cubicBezTo>
                  <a:pt x="156" y="262"/>
                  <a:pt x="155" y="263"/>
                  <a:pt x="155" y="264"/>
                </a:cubicBezTo>
                <a:cubicBezTo>
                  <a:pt x="155" y="263"/>
                  <a:pt x="156" y="263"/>
                  <a:pt x="157" y="262"/>
                </a:cubicBezTo>
                <a:cubicBezTo>
                  <a:pt x="157" y="263"/>
                  <a:pt x="156" y="263"/>
                  <a:pt x="156" y="264"/>
                </a:cubicBezTo>
                <a:cubicBezTo>
                  <a:pt x="156" y="264"/>
                  <a:pt x="155" y="265"/>
                  <a:pt x="156" y="265"/>
                </a:cubicBezTo>
                <a:cubicBezTo>
                  <a:pt x="156" y="265"/>
                  <a:pt x="156" y="265"/>
                  <a:pt x="157" y="265"/>
                </a:cubicBezTo>
                <a:cubicBezTo>
                  <a:pt x="157" y="265"/>
                  <a:pt x="156" y="265"/>
                  <a:pt x="156" y="265"/>
                </a:cubicBezTo>
                <a:cubicBezTo>
                  <a:pt x="157" y="265"/>
                  <a:pt x="157" y="264"/>
                  <a:pt x="158" y="265"/>
                </a:cubicBezTo>
                <a:cubicBezTo>
                  <a:pt x="158" y="264"/>
                  <a:pt x="159" y="263"/>
                  <a:pt x="159" y="263"/>
                </a:cubicBezTo>
                <a:cubicBezTo>
                  <a:pt x="158" y="264"/>
                  <a:pt x="157" y="266"/>
                  <a:pt x="156" y="267"/>
                </a:cubicBezTo>
                <a:cubicBezTo>
                  <a:pt x="158" y="266"/>
                  <a:pt x="159" y="265"/>
                  <a:pt x="160" y="265"/>
                </a:cubicBezTo>
                <a:cubicBezTo>
                  <a:pt x="159" y="266"/>
                  <a:pt x="158" y="268"/>
                  <a:pt x="157" y="267"/>
                </a:cubicBezTo>
                <a:cubicBezTo>
                  <a:pt x="157" y="268"/>
                  <a:pt x="157" y="268"/>
                  <a:pt x="158" y="268"/>
                </a:cubicBezTo>
                <a:cubicBezTo>
                  <a:pt x="158" y="268"/>
                  <a:pt x="158" y="268"/>
                  <a:pt x="158" y="268"/>
                </a:cubicBezTo>
                <a:cubicBezTo>
                  <a:pt x="158" y="267"/>
                  <a:pt x="157" y="268"/>
                  <a:pt x="157" y="268"/>
                </a:cubicBezTo>
                <a:cubicBezTo>
                  <a:pt x="158" y="267"/>
                  <a:pt x="158" y="267"/>
                  <a:pt x="159" y="267"/>
                </a:cubicBezTo>
                <a:cubicBezTo>
                  <a:pt x="158" y="268"/>
                  <a:pt x="160" y="266"/>
                  <a:pt x="159" y="266"/>
                </a:cubicBezTo>
                <a:cubicBezTo>
                  <a:pt x="159" y="266"/>
                  <a:pt x="160" y="266"/>
                  <a:pt x="160" y="265"/>
                </a:cubicBezTo>
                <a:cubicBezTo>
                  <a:pt x="160" y="266"/>
                  <a:pt x="160" y="266"/>
                  <a:pt x="160" y="266"/>
                </a:cubicBezTo>
                <a:cubicBezTo>
                  <a:pt x="160" y="266"/>
                  <a:pt x="161" y="265"/>
                  <a:pt x="161" y="266"/>
                </a:cubicBezTo>
                <a:cubicBezTo>
                  <a:pt x="160" y="266"/>
                  <a:pt x="159" y="269"/>
                  <a:pt x="157" y="269"/>
                </a:cubicBezTo>
                <a:cubicBezTo>
                  <a:pt x="158" y="269"/>
                  <a:pt x="158" y="270"/>
                  <a:pt x="158" y="270"/>
                </a:cubicBezTo>
                <a:cubicBezTo>
                  <a:pt x="158" y="270"/>
                  <a:pt x="159" y="270"/>
                  <a:pt x="159" y="269"/>
                </a:cubicBezTo>
                <a:cubicBezTo>
                  <a:pt x="160" y="269"/>
                  <a:pt x="161" y="267"/>
                  <a:pt x="160" y="268"/>
                </a:cubicBezTo>
                <a:cubicBezTo>
                  <a:pt x="160" y="269"/>
                  <a:pt x="160" y="269"/>
                  <a:pt x="159" y="270"/>
                </a:cubicBezTo>
                <a:cubicBezTo>
                  <a:pt x="159" y="270"/>
                  <a:pt x="159" y="270"/>
                  <a:pt x="158" y="270"/>
                </a:cubicBezTo>
                <a:cubicBezTo>
                  <a:pt x="158" y="271"/>
                  <a:pt x="158" y="271"/>
                  <a:pt x="157" y="271"/>
                </a:cubicBezTo>
                <a:cubicBezTo>
                  <a:pt x="157" y="272"/>
                  <a:pt x="158" y="271"/>
                  <a:pt x="158" y="272"/>
                </a:cubicBezTo>
                <a:cubicBezTo>
                  <a:pt x="158" y="272"/>
                  <a:pt x="158" y="272"/>
                  <a:pt x="159" y="272"/>
                </a:cubicBezTo>
                <a:cubicBezTo>
                  <a:pt x="159" y="271"/>
                  <a:pt x="158" y="272"/>
                  <a:pt x="158" y="271"/>
                </a:cubicBezTo>
                <a:cubicBezTo>
                  <a:pt x="160" y="271"/>
                  <a:pt x="161" y="271"/>
                  <a:pt x="162" y="270"/>
                </a:cubicBezTo>
                <a:cubicBezTo>
                  <a:pt x="162" y="270"/>
                  <a:pt x="162" y="270"/>
                  <a:pt x="162" y="270"/>
                </a:cubicBezTo>
                <a:cubicBezTo>
                  <a:pt x="164" y="270"/>
                  <a:pt x="165" y="269"/>
                  <a:pt x="167" y="269"/>
                </a:cubicBezTo>
                <a:cubicBezTo>
                  <a:pt x="165" y="270"/>
                  <a:pt x="162" y="270"/>
                  <a:pt x="161" y="271"/>
                </a:cubicBezTo>
                <a:cubicBezTo>
                  <a:pt x="163" y="271"/>
                  <a:pt x="165" y="270"/>
                  <a:pt x="168" y="270"/>
                </a:cubicBezTo>
                <a:cubicBezTo>
                  <a:pt x="167" y="270"/>
                  <a:pt x="167" y="270"/>
                  <a:pt x="166" y="271"/>
                </a:cubicBezTo>
                <a:cubicBezTo>
                  <a:pt x="165" y="271"/>
                  <a:pt x="163" y="271"/>
                  <a:pt x="162" y="272"/>
                </a:cubicBezTo>
                <a:cubicBezTo>
                  <a:pt x="164" y="272"/>
                  <a:pt x="164" y="274"/>
                  <a:pt x="165" y="275"/>
                </a:cubicBezTo>
                <a:cubicBezTo>
                  <a:pt x="164" y="275"/>
                  <a:pt x="165" y="276"/>
                  <a:pt x="164" y="276"/>
                </a:cubicBezTo>
                <a:cubicBezTo>
                  <a:pt x="166" y="276"/>
                  <a:pt x="167" y="276"/>
                  <a:pt x="168" y="276"/>
                </a:cubicBezTo>
                <a:cubicBezTo>
                  <a:pt x="167" y="276"/>
                  <a:pt x="164" y="276"/>
                  <a:pt x="163" y="277"/>
                </a:cubicBezTo>
                <a:cubicBezTo>
                  <a:pt x="163" y="277"/>
                  <a:pt x="163" y="276"/>
                  <a:pt x="162" y="276"/>
                </a:cubicBezTo>
                <a:cubicBezTo>
                  <a:pt x="160" y="276"/>
                  <a:pt x="160" y="276"/>
                  <a:pt x="158" y="276"/>
                </a:cubicBezTo>
                <a:cubicBezTo>
                  <a:pt x="158" y="276"/>
                  <a:pt x="158" y="277"/>
                  <a:pt x="158" y="277"/>
                </a:cubicBezTo>
                <a:cubicBezTo>
                  <a:pt x="157" y="278"/>
                  <a:pt x="156" y="278"/>
                  <a:pt x="156" y="278"/>
                </a:cubicBezTo>
                <a:cubicBezTo>
                  <a:pt x="156" y="278"/>
                  <a:pt x="156" y="279"/>
                  <a:pt x="156" y="278"/>
                </a:cubicBezTo>
                <a:cubicBezTo>
                  <a:pt x="157" y="278"/>
                  <a:pt x="158" y="278"/>
                  <a:pt x="159" y="278"/>
                </a:cubicBezTo>
                <a:cubicBezTo>
                  <a:pt x="159" y="278"/>
                  <a:pt x="159" y="279"/>
                  <a:pt x="159" y="279"/>
                </a:cubicBezTo>
                <a:cubicBezTo>
                  <a:pt x="160" y="279"/>
                  <a:pt x="160" y="279"/>
                  <a:pt x="160" y="278"/>
                </a:cubicBezTo>
                <a:cubicBezTo>
                  <a:pt x="160" y="278"/>
                  <a:pt x="159" y="278"/>
                  <a:pt x="159" y="278"/>
                </a:cubicBezTo>
                <a:cubicBezTo>
                  <a:pt x="160" y="278"/>
                  <a:pt x="161" y="278"/>
                  <a:pt x="161" y="278"/>
                </a:cubicBezTo>
                <a:cubicBezTo>
                  <a:pt x="161" y="278"/>
                  <a:pt x="160" y="278"/>
                  <a:pt x="160" y="278"/>
                </a:cubicBezTo>
                <a:cubicBezTo>
                  <a:pt x="161" y="279"/>
                  <a:pt x="164" y="278"/>
                  <a:pt x="164" y="279"/>
                </a:cubicBezTo>
                <a:cubicBezTo>
                  <a:pt x="162" y="278"/>
                  <a:pt x="159" y="279"/>
                  <a:pt x="156" y="279"/>
                </a:cubicBezTo>
                <a:cubicBezTo>
                  <a:pt x="157" y="280"/>
                  <a:pt x="158" y="279"/>
                  <a:pt x="158" y="280"/>
                </a:cubicBezTo>
                <a:cubicBezTo>
                  <a:pt x="159" y="279"/>
                  <a:pt x="161" y="279"/>
                  <a:pt x="161" y="280"/>
                </a:cubicBezTo>
                <a:cubicBezTo>
                  <a:pt x="161" y="280"/>
                  <a:pt x="160" y="280"/>
                  <a:pt x="159" y="280"/>
                </a:cubicBezTo>
                <a:cubicBezTo>
                  <a:pt x="160" y="280"/>
                  <a:pt x="159" y="280"/>
                  <a:pt x="159" y="280"/>
                </a:cubicBezTo>
                <a:cubicBezTo>
                  <a:pt x="161" y="280"/>
                  <a:pt x="162" y="280"/>
                  <a:pt x="165" y="280"/>
                </a:cubicBezTo>
                <a:cubicBezTo>
                  <a:pt x="165" y="279"/>
                  <a:pt x="165" y="279"/>
                  <a:pt x="165" y="278"/>
                </a:cubicBezTo>
                <a:cubicBezTo>
                  <a:pt x="165" y="278"/>
                  <a:pt x="164" y="279"/>
                  <a:pt x="164" y="278"/>
                </a:cubicBezTo>
                <a:cubicBezTo>
                  <a:pt x="166" y="278"/>
                  <a:pt x="166" y="277"/>
                  <a:pt x="169" y="277"/>
                </a:cubicBezTo>
                <a:cubicBezTo>
                  <a:pt x="169" y="277"/>
                  <a:pt x="169" y="277"/>
                  <a:pt x="169" y="278"/>
                </a:cubicBezTo>
                <a:cubicBezTo>
                  <a:pt x="169" y="278"/>
                  <a:pt x="170" y="278"/>
                  <a:pt x="170" y="278"/>
                </a:cubicBezTo>
                <a:cubicBezTo>
                  <a:pt x="171" y="279"/>
                  <a:pt x="171" y="281"/>
                  <a:pt x="169" y="282"/>
                </a:cubicBezTo>
                <a:cubicBezTo>
                  <a:pt x="168" y="281"/>
                  <a:pt x="166" y="282"/>
                  <a:pt x="165" y="282"/>
                </a:cubicBezTo>
                <a:cubicBezTo>
                  <a:pt x="165" y="281"/>
                  <a:pt x="165" y="281"/>
                  <a:pt x="165" y="281"/>
                </a:cubicBezTo>
                <a:cubicBezTo>
                  <a:pt x="163" y="281"/>
                  <a:pt x="160" y="281"/>
                  <a:pt x="157" y="281"/>
                </a:cubicBezTo>
                <a:cubicBezTo>
                  <a:pt x="157" y="282"/>
                  <a:pt x="158" y="282"/>
                  <a:pt x="158" y="283"/>
                </a:cubicBezTo>
                <a:cubicBezTo>
                  <a:pt x="158" y="283"/>
                  <a:pt x="159" y="283"/>
                  <a:pt x="160" y="283"/>
                </a:cubicBezTo>
                <a:cubicBezTo>
                  <a:pt x="159" y="283"/>
                  <a:pt x="158" y="283"/>
                  <a:pt x="158" y="283"/>
                </a:cubicBezTo>
                <a:cubicBezTo>
                  <a:pt x="159" y="284"/>
                  <a:pt x="161" y="284"/>
                  <a:pt x="161" y="282"/>
                </a:cubicBezTo>
                <a:cubicBezTo>
                  <a:pt x="163" y="281"/>
                  <a:pt x="165" y="284"/>
                  <a:pt x="167" y="283"/>
                </a:cubicBezTo>
                <a:cubicBezTo>
                  <a:pt x="167" y="284"/>
                  <a:pt x="166" y="283"/>
                  <a:pt x="166" y="284"/>
                </a:cubicBezTo>
                <a:cubicBezTo>
                  <a:pt x="166" y="284"/>
                  <a:pt x="166" y="287"/>
                  <a:pt x="165" y="287"/>
                </a:cubicBezTo>
                <a:cubicBezTo>
                  <a:pt x="162" y="286"/>
                  <a:pt x="159" y="286"/>
                  <a:pt x="157" y="285"/>
                </a:cubicBezTo>
                <a:cubicBezTo>
                  <a:pt x="157" y="285"/>
                  <a:pt x="157" y="285"/>
                  <a:pt x="157" y="285"/>
                </a:cubicBezTo>
                <a:cubicBezTo>
                  <a:pt x="158" y="286"/>
                  <a:pt x="159" y="286"/>
                  <a:pt x="160" y="286"/>
                </a:cubicBezTo>
                <a:cubicBezTo>
                  <a:pt x="158" y="286"/>
                  <a:pt x="158" y="286"/>
                  <a:pt x="157" y="286"/>
                </a:cubicBezTo>
                <a:cubicBezTo>
                  <a:pt x="158" y="287"/>
                  <a:pt x="161" y="287"/>
                  <a:pt x="163" y="288"/>
                </a:cubicBezTo>
                <a:cubicBezTo>
                  <a:pt x="160" y="288"/>
                  <a:pt x="156" y="287"/>
                  <a:pt x="154" y="285"/>
                </a:cubicBezTo>
                <a:cubicBezTo>
                  <a:pt x="154" y="285"/>
                  <a:pt x="153" y="285"/>
                  <a:pt x="153" y="285"/>
                </a:cubicBezTo>
                <a:cubicBezTo>
                  <a:pt x="154" y="286"/>
                  <a:pt x="156" y="286"/>
                  <a:pt x="157" y="287"/>
                </a:cubicBezTo>
                <a:cubicBezTo>
                  <a:pt x="156" y="288"/>
                  <a:pt x="156" y="287"/>
                  <a:pt x="156" y="287"/>
                </a:cubicBezTo>
                <a:cubicBezTo>
                  <a:pt x="157" y="287"/>
                  <a:pt x="158" y="290"/>
                  <a:pt x="159" y="289"/>
                </a:cubicBezTo>
                <a:cubicBezTo>
                  <a:pt x="158" y="288"/>
                  <a:pt x="157" y="288"/>
                  <a:pt x="157" y="287"/>
                </a:cubicBezTo>
                <a:cubicBezTo>
                  <a:pt x="158" y="287"/>
                  <a:pt x="158" y="287"/>
                  <a:pt x="158" y="288"/>
                </a:cubicBezTo>
                <a:cubicBezTo>
                  <a:pt x="158" y="288"/>
                  <a:pt x="157" y="287"/>
                  <a:pt x="157" y="288"/>
                </a:cubicBezTo>
                <a:cubicBezTo>
                  <a:pt x="158" y="288"/>
                  <a:pt x="159" y="288"/>
                  <a:pt x="159" y="288"/>
                </a:cubicBezTo>
                <a:cubicBezTo>
                  <a:pt x="159" y="288"/>
                  <a:pt x="158" y="288"/>
                  <a:pt x="158" y="288"/>
                </a:cubicBezTo>
                <a:cubicBezTo>
                  <a:pt x="160" y="289"/>
                  <a:pt x="163" y="289"/>
                  <a:pt x="165" y="289"/>
                </a:cubicBezTo>
                <a:cubicBezTo>
                  <a:pt x="170" y="292"/>
                  <a:pt x="173" y="297"/>
                  <a:pt x="174" y="302"/>
                </a:cubicBezTo>
                <a:cubicBezTo>
                  <a:pt x="175" y="302"/>
                  <a:pt x="175" y="303"/>
                  <a:pt x="175" y="303"/>
                </a:cubicBezTo>
                <a:cubicBezTo>
                  <a:pt x="177" y="307"/>
                  <a:pt x="181" y="314"/>
                  <a:pt x="186" y="312"/>
                </a:cubicBezTo>
                <a:cubicBezTo>
                  <a:pt x="190" y="313"/>
                  <a:pt x="193" y="317"/>
                  <a:pt x="195" y="319"/>
                </a:cubicBezTo>
                <a:cubicBezTo>
                  <a:pt x="196" y="319"/>
                  <a:pt x="197" y="320"/>
                  <a:pt x="198" y="320"/>
                </a:cubicBezTo>
                <a:cubicBezTo>
                  <a:pt x="200" y="320"/>
                  <a:pt x="201" y="318"/>
                  <a:pt x="202" y="319"/>
                </a:cubicBezTo>
                <a:cubicBezTo>
                  <a:pt x="204" y="317"/>
                  <a:pt x="204" y="314"/>
                  <a:pt x="205" y="311"/>
                </a:cubicBezTo>
                <a:cubicBezTo>
                  <a:pt x="205" y="311"/>
                  <a:pt x="206" y="311"/>
                  <a:pt x="206" y="310"/>
                </a:cubicBezTo>
                <a:cubicBezTo>
                  <a:pt x="207" y="309"/>
                  <a:pt x="209" y="309"/>
                  <a:pt x="210" y="308"/>
                </a:cubicBezTo>
                <a:cubicBezTo>
                  <a:pt x="211" y="307"/>
                  <a:pt x="211" y="306"/>
                  <a:pt x="212" y="306"/>
                </a:cubicBezTo>
                <a:cubicBezTo>
                  <a:pt x="212" y="306"/>
                  <a:pt x="212" y="306"/>
                  <a:pt x="213" y="305"/>
                </a:cubicBezTo>
                <a:cubicBezTo>
                  <a:pt x="213" y="305"/>
                  <a:pt x="212" y="305"/>
                  <a:pt x="213" y="305"/>
                </a:cubicBezTo>
                <a:cubicBezTo>
                  <a:pt x="213" y="305"/>
                  <a:pt x="213" y="305"/>
                  <a:pt x="214" y="304"/>
                </a:cubicBezTo>
                <a:cubicBezTo>
                  <a:pt x="214" y="304"/>
                  <a:pt x="215" y="302"/>
                  <a:pt x="215" y="301"/>
                </a:cubicBezTo>
                <a:cubicBezTo>
                  <a:pt x="215" y="301"/>
                  <a:pt x="215" y="301"/>
                  <a:pt x="215" y="300"/>
                </a:cubicBezTo>
                <a:cubicBezTo>
                  <a:pt x="216" y="294"/>
                  <a:pt x="216" y="286"/>
                  <a:pt x="212" y="282"/>
                </a:cubicBezTo>
                <a:cubicBezTo>
                  <a:pt x="210" y="281"/>
                  <a:pt x="208" y="280"/>
                  <a:pt x="207" y="279"/>
                </a:cubicBezTo>
                <a:cubicBezTo>
                  <a:pt x="206" y="278"/>
                  <a:pt x="206" y="277"/>
                  <a:pt x="206" y="276"/>
                </a:cubicBezTo>
                <a:cubicBezTo>
                  <a:pt x="206" y="275"/>
                  <a:pt x="207" y="274"/>
                  <a:pt x="207" y="273"/>
                </a:cubicBezTo>
                <a:cubicBezTo>
                  <a:pt x="210" y="271"/>
                  <a:pt x="211" y="267"/>
                  <a:pt x="213" y="265"/>
                </a:cubicBezTo>
                <a:cubicBezTo>
                  <a:pt x="213" y="262"/>
                  <a:pt x="214" y="261"/>
                  <a:pt x="214" y="259"/>
                </a:cubicBezTo>
                <a:cubicBezTo>
                  <a:pt x="214" y="256"/>
                  <a:pt x="213" y="252"/>
                  <a:pt x="211" y="249"/>
                </a:cubicBezTo>
                <a:cubicBezTo>
                  <a:pt x="210" y="248"/>
                  <a:pt x="207" y="247"/>
                  <a:pt x="205" y="247"/>
                </a:cubicBezTo>
                <a:cubicBezTo>
                  <a:pt x="204" y="247"/>
                  <a:pt x="203" y="247"/>
                  <a:pt x="202" y="247"/>
                </a:cubicBezTo>
                <a:cubicBezTo>
                  <a:pt x="196" y="246"/>
                  <a:pt x="189" y="246"/>
                  <a:pt x="185" y="249"/>
                </a:cubicBezTo>
                <a:cubicBezTo>
                  <a:pt x="184" y="250"/>
                  <a:pt x="184" y="250"/>
                  <a:pt x="183" y="251"/>
                </a:cubicBezTo>
                <a:cubicBezTo>
                  <a:pt x="178" y="258"/>
                  <a:pt x="174" y="268"/>
                  <a:pt x="162" y="269"/>
                </a:cubicBezTo>
                <a:cubicBezTo>
                  <a:pt x="162" y="269"/>
                  <a:pt x="161" y="267"/>
                  <a:pt x="161" y="267"/>
                </a:cubicBezTo>
                <a:cubicBezTo>
                  <a:pt x="161" y="268"/>
                  <a:pt x="161" y="266"/>
                  <a:pt x="162" y="266"/>
                </a:cubicBezTo>
                <a:close/>
                <a:moveTo>
                  <a:pt x="123" y="271"/>
                </a:moveTo>
                <a:cubicBezTo>
                  <a:pt x="123" y="271"/>
                  <a:pt x="123" y="271"/>
                  <a:pt x="123" y="271"/>
                </a:cubicBezTo>
                <a:cubicBezTo>
                  <a:pt x="123" y="271"/>
                  <a:pt x="123" y="270"/>
                  <a:pt x="122" y="271"/>
                </a:cubicBezTo>
                <a:cubicBezTo>
                  <a:pt x="123" y="271"/>
                  <a:pt x="123" y="271"/>
                  <a:pt x="123" y="271"/>
                </a:cubicBezTo>
                <a:close/>
                <a:moveTo>
                  <a:pt x="123" y="259"/>
                </a:moveTo>
                <a:cubicBezTo>
                  <a:pt x="123" y="259"/>
                  <a:pt x="123" y="259"/>
                  <a:pt x="123" y="259"/>
                </a:cubicBezTo>
                <a:cubicBezTo>
                  <a:pt x="123" y="260"/>
                  <a:pt x="123" y="260"/>
                  <a:pt x="122" y="261"/>
                </a:cubicBezTo>
                <a:cubicBezTo>
                  <a:pt x="123" y="261"/>
                  <a:pt x="124" y="262"/>
                  <a:pt x="124" y="262"/>
                </a:cubicBezTo>
                <a:cubicBezTo>
                  <a:pt x="124" y="263"/>
                  <a:pt x="124" y="262"/>
                  <a:pt x="124" y="263"/>
                </a:cubicBezTo>
                <a:cubicBezTo>
                  <a:pt x="125" y="263"/>
                  <a:pt x="125" y="263"/>
                  <a:pt x="126" y="264"/>
                </a:cubicBezTo>
                <a:cubicBezTo>
                  <a:pt x="126" y="264"/>
                  <a:pt x="126" y="264"/>
                  <a:pt x="125" y="264"/>
                </a:cubicBezTo>
                <a:cubicBezTo>
                  <a:pt x="126" y="265"/>
                  <a:pt x="126" y="264"/>
                  <a:pt x="127" y="265"/>
                </a:cubicBezTo>
                <a:cubicBezTo>
                  <a:pt x="126" y="264"/>
                  <a:pt x="125" y="263"/>
                  <a:pt x="125" y="262"/>
                </a:cubicBezTo>
                <a:cubicBezTo>
                  <a:pt x="124" y="262"/>
                  <a:pt x="124" y="261"/>
                  <a:pt x="124" y="261"/>
                </a:cubicBezTo>
                <a:cubicBezTo>
                  <a:pt x="125" y="262"/>
                  <a:pt x="126" y="262"/>
                  <a:pt x="126" y="264"/>
                </a:cubicBezTo>
                <a:cubicBezTo>
                  <a:pt x="127" y="264"/>
                  <a:pt x="127" y="265"/>
                  <a:pt x="128" y="265"/>
                </a:cubicBezTo>
                <a:cubicBezTo>
                  <a:pt x="127" y="263"/>
                  <a:pt x="125" y="261"/>
                  <a:pt x="124" y="259"/>
                </a:cubicBezTo>
                <a:cubicBezTo>
                  <a:pt x="123" y="259"/>
                  <a:pt x="123" y="259"/>
                  <a:pt x="123" y="259"/>
                </a:cubicBezTo>
                <a:close/>
                <a:moveTo>
                  <a:pt x="153" y="285"/>
                </a:moveTo>
                <a:cubicBezTo>
                  <a:pt x="153" y="285"/>
                  <a:pt x="153" y="285"/>
                  <a:pt x="153" y="285"/>
                </a:cubicBezTo>
                <a:cubicBezTo>
                  <a:pt x="153" y="286"/>
                  <a:pt x="152" y="286"/>
                  <a:pt x="152" y="286"/>
                </a:cubicBezTo>
                <a:cubicBezTo>
                  <a:pt x="153" y="287"/>
                  <a:pt x="154" y="286"/>
                  <a:pt x="154" y="287"/>
                </a:cubicBezTo>
                <a:cubicBezTo>
                  <a:pt x="154" y="286"/>
                  <a:pt x="154" y="286"/>
                  <a:pt x="153" y="285"/>
                </a:cubicBezTo>
                <a:close/>
                <a:moveTo>
                  <a:pt x="102" y="202"/>
                </a:moveTo>
                <a:cubicBezTo>
                  <a:pt x="102" y="202"/>
                  <a:pt x="102" y="202"/>
                  <a:pt x="102" y="202"/>
                </a:cubicBezTo>
                <a:cubicBezTo>
                  <a:pt x="102" y="202"/>
                  <a:pt x="103" y="204"/>
                  <a:pt x="103" y="205"/>
                </a:cubicBezTo>
                <a:cubicBezTo>
                  <a:pt x="104" y="206"/>
                  <a:pt x="104" y="208"/>
                  <a:pt x="104" y="210"/>
                </a:cubicBezTo>
                <a:cubicBezTo>
                  <a:pt x="105" y="212"/>
                  <a:pt x="107" y="214"/>
                  <a:pt x="107" y="216"/>
                </a:cubicBezTo>
                <a:cubicBezTo>
                  <a:pt x="107" y="217"/>
                  <a:pt x="106" y="219"/>
                  <a:pt x="105" y="219"/>
                </a:cubicBezTo>
                <a:cubicBezTo>
                  <a:pt x="104" y="219"/>
                  <a:pt x="103" y="219"/>
                  <a:pt x="103" y="219"/>
                </a:cubicBezTo>
                <a:cubicBezTo>
                  <a:pt x="103" y="220"/>
                  <a:pt x="104" y="222"/>
                  <a:pt x="103" y="222"/>
                </a:cubicBezTo>
                <a:cubicBezTo>
                  <a:pt x="102" y="221"/>
                  <a:pt x="103" y="219"/>
                  <a:pt x="102" y="219"/>
                </a:cubicBezTo>
                <a:cubicBezTo>
                  <a:pt x="100" y="220"/>
                  <a:pt x="98" y="221"/>
                  <a:pt x="97" y="221"/>
                </a:cubicBezTo>
                <a:cubicBezTo>
                  <a:pt x="97" y="223"/>
                  <a:pt x="97" y="224"/>
                  <a:pt x="98" y="226"/>
                </a:cubicBezTo>
                <a:cubicBezTo>
                  <a:pt x="99" y="226"/>
                  <a:pt x="99" y="226"/>
                  <a:pt x="100" y="226"/>
                </a:cubicBezTo>
                <a:cubicBezTo>
                  <a:pt x="102" y="225"/>
                  <a:pt x="105" y="225"/>
                  <a:pt x="107" y="226"/>
                </a:cubicBezTo>
                <a:cubicBezTo>
                  <a:pt x="109" y="222"/>
                  <a:pt x="108" y="217"/>
                  <a:pt x="108" y="213"/>
                </a:cubicBezTo>
                <a:cubicBezTo>
                  <a:pt x="105" y="210"/>
                  <a:pt x="106" y="203"/>
                  <a:pt x="101" y="201"/>
                </a:cubicBezTo>
                <a:cubicBezTo>
                  <a:pt x="102" y="201"/>
                  <a:pt x="102" y="202"/>
                  <a:pt x="102" y="202"/>
                </a:cubicBezTo>
                <a:close/>
                <a:moveTo>
                  <a:pt x="124" y="211"/>
                </a:moveTo>
                <a:cubicBezTo>
                  <a:pt x="124" y="211"/>
                  <a:pt x="124" y="211"/>
                  <a:pt x="124" y="211"/>
                </a:cubicBezTo>
                <a:cubicBezTo>
                  <a:pt x="125" y="212"/>
                  <a:pt x="126" y="214"/>
                  <a:pt x="126" y="215"/>
                </a:cubicBezTo>
                <a:cubicBezTo>
                  <a:pt x="124" y="213"/>
                  <a:pt x="123" y="211"/>
                  <a:pt x="122" y="208"/>
                </a:cubicBezTo>
                <a:cubicBezTo>
                  <a:pt x="123" y="212"/>
                  <a:pt x="122" y="218"/>
                  <a:pt x="120" y="221"/>
                </a:cubicBezTo>
                <a:cubicBezTo>
                  <a:pt x="121" y="222"/>
                  <a:pt x="121" y="223"/>
                  <a:pt x="123" y="223"/>
                </a:cubicBezTo>
                <a:cubicBezTo>
                  <a:pt x="124" y="221"/>
                  <a:pt x="126" y="220"/>
                  <a:pt x="128" y="222"/>
                </a:cubicBezTo>
                <a:cubicBezTo>
                  <a:pt x="130" y="221"/>
                  <a:pt x="130" y="217"/>
                  <a:pt x="129" y="214"/>
                </a:cubicBezTo>
                <a:cubicBezTo>
                  <a:pt x="129" y="212"/>
                  <a:pt x="127" y="210"/>
                  <a:pt x="127" y="208"/>
                </a:cubicBezTo>
                <a:cubicBezTo>
                  <a:pt x="124" y="207"/>
                  <a:pt x="123" y="205"/>
                  <a:pt x="121" y="203"/>
                </a:cubicBezTo>
                <a:cubicBezTo>
                  <a:pt x="122" y="206"/>
                  <a:pt x="123" y="209"/>
                  <a:pt x="124" y="211"/>
                </a:cubicBezTo>
                <a:close/>
                <a:moveTo>
                  <a:pt x="40" y="212"/>
                </a:moveTo>
                <a:cubicBezTo>
                  <a:pt x="40" y="212"/>
                  <a:pt x="40" y="212"/>
                  <a:pt x="40" y="212"/>
                </a:cubicBezTo>
                <a:cubicBezTo>
                  <a:pt x="40" y="214"/>
                  <a:pt x="41" y="215"/>
                  <a:pt x="41" y="216"/>
                </a:cubicBezTo>
                <a:cubicBezTo>
                  <a:pt x="42" y="217"/>
                  <a:pt x="42" y="218"/>
                  <a:pt x="44" y="218"/>
                </a:cubicBezTo>
                <a:cubicBezTo>
                  <a:pt x="45" y="220"/>
                  <a:pt x="46" y="221"/>
                  <a:pt x="47" y="222"/>
                </a:cubicBezTo>
                <a:cubicBezTo>
                  <a:pt x="49" y="222"/>
                  <a:pt x="50" y="220"/>
                  <a:pt x="50" y="218"/>
                </a:cubicBezTo>
                <a:cubicBezTo>
                  <a:pt x="48" y="218"/>
                  <a:pt x="45" y="216"/>
                  <a:pt x="45" y="214"/>
                </a:cubicBezTo>
                <a:cubicBezTo>
                  <a:pt x="45" y="212"/>
                  <a:pt x="48" y="210"/>
                  <a:pt x="49" y="208"/>
                </a:cubicBezTo>
                <a:cubicBezTo>
                  <a:pt x="49" y="207"/>
                  <a:pt x="49" y="206"/>
                  <a:pt x="49" y="205"/>
                </a:cubicBezTo>
                <a:cubicBezTo>
                  <a:pt x="47" y="207"/>
                  <a:pt x="46" y="210"/>
                  <a:pt x="44" y="211"/>
                </a:cubicBezTo>
                <a:cubicBezTo>
                  <a:pt x="45" y="209"/>
                  <a:pt x="46" y="207"/>
                  <a:pt x="47" y="205"/>
                </a:cubicBezTo>
                <a:cubicBezTo>
                  <a:pt x="46" y="206"/>
                  <a:pt x="45" y="205"/>
                  <a:pt x="44" y="205"/>
                </a:cubicBezTo>
                <a:cubicBezTo>
                  <a:pt x="43" y="207"/>
                  <a:pt x="41" y="209"/>
                  <a:pt x="40" y="212"/>
                </a:cubicBezTo>
                <a:close/>
                <a:moveTo>
                  <a:pt x="27" y="210"/>
                </a:moveTo>
                <a:cubicBezTo>
                  <a:pt x="27" y="210"/>
                  <a:pt x="27" y="210"/>
                  <a:pt x="27" y="210"/>
                </a:cubicBezTo>
                <a:cubicBezTo>
                  <a:pt x="28" y="212"/>
                  <a:pt x="30" y="211"/>
                  <a:pt x="31" y="213"/>
                </a:cubicBezTo>
                <a:cubicBezTo>
                  <a:pt x="31" y="214"/>
                  <a:pt x="30" y="215"/>
                  <a:pt x="30" y="217"/>
                </a:cubicBezTo>
                <a:cubicBezTo>
                  <a:pt x="31" y="218"/>
                  <a:pt x="32" y="219"/>
                  <a:pt x="33" y="220"/>
                </a:cubicBezTo>
                <a:cubicBezTo>
                  <a:pt x="36" y="219"/>
                  <a:pt x="37" y="216"/>
                  <a:pt x="39" y="215"/>
                </a:cubicBezTo>
                <a:cubicBezTo>
                  <a:pt x="39" y="212"/>
                  <a:pt x="40" y="209"/>
                  <a:pt x="42" y="207"/>
                </a:cubicBezTo>
                <a:cubicBezTo>
                  <a:pt x="40" y="209"/>
                  <a:pt x="38" y="211"/>
                  <a:pt x="35" y="211"/>
                </a:cubicBezTo>
                <a:cubicBezTo>
                  <a:pt x="34" y="212"/>
                  <a:pt x="34" y="213"/>
                  <a:pt x="33" y="214"/>
                </a:cubicBezTo>
                <a:cubicBezTo>
                  <a:pt x="32" y="213"/>
                  <a:pt x="34" y="212"/>
                  <a:pt x="34" y="210"/>
                </a:cubicBezTo>
                <a:cubicBezTo>
                  <a:pt x="32" y="210"/>
                  <a:pt x="32" y="208"/>
                  <a:pt x="31" y="206"/>
                </a:cubicBezTo>
                <a:cubicBezTo>
                  <a:pt x="30" y="207"/>
                  <a:pt x="27" y="209"/>
                  <a:pt x="27" y="210"/>
                </a:cubicBezTo>
                <a:close/>
                <a:moveTo>
                  <a:pt x="132" y="211"/>
                </a:moveTo>
                <a:cubicBezTo>
                  <a:pt x="132" y="211"/>
                  <a:pt x="132" y="211"/>
                  <a:pt x="132" y="211"/>
                </a:cubicBezTo>
                <a:cubicBezTo>
                  <a:pt x="132" y="211"/>
                  <a:pt x="131" y="210"/>
                  <a:pt x="131" y="210"/>
                </a:cubicBezTo>
                <a:cubicBezTo>
                  <a:pt x="130" y="208"/>
                  <a:pt x="130" y="207"/>
                  <a:pt x="128" y="208"/>
                </a:cubicBezTo>
                <a:cubicBezTo>
                  <a:pt x="129" y="210"/>
                  <a:pt x="130" y="212"/>
                  <a:pt x="131" y="214"/>
                </a:cubicBezTo>
                <a:cubicBezTo>
                  <a:pt x="131" y="213"/>
                  <a:pt x="132" y="213"/>
                  <a:pt x="132" y="211"/>
                </a:cubicBezTo>
                <a:close/>
                <a:moveTo>
                  <a:pt x="90" y="218"/>
                </a:moveTo>
                <a:cubicBezTo>
                  <a:pt x="90" y="218"/>
                  <a:pt x="90" y="218"/>
                  <a:pt x="90" y="218"/>
                </a:cubicBezTo>
                <a:cubicBezTo>
                  <a:pt x="89" y="221"/>
                  <a:pt x="88" y="223"/>
                  <a:pt x="87" y="226"/>
                </a:cubicBezTo>
                <a:cubicBezTo>
                  <a:pt x="87" y="226"/>
                  <a:pt x="87" y="224"/>
                  <a:pt x="86" y="224"/>
                </a:cubicBezTo>
                <a:cubicBezTo>
                  <a:pt x="85" y="225"/>
                  <a:pt x="84" y="226"/>
                  <a:pt x="84" y="227"/>
                </a:cubicBezTo>
                <a:cubicBezTo>
                  <a:pt x="83" y="228"/>
                  <a:pt x="82" y="227"/>
                  <a:pt x="80" y="227"/>
                </a:cubicBezTo>
                <a:cubicBezTo>
                  <a:pt x="81" y="229"/>
                  <a:pt x="81" y="230"/>
                  <a:pt x="82" y="231"/>
                </a:cubicBezTo>
                <a:cubicBezTo>
                  <a:pt x="84" y="231"/>
                  <a:pt x="85" y="230"/>
                  <a:pt x="86" y="230"/>
                </a:cubicBezTo>
                <a:cubicBezTo>
                  <a:pt x="87" y="230"/>
                  <a:pt x="89" y="231"/>
                  <a:pt x="90" y="230"/>
                </a:cubicBezTo>
                <a:cubicBezTo>
                  <a:pt x="91" y="230"/>
                  <a:pt x="91" y="229"/>
                  <a:pt x="92" y="229"/>
                </a:cubicBezTo>
                <a:cubicBezTo>
                  <a:pt x="93" y="225"/>
                  <a:pt x="93" y="221"/>
                  <a:pt x="91" y="218"/>
                </a:cubicBezTo>
                <a:cubicBezTo>
                  <a:pt x="91" y="215"/>
                  <a:pt x="92" y="212"/>
                  <a:pt x="91" y="210"/>
                </a:cubicBezTo>
                <a:cubicBezTo>
                  <a:pt x="91" y="212"/>
                  <a:pt x="89" y="216"/>
                  <a:pt x="90" y="218"/>
                </a:cubicBezTo>
                <a:close/>
                <a:moveTo>
                  <a:pt x="54" y="216"/>
                </a:moveTo>
                <a:cubicBezTo>
                  <a:pt x="54" y="216"/>
                  <a:pt x="54" y="216"/>
                  <a:pt x="54" y="216"/>
                </a:cubicBezTo>
                <a:cubicBezTo>
                  <a:pt x="54" y="217"/>
                  <a:pt x="54" y="217"/>
                  <a:pt x="53" y="218"/>
                </a:cubicBezTo>
                <a:cubicBezTo>
                  <a:pt x="51" y="220"/>
                  <a:pt x="52" y="223"/>
                  <a:pt x="54" y="224"/>
                </a:cubicBezTo>
                <a:cubicBezTo>
                  <a:pt x="55" y="224"/>
                  <a:pt x="55" y="224"/>
                  <a:pt x="56" y="225"/>
                </a:cubicBezTo>
                <a:cubicBezTo>
                  <a:pt x="57" y="225"/>
                  <a:pt x="58" y="227"/>
                  <a:pt x="58" y="228"/>
                </a:cubicBezTo>
                <a:cubicBezTo>
                  <a:pt x="59" y="228"/>
                  <a:pt x="59" y="228"/>
                  <a:pt x="60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57" y="225"/>
                  <a:pt x="57" y="221"/>
                  <a:pt x="60" y="220"/>
                </a:cubicBezTo>
                <a:cubicBezTo>
                  <a:pt x="60" y="217"/>
                  <a:pt x="60" y="215"/>
                  <a:pt x="59" y="213"/>
                </a:cubicBezTo>
                <a:cubicBezTo>
                  <a:pt x="58" y="215"/>
                  <a:pt x="58" y="218"/>
                  <a:pt x="56" y="220"/>
                </a:cubicBezTo>
                <a:cubicBezTo>
                  <a:pt x="56" y="218"/>
                  <a:pt x="58" y="215"/>
                  <a:pt x="57" y="215"/>
                </a:cubicBezTo>
                <a:cubicBezTo>
                  <a:pt x="57" y="216"/>
                  <a:pt x="55" y="216"/>
                  <a:pt x="54" y="216"/>
                </a:cubicBezTo>
                <a:close/>
                <a:moveTo>
                  <a:pt x="94" y="220"/>
                </a:moveTo>
                <a:cubicBezTo>
                  <a:pt x="94" y="220"/>
                  <a:pt x="94" y="220"/>
                  <a:pt x="94" y="220"/>
                </a:cubicBezTo>
                <a:cubicBezTo>
                  <a:pt x="94" y="219"/>
                  <a:pt x="93" y="217"/>
                  <a:pt x="93" y="215"/>
                </a:cubicBezTo>
                <a:cubicBezTo>
                  <a:pt x="92" y="216"/>
                  <a:pt x="93" y="218"/>
                  <a:pt x="94" y="220"/>
                </a:cubicBezTo>
                <a:close/>
                <a:moveTo>
                  <a:pt x="40" y="225"/>
                </a:moveTo>
                <a:cubicBezTo>
                  <a:pt x="41" y="226"/>
                  <a:pt x="43" y="226"/>
                  <a:pt x="44" y="226"/>
                </a:cubicBezTo>
                <a:cubicBezTo>
                  <a:pt x="45" y="228"/>
                  <a:pt x="47" y="233"/>
                  <a:pt x="49" y="233"/>
                </a:cubicBezTo>
                <a:cubicBezTo>
                  <a:pt x="49" y="234"/>
                  <a:pt x="52" y="236"/>
                  <a:pt x="53" y="234"/>
                </a:cubicBezTo>
                <a:cubicBezTo>
                  <a:pt x="54" y="231"/>
                  <a:pt x="51" y="228"/>
                  <a:pt x="53" y="225"/>
                </a:cubicBezTo>
                <a:cubicBezTo>
                  <a:pt x="52" y="224"/>
                  <a:pt x="51" y="222"/>
                  <a:pt x="51" y="221"/>
                </a:cubicBezTo>
                <a:cubicBezTo>
                  <a:pt x="50" y="222"/>
                  <a:pt x="49" y="223"/>
                  <a:pt x="47" y="223"/>
                </a:cubicBezTo>
                <a:cubicBezTo>
                  <a:pt x="46" y="224"/>
                  <a:pt x="48" y="227"/>
                  <a:pt x="46" y="227"/>
                </a:cubicBezTo>
                <a:cubicBezTo>
                  <a:pt x="46" y="225"/>
                  <a:pt x="45" y="224"/>
                  <a:pt x="46" y="223"/>
                </a:cubicBezTo>
                <a:cubicBezTo>
                  <a:pt x="45" y="222"/>
                  <a:pt x="44" y="221"/>
                  <a:pt x="43" y="219"/>
                </a:cubicBezTo>
                <a:cubicBezTo>
                  <a:pt x="42" y="219"/>
                  <a:pt x="41" y="218"/>
                  <a:pt x="40" y="218"/>
                </a:cubicBezTo>
                <a:cubicBezTo>
                  <a:pt x="40" y="221"/>
                  <a:pt x="40" y="222"/>
                  <a:pt x="40" y="225"/>
                </a:cubicBezTo>
                <a:close/>
                <a:moveTo>
                  <a:pt x="69" y="225"/>
                </a:moveTo>
                <a:cubicBezTo>
                  <a:pt x="69" y="225"/>
                  <a:pt x="69" y="225"/>
                  <a:pt x="69" y="225"/>
                </a:cubicBezTo>
                <a:cubicBezTo>
                  <a:pt x="69" y="224"/>
                  <a:pt x="70" y="222"/>
                  <a:pt x="70" y="220"/>
                </a:cubicBezTo>
                <a:cubicBezTo>
                  <a:pt x="69" y="220"/>
                  <a:pt x="69" y="221"/>
                  <a:pt x="69" y="221"/>
                </a:cubicBezTo>
                <a:cubicBezTo>
                  <a:pt x="66" y="222"/>
                  <a:pt x="65" y="225"/>
                  <a:pt x="65" y="230"/>
                </a:cubicBezTo>
                <a:cubicBezTo>
                  <a:pt x="67" y="231"/>
                  <a:pt x="71" y="229"/>
                  <a:pt x="72" y="231"/>
                </a:cubicBezTo>
                <a:cubicBezTo>
                  <a:pt x="72" y="231"/>
                  <a:pt x="73" y="231"/>
                  <a:pt x="73" y="231"/>
                </a:cubicBezTo>
                <a:cubicBezTo>
                  <a:pt x="75" y="230"/>
                  <a:pt x="76" y="228"/>
                  <a:pt x="76" y="226"/>
                </a:cubicBezTo>
                <a:cubicBezTo>
                  <a:pt x="73" y="225"/>
                  <a:pt x="72" y="222"/>
                  <a:pt x="71" y="219"/>
                </a:cubicBezTo>
                <a:cubicBezTo>
                  <a:pt x="70" y="221"/>
                  <a:pt x="70" y="223"/>
                  <a:pt x="69" y="225"/>
                </a:cubicBezTo>
                <a:close/>
                <a:moveTo>
                  <a:pt x="107" y="227"/>
                </a:moveTo>
                <a:cubicBezTo>
                  <a:pt x="107" y="227"/>
                  <a:pt x="107" y="227"/>
                  <a:pt x="107" y="227"/>
                </a:cubicBezTo>
                <a:cubicBezTo>
                  <a:pt x="108" y="229"/>
                  <a:pt x="109" y="230"/>
                  <a:pt x="110" y="232"/>
                </a:cubicBezTo>
                <a:cubicBezTo>
                  <a:pt x="110" y="231"/>
                  <a:pt x="111" y="231"/>
                  <a:pt x="112" y="231"/>
                </a:cubicBezTo>
                <a:cubicBezTo>
                  <a:pt x="113" y="230"/>
                  <a:pt x="115" y="232"/>
                  <a:pt x="117" y="231"/>
                </a:cubicBezTo>
                <a:cubicBezTo>
                  <a:pt x="119" y="231"/>
                  <a:pt x="120" y="225"/>
                  <a:pt x="119" y="223"/>
                </a:cubicBezTo>
                <a:cubicBezTo>
                  <a:pt x="116" y="226"/>
                  <a:pt x="114" y="221"/>
                  <a:pt x="112" y="221"/>
                </a:cubicBezTo>
                <a:cubicBezTo>
                  <a:pt x="112" y="222"/>
                  <a:pt x="114" y="225"/>
                  <a:pt x="113" y="226"/>
                </a:cubicBezTo>
                <a:cubicBezTo>
                  <a:pt x="111" y="224"/>
                  <a:pt x="111" y="221"/>
                  <a:pt x="110" y="219"/>
                </a:cubicBezTo>
                <a:cubicBezTo>
                  <a:pt x="110" y="222"/>
                  <a:pt x="110" y="225"/>
                  <a:pt x="107" y="227"/>
                </a:cubicBezTo>
                <a:close/>
                <a:moveTo>
                  <a:pt x="45" y="240"/>
                </a:moveTo>
                <a:cubicBezTo>
                  <a:pt x="45" y="240"/>
                  <a:pt x="45" y="240"/>
                  <a:pt x="45" y="240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5" y="240"/>
                  <a:pt x="45" y="239"/>
                  <a:pt x="45" y="239"/>
                </a:cubicBezTo>
                <a:cubicBezTo>
                  <a:pt x="46" y="238"/>
                  <a:pt x="46" y="236"/>
                  <a:pt x="46" y="235"/>
                </a:cubicBezTo>
                <a:cubicBezTo>
                  <a:pt x="46" y="235"/>
                  <a:pt x="46" y="236"/>
                  <a:pt x="46" y="235"/>
                </a:cubicBezTo>
                <a:cubicBezTo>
                  <a:pt x="46" y="235"/>
                  <a:pt x="47" y="234"/>
                  <a:pt x="47" y="234"/>
                </a:cubicBezTo>
                <a:cubicBezTo>
                  <a:pt x="47" y="233"/>
                  <a:pt x="46" y="233"/>
                  <a:pt x="46" y="232"/>
                </a:cubicBezTo>
                <a:cubicBezTo>
                  <a:pt x="46" y="232"/>
                  <a:pt x="46" y="233"/>
                  <a:pt x="45" y="232"/>
                </a:cubicBezTo>
                <a:cubicBezTo>
                  <a:pt x="45" y="231"/>
                  <a:pt x="45" y="230"/>
                  <a:pt x="44" y="229"/>
                </a:cubicBezTo>
                <a:cubicBezTo>
                  <a:pt x="44" y="229"/>
                  <a:pt x="44" y="230"/>
                  <a:pt x="44" y="230"/>
                </a:cubicBezTo>
                <a:cubicBezTo>
                  <a:pt x="44" y="230"/>
                  <a:pt x="43" y="229"/>
                  <a:pt x="44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43" y="228"/>
                  <a:pt x="43" y="228"/>
                </a:cubicBezTo>
                <a:cubicBezTo>
                  <a:pt x="42" y="228"/>
                  <a:pt x="42" y="227"/>
                  <a:pt x="42" y="227"/>
                </a:cubicBezTo>
                <a:cubicBezTo>
                  <a:pt x="42" y="227"/>
                  <a:pt x="42" y="227"/>
                  <a:pt x="42" y="227"/>
                </a:cubicBezTo>
                <a:cubicBezTo>
                  <a:pt x="42" y="227"/>
                  <a:pt x="41" y="227"/>
                  <a:pt x="41" y="227"/>
                </a:cubicBezTo>
                <a:cubicBezTo>
                  <a:pt x="38" y="226"/>
                  <a:pt x="39" y="223"/>
                  <a:pt x="39" y="220"/>
                </a:cubicBezTo>
                <a:cubicBezTo>
                  <a:pt x="38" y="220"/>
                  <a:pt x="38" y="221"/>
                  <a:pt x="38" y="222"/>
                </a:cubicBezTo>
                <a:cubicBezTo>
                  <a:pt x="36" y="227"/>
                  <a:pt x="37" y="236"/>
                  <a:pt x="38" y="241"/>
                </a:cubicBezTo>
                <a:cubicBezTo>
                  <a:pt x="37" y="241"/>
                  <a:pt x="37" y="239"/>
                  <a:pt x="37" y="237"/>
                </a:cubicBezTo>
                <a:cubicBezTo>
                  <a:pt x="36" y="237"/>
                  <a:pt x="37" y="237"/>
                  <a:pt x="36" y="237"/>
                </a:cubicBezTo>
                <a:cubicBezTo>
                  <a:pt x="36" y="235"/>
                  <a:pt x="36" y="232"/>
                  <a:pt x="36" y="229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36" y="230"/>
                  <a:pt x="36" y="230"/>
                  <a:pt x="36" y="229"/>
                </a:cubicBezTo>
                <a:cubicBezTo>
                  <a:pt x="36" y="229"/>
                  <a:pt x="36" y="229"/>
                  <a:pt x="36" y="229"/>
                </a:cubicBezTo>
                <a:cubicBezTo>
                  <a:pt x="36" y="226"/>
                  <a:pt x="36" y="224"/>
                  <a:pt x="36" y="223"/>
                </a:cubicBezTo>
                <a:cubicBezTo>
                  <a:pt x="35" y="225"/>
                  <a:pt x="35" y="229"/>
                  <a:pt x="34" y="231"/>
                </a:cubicBezTo>
                <a:cubicBezTo>
                  <a:pt x="33" y="233"/>
                  <a:pt x="33" y="235"/>
                  <a:pt x="33" y="237"/>
                </a:cubicBezTo>
                <a:cubicBezTo>
                  <a:pt x="33" y="236"/>
                  <a:pt x="32" y="237"/>
                  <a:pt x="32" y="237"/>
                </a:cubicBezTo>
                <a:cubicBezTo>
                  <a:pt x="33" y="238"/>
                  <a:pt x="32" y="238"/>
                  <a:pt x="32" y="238"/>
                </a:cubicBezTo>
                <a:cubicBezTo>
                  <a:pt x="32" y="239"/>
                  <a:pt x="32" y="241"/>
                  <a:pt x="32" y="241"/>
                </a:cubicBezTo>
                <a:cubicBezTo>
                  <a:pt x="32" y="242"/>
                  <a:pt x="32" y="243"/>
                  <a:pt x="31" y="244"/>
                </a:cubicBezTo>
                <a:cubicBezTo>
                  <a:pt x="32" y="244"/>
                  <a:pt x="32" y="244"/>
                  <a:pt x="32" y="244"/>
                </a:cubicBezTo>
                <a:cubicBezTo>
                  <a:pt x="32" y="244"/>
                  <a:pt x="32" y="245"/>
                  <a:pt x="32" y="245"/>
                </a:cubicBezTo>
                <a:cubicBezTo>
                  <a:pt x="32" y="247"/>
                  <a:pt x="33" y="249"/>
                  <a:pt x="32" y="249"/>
                </a:cubicBezTo>
                <a:cubicBezTo>
                  <a:pt x="33" y="250"/>
                  <a:pt x="33" y="253"/>
                  <a:pt x="34" y="254"/>
                </a:cubicBezTo>
                <a:cubicBezTo>
                  <a:pt x="34" y="254"/>
                  <a:pt x="34" y="255"/>
                  <a:pt x="34" y="255"/>
                </a:cubicBezTo>
                <a:cubicBezTo>
                  <a:pt x="32" y="255"/>
                  <a:pt x="32" y="250"/>
                  <a:pt x="31" y="248"/>
                </a:cubicBezTo>
                <a:cubicBezTo>
                  <a:pt x="31" y="249"/>
                  <a:pt x="31" y="249"/>
                  <a:pt x="30" y="249"/>
                </a:cubicBezTo>
                <a:cubicBezTo>
                  <a:pt x="31" y="249"/>
                  <a:pt x="30" y="248"/>
                  <a:pt x="30" y="248"/>
                </a:cubicBezTo>
                <a:cubicBezTo>
                  <a:pt x="29" y="250"/>
                  <a:pt x="28" y="252"/>
                  <a:pt x="27" y="255"/>
                </a:cubicBezTo>
                <a:cubicBezTo>
                  <a:pt x="29" y="256"/>
                  <a:pt x="32" y="257"/>
                  <a:pt x="34" y="257"/>
                </a:cubicBezTo>
                <a:cubicBezTo>
                  <a:pt x="34" y="257"/>
                  <a:pt x="34" y="257"/>
                  <a:pt x="34" y="257"/>
                </a:cubicBezTo>
                <a:cubicBezTo>
                  <a:pt x="35" y="258"/>
                  <a:pt x="36" y="258"/>
                  <a:pt x="37" y="259"/>
                </a:cubicBezTo>
                <a:cubicBezTo>
                  <a:pt x="37" y="258"/>
                  <a:pt x="38" y="258"/>
                  <a:pt x="38" y="258"/>
                </a:cubicBezTo>
                <a:cubicBezTo>
                  <a:pt x="39" y="257"/>
                  <a:pt x="39" y="255"/>
                  <a:pt x="40" y="255"/>
                </a:cubicBezTo>
                <a:cubicBezTo>
                  <a:pt x="40" y="255"/>
                  <a:pt x="40" y="255"/>
                  <a:pt x="41" y="255"/>
                </a:cubicBezTo>
                <a:cubicBezTo>
                  <a:pt x="40" y="255"/>
                  <a:pt x="41" y="255"/>
                  <a:pt x="41" y="254"/>
                </a:cubicBezTo>
                <a:cubicBezTo>
                  <a:pt x="42" y="252"/>
                  <a:pt x="42" y="247"/>
                  <a:pt x="43" y="245"/>
                </a:cubicBezTo>
                <a:cubicBezTo>
                  <a:pt x="43" y="243"/>
                  <a:pt x="43" y="241"/>
                  <a:pt x="45" y="241"/>
                </a:cubicBezTo>
                <a:cubicBezTo>
                  <a:pt x="45" y="240"/>
                  <a:pt x="45" y="241"/>
                  <a:pt x="45" y="240"/>
                </a:cubicBezTo>
                <a:close/>
                <a:moveTo>
                  <a:pt x="91" y="231"/>
                </a:moveTo>
                <a:cubicBezTo>
                  <a:pt x="91" y="231"/>
                  <a:pt x="91" y="231"/>
                  <a:pt x="91" y="231"/>
                </a:cubicBezTo>
                <a:cubicBezTo>
                  <a:pt x="92" y="233"/>
                  <a:pt x="92" y="234"/>
                  <a:pt x="93" y="236"/>
                </a:cubicBezTo>
                <a:cubicBezTo>
                  <a:pt x="94" y="236"/>
                  <a:pt x="95" y="234"/>
                  <a:pt x="97" y="235"/>
                </a:cubicBezTo>
                <a:cubicBezTo>
                  <a:pt x="98" y="236"/>
                  <a:pt x="99" y="237"/>
                  <a:pt x="101" y="236"/>
                </a:cubicBezTo>
                <a:cubicBezTo>
                  <a:pt x="103" y="235"/>
                  <a:pt x="103" y="229"/>
                  <a:pt x="102" y="227"/>
                </a:cubicBezTo>
                <a:cubicBezTo>
                  <a:pt x="99" y="229"/>
                  <a:pt x="96" y="227"/>
                  <a:pt x="96" y="224"/>
                </a:cubicBezTo>
                <a:cubicBezTo>
                  <a:pt x="96" y="228"/>
                  <a:pt x="98" y="231"/>
                  <a:pt x="98" y="235"/>
                </a:cubicBezTo>
                <a:cubicBezTo>
                  <a:pt x="96" y="233"/>
                  <a:pt x="96" y="231"/>
                  <a:pt x="96" y="229"/>
                </a:cubicBezTo>
                <a:cubicBezTo>
                  <a:pt x="95" y="226"/>
                  <a:pt x="95" y="223"/>
                  <a:pt x="94" y="220"/>
                </a:cubicBezTo>
                <a:cubicBezTo>
                  <a:pt x="95" y="223"/>
                  <a:pt x="94" y="229"/>
                  <a:pt x="91" y="231"/>
                </a:cubicBezTo>
                <a:close/>
                <a:moveTo>
                  <a:pt x="96" y="224"/>
                </a:moveTo>
                <a:cubicBezTo>
                  <a:pt x="96" y="224"/>
                  <a:pt x="96" y="224"/>
                  <a:pt x="96" y="224"/>
                </a:cubicBezTo>
                <a:cubicBezTo>
                  <a:pt x="96" y="223"/>
                  <a:pt x="96" y="222"/>
                  <a:pt x="95" y="222"/>
                </a:cubicBezTo>
                <a:cubicBezTo>
                  <a:pt x="95" y="222"/>
                  <a:pt x="95" y="223"/>
                  <a:pt x="96" y="224"/>
                </a:cubicBezTo>
                <a:close/>
                <a:moveTo>
                  <a:pt x="79" y="229"/>
                </a:moveTo>
                <a:cubicBezTo>
                  <a:pt x="79" y="229"/>
                  <a:pt x="79" y="229"/>
                  <a:pt x="79" y="229"/>
                </a:cubicBezTo>
                <a:cubicBezTo>
                  <a:pt x="79" y="231"/>
                  <a:pt x="80" y="233"/>
                  <a:pt x="80" y="234"/>
                </a:cubicBezTo>
                <a:cubicBezTo>
                  <a:pt x="77" y="232"/>
                  <a:pt x="78" y="228"/>
                  <a:pt x="77" y="226"/>
                </a:cubicBezTo>
                <a:cubicBezTo>
                  <a:pt x="77" y="229"/>
                  <a:pt x="76" y="231"/>
                  <a:pt x="74" y="232"/>
                </a:cubicBezTo>
                <a:cubicBezTo>
                  <a:pt x="75" y="234"/>
                  <a:pt x="74" y="237"/>
                  <a:pt x="76" y="237"/>
                </a:cubicBezTo>
                <a:cubicBezTo>
                  <a:pt x="77" y="237"/>
                  <a:pt x="78" y="236"/>
                  <a:pt x="79" y="237"/>
                </a:cubicBezTo>
                <a:cubicBezTo>
                  <a:pt x="80" y="237"/>
                  <a:pt x="81" y="238"/>
                  <a:pt x="81" y="239"/>
                </a:cubicBezTo>
                <a:cubicBezTo>
                  <a:pt x="86" y="239"/>
                  <a:pt x="88" y="235"/>
                  <a:pt x="87" y="231"/>
                </a:cubicBezTo>
                <a:cubicBezTo>
                  <a:pt x="87" y="231"/>
                  <a:pt x="86" y="231"/>
                  <a:pt x="86" y="231"/>
                </a:cubicBezTo>
                <a:cubicBezTo>
                  <a:pt x="84" y="232"/>
                  <a:pt x="82" y="232"/>
                  <a:pt x="80" y="231"/>
                </a:cubicBezTo>
                <a:cubicBezTo>
                  <a:pt x="79" y="229"/>
                  <a:pt x="79" y="226"/>
                  <a:pt x="78" y="224"/>
                </a:cubicBezTo>
                <a:cubicBezTo>
                  <a:pt x="78" y="227"/>
                  <a:pt x="79" y="228"/>
                  <a:pt x="79" y="229"/>
                </a:cubicBezTo>
                <a:close/>
                <a:moveTo>
                  <a:pt x="63" y="233"/>
                </a:moveTo>
                <a:cubicBezTo>
                  <a:pt x="63" y="233"/>
                  <a:pt x="63" y="233"/>
                  <a:pt x="63" y="233"/>
                </a:cubicBezTo>
                <a:cubicBezTo>
                  <a:pt x="62" y="232"/>
                  <a:pt x="62" y="231"/>
                  <a:pt x="62" y="230"/>
                </a:cubicBezTo>
                <a:cubicBezTo>
                  <a:pt x="62" y="229"/>
                  <a:pt x="62" y="227"/>
                  <a:pt x="62" y="227"/>
                </a:cubicBezTo>
                <a:cubicBezTo>
                  <a:pt x="62" y="227"/>
                  <a:pt x="62" y="227"/>
                  <a:pt x="61" y="227"/>
                </a:cubicBezTo>
                <a:cubicBezTo>
                  <a:pt x="61" y="228"/>
                  <a:pt x="61" y="229"/>
                  <a:pt x="60" y="230"/>
                </a:cubicBezTo>
                <a:cubicBezTo>
                  <a:pt x="58" y="230"/>
                  <a:pt x="57" y="228"/>
                  <a:pt x="56" y="227"/>
                </a:cubicBezTo>
                <a:cubicBezTo>
                  <a:pt x="56" y="230"/>
                  <a:pt x="59" y="232"/>
                  <a:pt x="58" y="235"/>
                </a:cubicBezTo>
                <a:cubicBezTo>
                  <a:pt x="60" y="236"/>
                  <a:pt x="63" y="236"/>
                  <a:pt x="65" y="237"/>
                </a:cubicBezTo>
                <a:cubicBezTo>
                  <a:pt x="65" y="237"/>
                  <a:pt x="66" y="238"/>
                  <a:pt x="66" y="238"/>
                </a:cubicBezTo>
                <a:cubicBezTo>
                  <a:pt x="70" y="239"/>
                  <a:pt x="70" y="233"/>
                  <a:pt x="69" y="231"/>
                </a:cubicBezTo>
                <a:cubicBezTo>
                  <a:pt x="67" y="232"/>
                  <a:pt x="64" y="231"/>
                  <a:pt x="64" y="229"/>
                </a:cubicBezTo>
                <a:cubicBezTo>
                  <a:pt x="64" y="228"/>
                  <a:pt x="64" y="227"/>
                  <a:pt x="64" y="226"/>
                </a:cubicBezTo>
                <a:cubicBezTo>
                  <a:pt x="62" y="227"/>
                  <a:pt x="64" y="232"/>
                  <a:pt x="63" y="233"/>
                </a:cubicBezTo>
                <a:close/>
                <a:moveTo>
                  <a:pt x="54" y="228"/>
                </a:moveTo>
                <a:cubicBezTo>
                  <a:pt x="54" y="228"/>
                  <a:pt x="54" y="228"/>
                  <a:pt x="54" y="228"/>
                </a:cubicBezTo>
                <a:cubicBezTo>
                  <a:pt x="54" y="227"/>
                  <a:pt x="54" y="227"/>
                  <a:pt x="54" y="227"/>
                </a:cubicBezTo>
                <a:cubicBezTo>
                  <a:pt x="53" y="226"/>
                  <a:pt x="54" y="228"/>
                  <a:pt x="54" y="228"/>
                </a:cubicBezTo>
                <a:close/>
                <a:moveTo>
                  <a:pt x="55" y="231"/>
                </a:moveTo>
                <a:cubicBezTo>
                  <a:pt x="55" y="231"/>
                  <a:pt x="55" y="231"/>
                  <a:pt x="55" y="231"/>
                </a:cubicBezTo>
                <a:cubicBezTo>
                  <a:pt x="55" y="231"/>
                  <a:pt x="55" y="232"/>
                  <a:pt x="55" y="232"/>
                </a:cubicBezTo>
                <a:cubicBezTo>
                  <a:pt x="55" y="230"/>
                  <a:pt x="55" y="229"/>
                  <a:pt x="54" y="228"/>
                </a:cubicBezTo>
                <a:cubicBezTo>
                  <a:pt x="55" y="231"/>
                  <a:pt x="55" y="238"/>
                  <a:pt x="50" y="236"/>
                </a:cubicBezTo>
                <a:cubicBezTo>
                  <a:pt x="51" y="241"/>
                  <a:pt x="52" y="244"/>
                  <a:pt x="55" y="247"/>
                </a:cubicBezTo>
                <a:cubicBezTo>
                  <a:pt x="55" y="246"/>
                  <a:pt x="55" y="245"/>
                  <a:pt x="57" y="245"/>
                </a:cubicBezTo>
                <a:cubicBezTo>
                  <a:pt x="57" y="251"/>
                  <a:pt x="61" y="255"/>
                  <a:pt x="66" y="257"/>
                </a:cubicBezTo>
                <a:cubicBezTo>
                  <a:pt x="66" y="257"/>
                  <a:pt x="66" y="256"/>
                  <a:pt x="67" y="256"/>
                </a:cubicBezTo>
                <a:cubicBezTo>
                  <a:pt x="67" y="256"/>
                  <a:pt x="68" y="256"/>
                  <a:pt x="68" y="256"/>
                </a:cubicBezTo>
                <a:cubicBezTo>
                  <a:pt x="68" y="256"/>
                  <a:pt x="68" y="255"/>
                  <a:pt x="68" y="255"/>
                </a:cubicBezTo>
                <a:cubicBezTo>
                  <a:pt x="69" y="257"/>
                  <a:pt x="70" y="259"/>
                  <a:pt x="72" y="260"/>
                </a:cubicBezTo>
                <a:cubicBezTo>
                  <a:pt x="72" y="258"/>
                  <a:pt x="70" y="257"/>
                  <a:pt x="69" y="256"/>
                </a:cubicBezTo>
                <a:cubicBezTo>
                  <a:pt x="69" y="256"/>
                  <a:pt x="69" y="256"/>
                  <a:pt x="69" y="257"/>
                </a:cubicBezTo>
                <a:cubicBezTo>
                  <a:pt x="69" y="255"/>
                  <a:pt x="69" y="255"/>
                  <a:pt x="69" y="254"/>
                </a:cubicBezTo>
                <a:cubicBezTo>
                  <a:pt x="69" y="254"/>
                  <a:pt x="69" y="255"/>
                  <a:pt x="69" y="256"/>
                </a:cubicBezTo>
                <a:cubicBezTo>
                  <a:pt x="70" y="255"/>
                  <a:pt x="69" y="253"/>
                  <a:pt x="69" y="253"/>
                </a:cubicBezTo>
                <a:cubicBezTo>
                  <a:pt x="69" y="253"/>
                  <a:pt x="69" y="253"/>
                  <a:pt x="69" y="253"/>
                </a:cubicBezTo>
                <a:cubicBezTo>
                  <a:pt x="69" y="252"/>
                  <a:pt x="68" y="252"/>
                  <a:pt x="68" y="250"/>
                </a:cubicBezTo>
                <a:cubicBezTo>
                  <a:pt x="68" y="250"/>
                  <a:pt x="68" y="251"/>
                  <a:pt x="67" y="251"/>
                </a:cubicBezTo>
                <a:cubicBezTo>
                  <a:pt x="68" y="250"/>
                  <a:pt x="67" y="250"/>
                  <a:pt x="68" y="249"/>
                </a:cubicBezTo>
                <a:cubicBezTo>
                  <a:pt x="67" y="250"/>
                  <a:pt x="67" y="250"/>
                  <a:pt x="68" y="250"/>
                </a:cubicBezTo>
                <a:cubicBezTo>
                  <a:pt x="68" y="249"/>
                  <a:pt x="68" y="248"/>
                  <a:pt x="67" y="247"/>
                </a:cubicBezTo>
                <a:cubicBezTo>
                  <a:pt x="67" y="247"/>
                  <a:pt x="67" y="249"/>
                  <a:pt x="67" y="249"/>
                </a:cubicBezTo>
                <a:cubicBezTo>
                  <a:pt x="67" y="248"/>
                  <a:pt x="67" y="245"/>
                  <a:pt x="66" y="245"/>
                </a:cubicBezTo>
                <a:cubicBezTo>
                  <a:pt x="66" y="245"/>
                  <a:pt x="66" y="246"/>
                  <a:pt x="66" y="246"/>
                </a:cubicBezTo>
                <a:cubicBezTo>
                  <a:pt x="66" y="244"/>
                  <a:pt x="64" y="243"/>
                  <a:pt x="65" y="242"/>
                </a:cubicBezTo>
                <a:cubicBezTo>
                  <a:pt x="64" y="241"/>
                  <a:pt x="65" y="240"/>
                  <a:pt x="65" y="239"/>
                </a:cubicBezTo>
                <a:cubicBezTo>
                  <a:pt x="63" y="238"/>
                  <a:pt x="62" y="238"/>
                  <a:pt x="61" y="238"/>
                </a:cubicBezTo>
                <a:cubicBezTo>
                  <a:pt x="61" y="238"/>
                  <a:pt x="62" y="239"/>
                  <a:pt x="62" y="240"/>
                </a:cubicBezTo>
                <a:cubicBezTo>
                  <a:pt x="62" y="240"/>
                  <a:pt x="62" y="240"/>
                  <a:pt x="62" y="240"/>
                </a:cubicBezTo>
                <a:cubicBezTo>
                  <a:pt x="62" y="241"/>
                  <a:pt x="62" y="244"/>
                  <a:pt x="63" y="244"/>
                </a:cubicBezTo>
                <a:cubicBezTo>
                  <a:pt x="63" y="245"/>
                  <a:pt x="62" y="245"/>
                  <a:pt x="62" y="246"/>
                </a:cubicBezTo>
                <a:cubicBezTo>
                  <a:pt x="62" y="246"/>
                  <a:pt x="63" y="245"/>
                  <a:pt x="63" y="246"/>
                </a:cubicBezTo>
                <a:cubicBezTo>
                  <a:pt x="63" y="246"/>
                  <a:pt x="62" y="246"/>
                  <a:pt x="62" y="246"/>
                </a:cubicBezTo>
                <a:cubicBezTo>
                  <a:pt x="62" y="245"/>
                  <a:pt x="62" y="245"/>
                  <a:pt x="63" y="244"/>
                </a:cubicBezTo>
                <a:cubicBezTo>
                  <a:pt x="62" y="244"/>
                  <a:pt x="61" y="244"/>
                  <a:pt x="62" y="244"/>
                </a:cubicBezTo>
                <a:cubicBezTo>
                  <a:pt x="62" y="244"/>
                  <a:pt x="62" y="245"/>
                  <a:pt x="62" y="245"/>
                </a:cubicBezTo>
                <a:cubicBezTo>
                  <a:pt x="62" y="244"/>
                  <a:pt x="61" y="246"/>
                  <a:pt x="61" y="246"/>
                </a:cubicBezTo>
                <a:cubicBezTo>
                  <a:pt x="61" y="244"/>
                  <a:pt x="61" y="241"/>
                  <a:pt x="60" y="239"/>
                </a:cubicBezTo>
                <a:cubicBezTo>
                  <a:pt x="60" y="238"/>
                  <a:pt x="60" y="237"/>
                  <a:pt x="59" y="237"/>
                </a:cubicBezTo>
                <a:cubicBezTo>
                  <a:pt x="60" y="238"/>
                  <a:pt x="59" y="238"/>
                  <a:pt x="59" y="238"/>
                </a:cubicBezTo>
                <a:cubicBezTo>
                  <a:pt x="59" y="239"/>
                  <a:pt x="60" y="238"/>
                  <a:pt x="60" y="239"/>
                </a:cubicBezTo>
                <a:cubicBezTo>
                  <a:pt x="59" y="239"/>
                  <a:pt x="60" y="239"/>
                  <a:pt x="59" y="240"/>
                </a:cubicBezTo>
                <a:cubicBezTo>
                  <a:pt x="59" y="239"/>
                  <a:pt x="59" y="239"/>
                  <a:pt x="59" y="238"/>
                </a:cubicBezTo>
                <a:cubicBezTo>
                  <a:pt x="57" y="237"/>
                  <a:pt x="56" y="235"/>
                  <a:pt x="57" y="232"/>
                </a:cubicBezTo>
                <a:cubicBezTo>
                  <a:pt x="56" y="231"/>
                  <a:pt x="56" y="229"/>
                  <a:pt x="55" y="228"/>
                </a:cubicBezTo>
                <a:cubicBezTo>
                  <a:pt x="55" y="230"/>
                  <a:pt x="56" y="231"/>
                  <a:pt x="56" y="232"/>
                </a:cubicBezTo>
                <a:cubicBezTo>
                  <a:pt x="55" y="232"/>
                  <a:pt x="56" y="231"/>
                  <a:pt x="55" y="231"/>
                </a:cubicBezTo>
                <a:close/>
                <a:moveTo>
                  <a:pt x="37" y="235"/>
                </a:moveTo>
                <a:cubicBezTo>
                  <a:pt x="37" y="235"/>
                  <a:pt x="37" y="235"/>
                  <a:pt x="37" y="235"/>
                </a:cubicBezTo>
                <a:cubicBezTo>
                  <a:pt x="37" y="234"/>
                  <a:pt x="37" y="233"/>
                  <a:pt x="36" y="233"/>
                </a:cubicBezTo>
                <a:cubicBezTo>
                  <a:pt x="36" y="234"/>
                  <a:pt x="36" y="234"/>
                  <a:pt x="37" y="235"/>
                </a:cubicBezTo>
                <a:close/>
                <a:moveTo>
                  <a:pt x="39" y="259"/>
                </a:moveTo>
                <a:cubicBezTo>
                  <a:pt x="39" y="259"/>
                  <a:pt x="39" y="259"/>
                  <a:pt x="39" y="259"/>
                </a:cubicBezTo>
                <a:cubicBezTo>
                  <a:pt x="49" y="261"/>
                  <a:pt x="59" y="260"/>
                  <a:pt x="69" y="259"/>
                </a:cubicBezTo>
                <a:cubicBezTo>
                  <a:pt x="69" y="259"/>
                  <a:pt x="68" y="257"/>
                  <a:pt x="67" y="258"/>
                </a:cubicBezTo>
                <a:cubicBezTo>
                  <a:pt x="67" y="258"/>
                  <a:pt x="67" y="258"/>
                  <a:pt x="67" y="259"/>
                </a:cubicBezTo>
                <a:cubicBezTo>
                  <a:pt x="62" y="257"/>
                  <a:pt x="57" y="252"/>
                  <a:pt x="56" y="247"/>
                </a:cubicBezTo>
                <a:cubicBezTo>
                  <a:pt x="55" y="247"/>
                  <a:pt x="55" y="248"/>
                  <a:pt x="55" y="249"/>
                </a:cubicBezTo>
                <a:cubicBezTo>
                  <a:pt x="53" y="248"/>
                  <a:pt x="52" y="246"/>
                  <a:pt x="52" y="244"/>
                </a:cubicBezTo>
                <a:cubicBezTo>
                  <a:pt x="50" y="242"/>
                  <a:pt x="49" y="239"/>
                  <a:pt x="50" y="236"/>
                </a:cubicBezTo>
                <a:cubicBezTo>
                  <a:pt x="49" y="235"/>
                  <a:pt x="49" y="235"/>
                  <a:pt x="48" y="235"/>
                </a:cubicBezTo>
                <a:cubicBezTo>
                  <a:pt x="47" y="237"/>
                  <a:pt x="45" y="240"/>
                  <a:pt x="46" y="243"/>
                </a:cubicBezTo>
                <a:cubicBezTo>
                  <a:pt x="46" y="243"/>
                  <a:pt x="46" y="244"/>
                  <a:pt x="45" y="244"/>
                </a:cubicBezTo>
                <a:cubicBezTo>
                  <a:pt x="45" y="243"/>
                  <a:pt x="45" y="243"/>
                  <a:pt x="45" y="243"/>
                </a:cubicBezTo>
                <a:cubicBezTo>
                  <a:pt x="43" y="247"/>
                  <a:pt x="45" y="252"/>
                  <a:pt x="41" y="257"/>
                </a:cubicBezTo>
                <a:cubicBezTo>
                  <a:pt x="41" y="257"/>
                  <a:pt x="41" y="257"/>
                  <a:pt x="40" y="257"/>
                </a:cubicBezTo>
                <a:cubicBezTo>
                  <a:pt x="40" y="257"/>
                  <a:pt x="39" y="259"/>
                  <a:pt x="39" y="259"/>
                </a:cubicBezTo>
                <a:close/>
                <a:moveTo>
                  <a:pt x="126" y="252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5" y="251"/>
                  <a:pt x="125" y="249"/>
                  <a:pt x="124" y="247"/>
                </a:cubicBezTo>
                <a:cubicBezTo>
                  <a:pt x="123" y="249"/>
                  <a:pt x="125" y="251"/>
                  <a:pt x="126" y="252"/>
                </a:cubicBezTo>
                <a:close/>
                <a:moveTo>
                  <a:pt x="142" y="250"/>
                </a:moveTo>
                <a:cubicBezTo>
                  <a:pt x="142" y="250"/>
                  <a:pt x="142" y="250"/>
                  <a:pt x="142" y="250"/>
                </a:cubicBezTo>
                <a:cubicBezTo>
                  <a:pt x="142" y="250"/>
                  <a:pt x="142" y="251"/>
                  <a:pt x="142" y="251"/>
                </a:cubicBezTo>
                <a:cubicBezTo>
                  <a:pt x="143" y="251"/>
                  <a:pt x="143" y="251"/>
                  <a:pt x="144" y="251"/>
                </a:cubicBezTo>
                <a:cubicBezTo>
                  <a:pt x="144" y="250"/>
                  <a:pt x="144" y="250"/>
                  <a:pt x="143" y="249"/>
                </a:cubicBezTo>
                <a:cubicBezTo>
                  <a:pt x="143" y="249"/>
                  <a:pt x="143" y="250"/>
                  <a:pt x="142" y="250"/>
                </a:cubicBezTo>
                <a:close/>
                <a:moveTo>
                  <a:pt x="134" y="254"/>
                </a:moveTo>
                <a:cubicBezTo>
                  <a:pt x="134" y="254"/>
                  <a:pt x="134" y="254"/>
                  <a:pt x="134" y="254"/>
                </a:cubicBezTo>
                <a:cubicBezTo>
                  <a:pt x="134" y="254"/>
                  <a:pt x="134" y="254"/>
                  <a:pt x="134" y="255"/>
                </a:cubicBezTo>
                <a:cubicBezTo>
                  <a:pt x="135" y="254"/>
                  <a:pt x="136" y="254"/>
                  <a:pt x="136" y="254"/>
                </a:cubicBezTo>
                <a:cubicBezTo>
                  <a:pt x="136" y="254"/>
                  <a:pt x="135" y="253"/>
                  <a:pt x="135" y="253"/>
                </a:cubicBezTo>
                <a:cubicBezTo>
                  <a:pt x="135" y="254"/>
                  <a:pt x="135" y="254"/>
                  <a:pt x="134" y="254"/>
                </a:cubicBezTo>
                <a:close/>
                <a:moveTo>
                  <a:pt x="150" y="257"/>
                </a:moveTo>
                <a:cubicBezTo>
                  <a:pt x="150" y="257"/>
                  <a:pt x="150" y="257"/>
                  <a:pt x="150" y="257"/>
                </a:cubicBezTo>
                <a:cubicBezTo>
                  <a:pt x="151" y="256"/>
                  <a:pt x="152" y="256"/>
                  <a:pt x="152" y="256"/>
                </a:cubicBezTo>
                <a:cubicBezTo>
                  <a:pt x="151" y="255"/>
                  <a:pt x="151" y="255"/>
                  <a:pt x="150" y="255"/>
                </a:cubicBezTo>
                <a:cubicBezTo>
                  <a:pt x="150" y="256"/>
                  <a:pt x="150" y="257"/>
                  <a:pt x="150" y="257"/>
                </a:cubicBezTo>
                <a:close/>
                <a:moveTo>
                  <a:pt x="157" y="258"/>
                </a:moveTo>
                <a:cubicBezTo>
                  <a:pt x="157" y="258"/>
                  <a:pt x="157" y="258"/>
                  <a:pt x="157" y="258"/>
                </a:cubicBezTo>
                <a:cubicBezTo>
                  <a:pt x="157" y="258"/>
                  <a:pt x="157" y="259"/>
                  <a:pt x="157" y="259"/>
                </a:cubicBezTo>
                <a:cubicBezTo>
                  <a:pt x="159" y="259"/>
                  <a:pt x="160" y="256"/>
                  <a:pt x="158" y="256"/>
                </a:cubicBezTo>
                <a:cubicBezTo>
                  <a:pt x="158" y="257"/>
                  <a:pt x="158" y="258"/>
                  <a:pt x="157" y="258"/>
                </a:cubicBezTo>
                <a:close/>
                <a:moveTo>
                  <a:pt x="139" y="257"/>
                </a:moveTo>
                <a:cubicBezTo>
                  <a:pt x="139" y="257"/>
                  <a:pt x="139" y="257"/>
                  <a:pt x="139" y="257"/>
                </a:cubicBezTo>
                <a:cubicBezTo>
                  <a:pt x="139" y="257"/>
                  <a:pt x="139" y="257"/>
                  <a:pt x="140" y="257"/>
                </a:cubicBezTo>
                <a:cubicBezTo>
                  <a:pt x="140" y="257"/>
                  <a:pt x="140" y="257"/>
                  <a:pt x="140" y="256"/>
                </a:cubicBezTo>
                <a:cubicBezTo>
                  <a:pt x="139" y="256"/>
                  <a:pt x="139" y="257"/>
                  <a:pt x="139" y="257"/>
                </a:cubicBezTo>
                <a:close/>
                <a:moveTo>
                  <a:pt x="136" y="260"/>
                </a:moveTo>
                <a:cubicBezTo>
                  <a:pt x="136" y="260"/>
                  <a:pt x="136" y="260"/>
                  <a:pt x="136" y="260"/>
                </a:cubicBezTo>
                <a:cubicBezTo>
                  <a:pt x="137" y="259"/>
                  <a:pt x="136" y="258"/>
                  <a:pt x="136" y="257"/>
                </a:cubicBezTo>
                <a:cubicBezTo>
                  <a:pt x="136" y="257"/>
                  <a:pt x="136" y="257"/>
                  <a:pt x="135" y="257"/>
                </a:cubicBezTo>
                <a:cubicBezTo>
                  <a:pt x="135" y="258"/>
                  <a:pt x="136" y="259"/>
                  <a:pt x="136" y="260"/>
                </a:cubicBezTo>
                <a:close/>
                <a:moveTo>
                  <a:pt x="120" y="259"/>
                </a:moveTo>
                <a:cubicBezTo>
                  <a:pt x="120" y="259"/>
                  <a:pt x="120" y="259"/>
                  <a:pt x="120" y="259"/>
                </a:cubicBezTo>
                <a:cubicBezTo>
                  <a:pt x="120" y="259"/>
                  <a:pt x="120" y="259"/>
                  <a:pt x="121" y="259"/>
                </a:cubicBezTo>
                <a:cubicBezTo>
                  <a:pt x="121" y="258"/>
                  <a:pt x="120" y="258"/>
                  <a:pt x="120" y="258"/>
                </a:cubicBezTo>
                <a:cubicBezTo>
                  <a:pt x="120" y="258"/>
                  <a:pt x="120" y="259"/>
                  <a:pt x="120" y="259"/>
                </a:cubicBezTo>
                <a:close/>
                <a:moveTo>
                  <a:pt x="140" y="260"/>
                </a:moveTo>
                <a:cubicBezTo>
                  <a:pt x="140" y="260"/>
                  <a:pt x="140" y="260"/>
                  <a:pt x="140" y="260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40" y="258"/>
                  <a:pt x="140" y="259"/>
                  <a:pt x="139" y="259"/>
                </a:cubicBezTo>
                <a:cubicBezTo>
                  <a:pt x="139" y="261"/>
                  <a:pt x="141" y="261"/>
                  <a:pt x="141" y="259"/>
                </a:cubicBezTo>
                <a:cubicBezTo>
                  <a:pt x="141" y="259"/>
                  <a:pt x="141" y="259"/>
                  <a:pt x="142" y="258"/>
                </a:cubicBezTo>
                <a:cubicBezTo>
                  <a:pt x="141" y="258"/>
                  <a:pt x="141" y="259"/>
                  <a:pt x="140" y="259"/>
                </a:cubicBezTo>
                <a:cubicBezTo>
                  <a:pt x="141" y="259"/>
                  <a:pt x="140" y="259"/>
                  <a:pt x="140" y="260"/>
                </a:cubicBezTo>
                <a:close/>
                <a:moveTo>
                  <a:pt x="129" y="262"/>
                </a:moveTo>
                <a:cubicBezTo>
                  <a:pt x="129" y="262"/>
                  <a:pt x="129" y="262"/>
                  <a:pt x="129" y="262"/>
                </a:cubicBezTo>
                <a:cubicBezTo>
                  <a:pt x="129" y="262"/>
                  <a:pt x="129" y="262"/>
                  <a:pt x="129" y="262"/>
                </a:cubicBezTo>
                <a:cubicBezTo>
                  <a:pt x="129" y="262"/>
                  <a:pt x="130" y="262"/>
                  <a:pt x="131" y="261"/>
                </a:cubicBezTo>
                <a:cubicBezTo>
                  <a:pt x="130" y="261"/>
                  <a:pt x="130" y="260"/>
                  <a:pt x="130" y="260"/>
                </a:cubicBezTo>
                <a:cubicBezTo>
                  <a:pt x="130" y="261"/>
                  <a:pt x="129" y="261"/>
                  <a:pt x="129" y="262"/>
                </a:cubicBezTo>
                <a:close/>
                <a:moveTo>
                  <a:pt x="140" y="262"/>
                </a:moveTo>
                <a:cubicBezTo>
                  <a:pt x="140" y="262"/>
                  <a:pt x="140" y="262"/>
                  <a:pt x="140" y="262"/>
                </a:cubicBezTo>
                <a:cubicBezTo>
                  <a:pt x="140" y="262"/>
                  <a:pt x="139" y="262"/>
                  <a:pt x="138" y="261"/>
                </a:cubicBezTo>
                <a:cubicBezTo>
                  <a:pt x="137" y="261"/>
                  <a:pt x="135" y="260"/>
                  <a:pt x="134" y="261"/>
                </a:cubicBezTo>
                <a:cubicBezTo>
                  <a:pt x="134" y="264"/>
                  <a:pt x="137" y="262"/>
                  <a:pt x="138" y="264"/>
                </a:cubicBezTo>
                <a:cubicBezTo>
                  <a:pt x="140" y="262"/>
                  <a:pt x="142" y="264"/>
                  <a:pt x="144" y="264"/>
                </a:cubicBezTo>
                <a:cubicBezTo>
                  <a:pt x="144" y="263"/>
                  <a:pt x="143" y="262"/>
                  <a:pt x="144" y="261"/>
                </a:cubicBezTo>
                <a:cubicBezTo>
                  <a:pt x="143" y="259"/>
                  <a:pt x="142" y="262"/>
                  <a:pt x="140" y="262"/>
                </a:cubicBezTo>
                <a:close/>
                <a:moveTo>
                  <a:pt x="128" y="263"/>
                </a:moveTo>
                <a:cubicBezTo>
                  <a:pt x="128" y="263"/>
                  <a:pt x="128" y="263"/>
                  <a:pt x="128" y="263"/>
                </a:cubicBezTo>
                <a:cubicBezTo>
                  <a:pt x="128" y="262"/>
                  <a:pt x="127" y="262"/>
                  <a:pt x="127" y="262"/>
                </a:cubicBezTo>
                <a:cubicBezTo>
                  <a:pt x="127" y="262"/>
                  <a:pt x="127" y="262"/>
                  <a:pt x="127" y="262"/>
                </a:cubicBezTo>
                <a:cubicBezTo>
                  <a:pt x="127" y="262"/>
                  <a:pt x="127" y="263"/>
                  <a:pt x="128" y="263"/>
                </a:cubicBezTo>
                <a:close/>
                <a:moveTo>
                  <a:pt x="132" y="263"/>
                </a:moveTo>
                <a:cubicBezTo>
                  <a:pt x="132" y="263"/>
                  <a:pt x="132" y="263"/>
                  <a:pt x="132" y="263"/>
                </a:cubicBezTo>
                <a:cubicBezTo>
                  <a:pt x="131" y="263"/>
                  <a:pt x="131" y="262"/>
                  <a:pt x="130" y="263"/>
                </a:cubicBezTo>
                <a:cubicBezTo>
                  <a:pt x="131" y="264"/>
                  <a:pt x="131" y="264"/>
                  <a:pt x="131" y="265"/>
                </a:cubicBezTo>
                <a:cubicBezTo>
                  <a:pt x="130" y="266"/>
                  <a:pt x="128" y="265"/>
                  <a:pt x="128" y="267"/>
                </a:cubicBezTo>
                <a:cubicBezTo>
                  <a:pt x="129" y="268"/>
                  <a:pt x="128" y="268"/>
                  <a:pt x="128" y="269"/>
                </a:cubicBezTo>
                <a:cubicBezTo>
                  <a:pt x="127" y="269"/>
                  <a:pt x="126" y="267"/>
                  <a:pt x="125" y="267"/>
                </a:cubicBezTo>
                <a:cubicBezTo>
                  <a:pt x="125" y="268"/>
                  <a:pt x="125" y="268"/>
                  <a:pt x="124" y="268"/>
                </a:cubicBezTo>
                <a:cubicBezTo>
                  <a:pt x="124" y="270"/>
                  <a:pt x="125" y="270"/>
                  <a:pt x="126" y="271"/>
                </a:cubicBezTo>
                <a:cubicBezTo>
                  <a:pt x="125" y="272"/>
                  <a:pt x="124" y="272"/>
                  <a:pt x="124" y="273"/>
                </a:cubicBezTo>
                <a:cubicBezTo>
                  <a:pt x="124" y="274"/>
                  <a:pt x="125" y="274"/>
                  <a:pt x="125" y="274"/>
                </a:cubicBezTo>
                <a:cubicBezTo>
                  <a:pt x="126" y="275"/>
                  <a:pt x="125" y="275"/>
                  <a:pt x="125" y="276"/>
                </a:cubicBezTo>
                <a:cubicBezTo>
                  <a:pt x="125" y="276"/>
                  <a:pt x="127" y="276"/>
                  <a:pt x="127" y="275"/>
                </a:cubicBezTo>
                <a:cubicBezTo>
                  <a:pt x="126" y="275"/>
                  <a:pt x="127" y="275"/>
                  <a:pt x="127" y="274"/>
                </a:cubicBezTo>
                <a:cubicBezTo>
                  <a:pt x="127" y="273"/>
                  <a:pt x="126" y="272"/>
                  <a:pt x="126" y="271"/>
                </a:cubicBezTo>
                <a:cubicBezTo>
                  <a:pt x="127" y="269"/>
                  <a:pt x="130" y="268"/>
                  <a:pt x="131" y="270"/>
                </a:cubicBezTo>
                <a:cubicBezTo>
                  <a:pt x="131" y="270"/>
                  <a:pt x="132" y="270"/>
                  <a:pt x="132" y="269"/>
                </a:cubicBezTo>
                <a:cubicBezTo>
                  <a:pt x="131" y="269"/>
                  <a:pt x="130" y="267"/>
                  <a:pt x="131" y="266"/>
                </a:cubicBezTo>
                <a:cubicBezTo>
                  <a:pt x="132" y="265"/>
                  <a:pt x="133" y="265"/>
                  <a:pt x="134" y="265"/>
                </a:cubicBezTo>
                <a:cubicBezTo>
                  <a:pt x="135" y="265"/>
                  <a:pt x="134" y="265"/>
                  <a:pt x="135" y="264"/>
                </a:cubicBezTo>
                <a:cubicBezTo>
                  <a:pt x="134" y="264"/>
                  <a:pt x="134" y="264"/>
                  <a:pt x="134" y="264"/>
                </a:cubicBezTo>
                <a:cubicBezTo>
                  <a:pt x="133" y="264"/>
                  <a:pt x="133" y="263"/>
                  <a:pt x="133" y="262"/>
                </a:cubicBezTo>
                <a:cubicBezTo>
                  <a:pt x="133" y="262"/>
                  <a:pt x="132" y="262"/>
                  <a:pt x="132" y="262"/>
                </a:cubicBezTo>
                <a:cubicBezTo>
                  <a:pt x="132" y="262"/>
                  <a:pt x="131" y="262"/>
                  <a:pt x="132" y="263"/>
                </a:cubicBezTo>
                <a:close/>
                <a:moveTo>
                  <a:pt x="149" y="267"/>
                </a:moveTo>
                <a:cubicBezTo>
                  <a:pt x="149" y="267"/>
                  <a:pt x="149" y="267"/>
                  <a:pt x="149" y="267"/>
                </a:cubicBezTo>
                <a:cubicBezTo>
                  <a:pt x="149" y="267"/>
                  <a:pt x="149" y="268"/>
                  <a:pt x="148" y="269"/>
                </a:cubicBezTo>
                <a:cubicBezTo>
                  <a:pt x="151" y="267"/>
                  <a:pt x="153" y="268"/>
                  <a:pt x="154" y="271"/>
                </a:cubicBezTo>
                <a:cubicBezTo>
                  <a:pt x="153" y="271"/>
                  <a:pt x="153" y="272"/>
                  <a:pt x="153" y="273"/>
                </a:cubicBezTo>
                <a:cubicBezTo>
                  <a:pt x="154" y="272"/>
                  <a:pt x="155" y="271"/>
                  <a:pt x="157" y="271"/>
                </a:cubicBezTo>
                <a:cubicBezTo>
                  <a:pt x="157" y="267"/>
                  <a:pt x="154" y="268"/>
                  <a:pt x="152" y="266"/>
                </a:cubicBezTo>
                <a:cubicBezTo>
                  <a:pt x="151" y="269"/>
                  <a:pt x="147" y="265"/>
                  <a:pt x="147" y="263"/>
                </a:cubicBezTo>
                <a:cubicBezTo>
                  <a:pt x="147" y="264"/>
                  <a:pt x="145" y="264"/>
                  <a:pt x="145" y="265"/>
                </a:cubicBezTo>
                <a:cubicBezTo>
                  <a:pt x="146" y="265"/>
                  <a:pt x="149" y="265"/>
                  <a:pt x="149" y="267"/>
                </a:cubicBezTo>
                <a:close/>
                <a:moveTo>
                  <a:pt x="137" y="267"/>
                </a:moveTo>
                <a:cubicBezTo>
                  <a:pt x="137" y="267"/>
                  <a:pt x="137" y="267"/>
                  <a:pt x="137" y="267"/>
                </a:cubicBezTo>
                <a:cubicBezTo>
                  <a:pt x="140" y="266"/>
                  <a:pt x="141" y="268"/>
                  <a:pt x="143" y="270"/>
                </a:cubicBezTo>
                <a:cubicBezTo>
                  <a:pt x="143" y="269"/>
                  <a:pt x="144" y="269"/>
                  <a:pt x="144" y="268"/>
                </a:cubicBezTo>
                <a:cubicBezTo>
                  <a:pt x="143" y="268"/>
                  <a:pt x="144" y="266"/>
                  <a:pt x="143" y="265"/>
                </a:cubicBezTo>
                <a:cubicBezTo>
                  <a:pt x="141" y="264"/>
                  <a:pt x="141" y="265"/>
                  <a:pt x="139" y="264"/>
                </a:cubicBezTo>
                <a:cubicBezTo>
                  <a:pt x="139" y="265"/>
                  <a:pt x="139" y="265"/>
                  <a:pt x="138" y="265"/>
                </a:cubicBezTo>
                <a:cubicBezTo>
                  <a:pt x="138" y="265"/>
                  <a:pt x="137" y="264"/>
                  <a:pt x="136" y="264"/>
                </a:cubicBezTo>
                <a:cubicBezTo>
                  <a:pt x="136" y="265"/>
                  <a:pt x="136" y="266"/>
                  <a:pt x="137" y="267"/>
                </a:cubicBezTo>
                <a:close/>
                <a:moveTo>
                  <a:pt x="125" y="293"/>
                </a:moveTo>
                <a:cubicBezTo>
                  <a:pt x="125" y="293"/>
                  <a:pt x="125" y="293"/>
                  <a:pt x="125" y="293"/>
                </a:cubicBezTo>
                <a:cubicBezTo>
                  <a:pt x="125" y="293"/>
                  <a:pt x="126" y="292"/>
                  <a:pt x="126" y="291"/>
                </a:cubicBezTo>
                <a:cubicBezTo>
                  <a:pt x="125" y="291"/>
                  <a:pt x="124" y="293"/>
                  <a:pt x="124" y="292"/>
                </a:cubicBezTo>
                <a:cubicBezTo>
                  <a:pt x="124" y="293"/>
                  <a:pt x="123" y="294"/>
                  <a:pt x="123" y="294"/>
                </a:cubicBezTo>
                <a:cubicBezTo>
                  <a:pt x="123" y="294"/>
                  <a:pt x="123" y="293"/>
                  <a:pt x="123" y="293"/>
                </a:cubicBezTo>
                <a:cubicBezTo>
                  <a:pt x="122" y="293"/>
                  <a:pt x="122" y="294"/>
                  <a:pt x="121" y="295"/>
                </a:cubicBezTo>
                <a:cubicBezTo>
                  <a:pt x="122" y="294"/>
                  <a:pt x="123" y="293"/>
                  <a:pt x="124" y="291"/>
                </a:cubicBezTo>
                <a:cubicBezTo>
                  <a:pt x="123" y="291"/>
                  <a:pt x="122" y="293"/>
                  <a:pt x="121" y="293"/>
                </a:cubicBezTo>
                <a:cubicBezTo>
                  <a:pt x="122" y="292"/>
                  <a:pt x="123" y="292"/>
                  <a:pt x="124" y="291"/>
                </a:cubicBezTo>
                <a:cubicBezTo>
                  <a:pt x="123" y="291"/>
                  <a:pt x="123" y="291"/>
                  <a:pt x="123" y="291"/>
                </a:cubicBezTo>
                <a:cubicBezTo>
                  <a:pt x="122" y="291"/>
                  <a:pt x="121" y="292"/>
                  <a:pt x="120" y="293"/>
                </a:cubicBezTo>
                <a:cubicBezTo>
                  <a:pt x="120" y="293"/>
                  <a:pt x="120" y="294"/>
                  <a:pt x="120" y="294"/>
                </a:cubicBezTo>
                <a:cubicBezTo>
                  <a:pt x="120" y="294"/>
                  <a:pt x="119" y="294"/>
                  <a:pt x="119" y="293"/>
                </a:cubicBezTo>
                <a:cubicBezTo>
                  <a:pt x="118" y="293"/>
                  <a:pt x="116" y="292"/>
                  <a:pt x="116" y="291"/>
                </a:cubicBezTo>
                <a:cubicBezTo>
                  <a:pt x="115" y="290"/>
                  <a:pt x="116" y="290"/>
                  <a:pt x="116" y="289"/>
                </a:cubicBezTo>
                <a:cubicBezTo>
                  <a:pt x="116" y="289"/>
                  <a:pt x="115" y="290"/>
                  <a:pt x="115" y="289"/>
                </a:cubicBezTo>
                <a:cubicBezTo>
                  <a:pt x="117" y="289"/>
                  <a:pt x="118" y="288"/>
                  <a:pt x="119" y="287"/>
                </a:cubicBezTo>
                <a:cubicBezTo>
                  <a:pt x="119" y="287"/>
                  <a:pt x="118" y="287"/>
                  <a:pt x="118" y="287"/>
                </a:cubicBezTo>
                <a:cubicBezTo>
                  <a:pt x="120" y="287"/>
                  <a:pt x="120" y="286"/>
                  <a:pt x="122" y="287"/>
                </a:cubicBezTo>
                <a:cubicBezTo>
                  <a:pt x="121" y="287"/>
                  <a:pt x="120" y="287"/>
                  <a:pt x="119" y="288"/>
                </a:cubicBezTo>
                <a:cubicBezTo>
                  <a:pt x="121" y="288"/>
                  <a:pt x="121" y="287"/>
                  <a:pt x="122" y="287"/>
                </a:cubicBezTo>
                <a:cubicBezTo>
                  <a:pt x="121" y="285"/>
                  <a:pt x="118" y="288"/>
                  <a:pt x="116" y="288"/>
                </a:cubicBezTo>
                <a:cubicBezTo>
                  <a:pt x="117" y="287"/>
                  <a:pt x="119" y="286"/>
                  <a:pt x="121" y="286"/>
                </a:cubicBezTo>
                <a:cubicBezTo>
                  <a:pt x="121" y="285"/>
                  <a:pt x="121" y="285"/>
                  <a:pt x="121" y="285"/>
                </a:cubicBezTo>
                <a:cubicBezTo>
                  <a:pt x="118" y="285"/>
                  <a:pt x="114" y="287"/>
                  <a:pt x="111" y="287"/>
                </a:cubicBezTo>
                <a:cubicBezTo>
                  <a:pt x="113" y="287"/>
                  <a:pt x="114" y="286"/>
                  <a:pt x="115" y="286"/>
                </a:cubicBezTo>
                <a:cubicBezTo>
                  <a:pt x="115" y="286"/>
                  <a:pt x="115" y="286"/>
                  <a:pt x="115" y="286"/>
                </a:cubicBezTo>
                <a:cubicBezTo>
                  <a:pt x="116" y="285"/>
                  <a:pt x="120" y="285"/>
                  <a:pt x="121" y="284"/>
                </a:cubicBezTo>
                <a:cubicBezTo>
                  <a:pt x="119" y="284"/>
                  <a:pt x="118" y="284"/>
                  <a:pt x="117" y="285"/>
                </a:cubicBezTo>
                <a:cubicBezTo>
                  <a:pt x="117" y="284"/>
                  <a:pt x="117" y="284"/>
                  <a:pt x="116" y="284"/>
                </a:cubicBezTo>
                <a:cubicBezTo>
                  <a:pt x="115" y="285"/>
                  <a:pt x="112" y="285"/>
                  <a:pt x="111" y="285"/>
                </a:cubicBezTo>
                <a:cubicBezTo>
                  <a:pt x="114" y="284"/>
                  <a:pt x="117" y="283"/>
                  <a:pt x="119" y="284"/>
                </a:cubicBezTo>
                <a:cubicBezTo>
                  <a:pt x="119" y="283"/>
                  <a:pt x="121" y="284"/>
                  <a:pt x="121" y="282"/>
                </a:cubicBezTo>
                <a:cubicBezTo>
                  <a:pt x="119" y="282"/>
                  <a:pt x="117" y="283"/>
                  <a:pt x="115" y="282"/>
                </a:cubicBezTo>
                <a:cubicBezTo>
                  <a:pt x="116" y="282"/>
                  <a:pt x="118" y="282"/>
                  <a:pt x="120" y="282"/>
                </a:cubicBezTo>
                <a:cubicBezTo>
                  <a:pt x="120" y="281"/>
                  <a:pt x="120" y="282"/>
                  <a:pt x="120" y="281"/>
                </a:cubicBezTo>
                <a:cubicBezTo>
                  <a:pt x="118" y="281"/>
                  <a:pt x="116" y="280"/>
                  <a:pt x="113" y="279"/>
                </a:cubicBezTo>
                <a:cubicBezTo>
                  <a:pt x="113" y="282"/>
                  <a:pt x="112" y="281"/>
                  <a:pt x="110" y="281"/>
                </a:cubicBezTo>
                <a:cubicBezTo>
                  <a:pt x="108" y="280"/>
                  <a:pt x="109" y="277"/>
                  <a:pt x="111" y="277"/>
                </a:cubicBezTo>
                <a:cubicBezTo>
                  <a:pt x="112" y="277"/>
                  <a:pt x="113" y="278"/>
                  <a:pt x="113" y="279"/>
                </a:cubicBezTo>
                <a:cubicBezTo>
                  <a:pt x="115" y="279"/>
                  <a:pt x="117" y="280"/>
                  <a:pt x="119" y="279"/>
                </a:cubicBezTo>
                <a:cubicBezTo>
                  <a:pt x="119" y="279"/>
                  <a:pt x="118" y="279"/>
                  <a:pt x="119" y="280"/>
                </a:cubicBezTo>
                <a:cubicBezTo>
                  <a:pt x="119" y="279"/>
                  <a:pt x="120" y="279"/>
                  <a:pt x="121" y="280"/>
                </a:cubicBezTo>
                <a:cubicBezTo>
                  <a:pt x="121" y="279"/>
                  <a:pt x="120" y="279"/>
                  <a:pt x="120" y="279"/>
                </a:cubicBezTo>
                <a:cubicBezTo>
                  <a:pt x="121" y="279"/>
                  <a:pt x="121" y="279"/>
                  <a:pt x="121" y="279"/>
                </a:cubicBezTo>
                <a:cubicBezTo>
                  <a:pt x="121" y="278"/>
                  <a:pt x="121" y="279"/>
                  <a:pt x="122" y="278"/>
                </a:cubicBezTo>
                <a:cubicBezTo>
                  <a:pt x="121" y="277"/>
                  <a:pt x="120" y="277"/>
                  <a:pt x="119" y="277"/>
                </a:cubicBezTo>
                <a:cubicBezTo>
                  <a:pt x="120" y="277"/>
                  <a:pt x="121" y="277"/>
                  <a:pt x="121" y="277"/>
                </a:cubicBezTo>
                <a:cubicBezTo>
                  <a:pt x="120" y="276"/>
                  <a:pt x="119" y="276"/>
                  <a:pt x="118" y="276"/>
                </a:cubicBezTo>
                <a:cubicBezTo>
                  <a:pt x="113" y="277"/>
                  <a:pt x="110" y="273"/>
                  <a:pt x="107" y="271"/>
                </a:cubicBezTo>
                <a:cubicBezTo>
                  <a:pt x="107" y="271"/>
                  <a:pt x="107" y="271"/>
                  <a:pt x="107" y="271"/>
                </a:cubicBezTo>
                <a:cubicBezTo>
                  <a:pt x="102" y="270"/>
                  <a:pt x="97" y="272"/>
                  <a:pt x="92" y="269"/>
                </a:cubicBezTo>
                <a:cubicBezTo>
                  <a:pt x="91" y="269"/>
                  <a:pt x="90" y="267"/>
                  <a:pt x="89" y="266"/>
                </a:cubicBezTo>
                <a:cubicBezTo>
                  <a:pt x="86" y="265"/>
                  <a:pt x="84" y="267"/>
                  <a:pt x="81" y="267"/>
                </a:cubicBezTo>
                <a:cubicBezTo>
                  <a:pt x="78" y="268"/>
                  <a:pt x="74" y="270"/>
                  <a:pt x="72" y="273"/>
                </a:cubicBezTo>
                <a:cubicBezTo>
                  <a:pt x="71" y="276"/>
                  <a:pt x="74" y="279"/>
                  <a:pt x="74" y="282"/>
                </a:cubicBezTo>
                <a:cubicBezTo>
                  <a:pt x="74" y="282"/>
                  <a:pt x="73" y="283"/>
                  <a:pt x="73" y="283"/>
                </a:cubicBezTo>
                <a:cubicBezTo>
                  <a:pt x="73" y="283"/>
                  <a:pt x="73" y="283"/>
                  <a:pt x="73" y="284"/>
                </a:cubicBezTo>
                <a:cubicBezTo>
                  <a:pt x="71" y="286"/>
                  <a:pt x="69" y="288"/>
                  <a:pt x="67" y="290"/>
                </a:cubicBezTo>
                <a:cubicBezTo>
                  <a:pt x="64" y="294"/>
                  <a:pt x="63" y="299"/>
                  <a:pt x="64" y="303"/>
                </a:cubicBezTo>
                <a:cubicBezTo>
                  <a:pt x="66" y="305"/>
                  <a:pt x="67" y="308"/>
                  <a:pt x="70" y="308"/>
                </a:cubicBezTo>
                <a:cubicBezTo>
                  <a:pt x="71" y="308"/>
                  <a:pt x="73" y="307"/>
                  <a:pt x="74" y="307"/>
                </a:cubicBezTo>
                <a:cubicBezTo>
                  <a:pt x="76" y="308"/>
                  <a:pt x="79" y="310"/>
                  <a:pt x="79" y="312"/>
                </a:cubicBezTo>
                <a:cubicBezTo>
                  <a:pt x="80" y="316"/>
                  <a:pt x="78" y="321"/>
                  <a:pt x="83" y="320"/>
                </a:cubicBezTo>
                <a:cubicBezTo>
                  <a:pt x="85" y="321"/>
                  <a:pt x="86" y="321"/>
                  <a:pt x="88" y="321"/>
                </a:cubicBezTo>
                <a:cubicBezTo>
                  <a:pt x="88" y="322"/>
                  <a:pt x="88" y="322"/>
                  <a:pt x="88" y="322"/>
                </a:cubicBezTo>
                <a:cubicBezTo>
                  <a:pt x="93" y="322"/>
                  <a:pt x="94" y="326"/>
                  <a:pt x="97" y="326"/>
                </a:cubicBezTo>
                <a:cubicBezTo>
                  <a:pt x="101" y="327"/>
                  <a:pt x="102" y="325"/>
                  <a:pt x="104" y="324"/>
                </a:cubicBezTo>
                <a:cubicBezTo>
                  <a:pt x="107" y="322"/>
                  <a:pt x="109" y="320"/>
                  <a:pt x="110" y="317"/>
                </a:cubicBezTo>
                <a:cubicBezTo>
                  <a:pt x="110" y="316"/>
                  <a:pt x="111" y="316"/>
                  <a:pt x="111" y="316"/>
                </a:cubicBezTo>
                <a:cubicBezTo>
                  <a:pt x="113" y="307"/>
                  <a:pt x="118" y="301"/>
                  <a:pt x="123" y="295"/>
                </a:cubicBezTo>
                <a:cubicBezTo>
                  <a:pt x="123" y="296"/>
                  <a:pt x="123" y="295"/>
                  <a:pt x="123" y="295"/>
                </a:cubicBezTo>
                <a:cubicBezTo>
                  <a:pt x="123" y="295"/>
                  <a:pt x="124" y="294"/>
                  <a:pt x="124" y="294"/>
                </a:cubicBezTo>
                <a:cubicBezTo>
                  <a:pt x="125" y="294"/>
                  <a:pt x="125" y="293"/>
                  <a:pt x="126" y="293"/>
                </a:cubicBezTo>
                <a:cubicBezTo>
                  <a:pt x="125" y="292"/>
                  <a:pt x="125" y="294"/>
                  <a:pt x="125" y="293"/>
                </a:cubicBezTo>
                <a:close/>
                <a:moveTo>
                  <a:pt x="119" y="267"/>
                </a:moveTo>
                <a:cubicBezTo>
                  <a:pt x="119" y="267"/>
                  <a:pt x="119" y="267"/>
                  <a:pt x="119" y="267"/>
                </a:cubicBezTo>
                <a:cubicBezTo>
                  <a:pt x="120" y="266"/>
                  <a:pt x="121" y="268"/>
                  <a:pt x="121" y="267"/>
                </a:cubicBezTo>
                <a:cubicBezTo>
                  <a:pt x="121" y="266"/>
                  <a:pt x="120" y="266"/>
                  <a:pt x="120" y="266"/>
                </a:cubicBezTo>
                <a:cubicBezTo>
                  <a:pt x="119" y="266"/>
                  <a:pt x="119" y="267"/>
                  <a:pt x="119" y="267"/>
                </a:cubicBezTo>
                <a:close/>
                <a:moveTo>
                  <a:pt x="132" y="268"/>
                </a:moveTo>
                <a:cubicBezTo>
                  <a:pt x="132" y="268"/>
                  <a:pt x="132" y="268"/>
                  <a:pt x="132" y="268"/>
                </a:cubicBezTo>
                <a:cubicBezTo>
                  <a:pt x="133" y="268"/>
                  <a:pt x="134" y="268"/>
                  <a:pt x="134" y="269"/>
                </a:cubicBezTo>
                <a:cubicBezTo>
                  <a:pt x="133" y="270"/>
                  <a:pt x="132" y="270"/>
                  <a:pt x="132" y="271"/>
                </a:cubicBezTo>
                <a:cubicBezTo>
                  <a:pt x="132" y="272"/>
                  <a:pt x="131" y="272"/>
                  <a:pt x="131" y="273"/>
                </a:cubicBezTo>
                <a:cubicBezTo>
                  <a:pt x="132" y="273"/>
                  <a:pt x="132" y="273"/>
                  <a:pt x="132" y="273"/>
                </a:cubicBezTo>
                <a:cubicBezTo>
                  <a:pt x="132" y="272"/>
                  <a:pt x="132" y="270"/>
                  <a:pt x="134" y="270"/>
                </a:cubicBezTo>
                <a:cubicBezTo>
                  <a:pt x="134" y="269"/>
                  <a:pt x="135" y="268"/>
                  <a:pt x="135" y="267"/>
                </a:cubicBezTo>
                <a:cubicBezTo>
                  <a:pt x="134" y="266"/>
                  <a:pt x="131" y="265"/>
                  <a:pt x="132" y="268"/>
                </a:cubicBezTo>
                <a:close/>
                <a:moveTo>
                  <a:pt x="144" y="273"/>
                </a:moveTo>
                <a:cubicBezTo>
                  <a:pt x="144" y="273"/>
                  <a:pt x="144" y="273"/>
                  <a:pt x="144" y="273"/>
                </a:cubicBezTo>
                <a:cubicBezTo>
                  <a:pt x="144" y="273"/>
                  <a:pt x="145" y="272"/>
                  <a:pt x="146" y="273"/>
                </a:cubicBezTo>
                <a:cubicBezTo>
                  <a:pt x="147" y="274"/>
                  <a:pt x="147" y="275"/>
                  <a:pt x="146" y="276"/>
                </a:cubicBezTo>
                <a:cubicBezTo>
                  <a:pt x="147" y="278"/>
                  <a:pt x="148" y="278"/>
                  <a:pt x="149" y="276"/>
                </a:cubicBezTo>
                <a:cubicBezTo>
                  <a:pt x="148" y="275"/>
                  <a:pt x="147" y="273"/>
                  <a:pt x="148" y="272"/>
                </a:cubicBezTo>
                <a:cubicBezTo>
                  <a:pt x="148" y="270"/>
                  <a:pt x="147" y="269"/>
                  <a:pt x="147" y="267"/>
                </a:cubicBezTo>
                <a:cubicBezTo>
                  <a:pt x="147" y="266"/>
                  <a:pt x="146" y="266"/>
                  <a:pt x="145" y="266"/>
                </a:cubicBezTo>
                <a:cubicBezTo>
                  <a:pt x="146" y="269"/>
                  <a:pt x="143" y="270"/>
                  <a:pt x="144" y="273"/>
                </a:cubicBezTo>
                <a:close/>
                <a:moveTo>
                  <a:pt x="137" y="268"/>
                </a:moveTo>
                <a:cubicBezTo>
                  <a:pt x="137" y="268"/>
                  <a:pt x="137" y="268"/>
                  <a:pt x="137" y="268"/>
                </a:cubicBezTo>
                <a:cubicBezTo>
                  <a:pt x="138" y="271"/>
                  <a:pt x="134" y="271"/>
                  <a:pt x="134" y="273"/>
                </a:cubicBezTo>
                <a:cubicBezTo>
                  <a:pt x="134" y="273"/>
                  <a:pt x="135" y="274"/>
                  <a:pt x="135" y="275"/>
                </a:cubicBezTo>
                <a:cubicBezTo>
                  <a:pt x="134" y="276"/>
                  <a:pt x="133" y="276"/>
                  <a:pt x="133" y="277"/>
                </a:cubicBezTo>
                <a:cubicBezTo>
                  <a:pt x="131" y="276"/>
                  <a:pt x="130" y="278"/>
                  <a:pt x="130" y="280"/>
                </a:cubicBezTo>
                <a:cubicBezTo>
                  <a:pt x="131" y="281"/>
                  <a:pt x="132" y="281"/>
                  <a:pt x="133" y="281"/>
                </a:cubicBezTo>
                <a:cubicBezTo>
                  <a:pt x="134" y="283"/>
                  <a:pt x="133" y="285"/>
                  <a:pt x="134" y="286"/>
                </a:cubicBezTo>
                <a:cubicBezTo>
                  <a:pt x="137" y="286"/>
                  <a:pt x="139" y="286"/>
                  <a:pt x="140" y="285"/>
                </a:cubicBezTo>
                <a:cubicBezTo>
                  <a:pt x="139" y="284"/>
                  <a:pt x="139" y="282"/>
                  <a:pt x="136" y="283"/>
                </a:cubicBezTo>
                <a:cubicBezTo>
                  <a:pt x="134" y="282"/>
                  <a:pt x="134" y="280"/>
                  <a:pt x="135" y="278"/>
                </a:cubicBezTo>
                <a:cubicBezTo>
                  <a:pt x="136" y="277"/>
                  <a:pt x="138" y="277"/>
                  <a:pt x="138" y="275"/>
                </a:cubicBezTo>
                <a:cubicBezTo>
                  <a:pt x="137" y="274"/>
                  <a:pt x="137" y="269"/>
                  <a:pt x="141" y="270"/>
                </a:cubicBezTo>
                <a:cubicBezTo>
                  <a:pt x="140" y="269"/>
                  <a:pt x="138" y="268"/>
                  <a:pt x="137" y="268"/>
                </a:cubicBezTo>
                <a:close/>
                <a:moveTo>
                  <a:pt x="123" y="269"/>
                </a:moveTo>
                <a:cubicBezTo>
                  <a:pt x="123" y="269"/>
                  <a:pt x="123" y="269"/>
                  <a:pt x="123" y="269"/>
                </a:cubicBezTo>
                <a:cubicBezTo>
                  <a:pt x="122" y="269"/>
                  <a:pt x="122" y="268"/>
                  <a:pt x="122" y="269"/>
                </a:cubicBezTo>
                <a:cubicBezTo>
                  <a:pt x="122" y="269"/>
                  <a:pt x="122" y="270"/>
                  <a:pt x="123" y="269"/>
                </a:cubicBezTo>
                <a:close/>
                <a:moveTo>
                  <a:pt x="152" y="271"/>
                </a:moveTo>
                <a:cubicBezTo>
                  <a:pt x="152" y="271"/>
                  <a:pt x="152" y="271"/>
                  <a:pt x="152" y="271"/>
                </a:cubicBezTo>
                <a:cubicBezTo>
                  <a:pt x="152" y="269"/>
                  <a:pt x="150" y="269"/>
                  <a:pt x="149" y="270"/>
                </a:cubicBezTo>
                <a:cubicBezTo>
                  <a:pt x="150" y="271"/>
                  <a:pt x="150" y="273"/>
                  <a:pt x="149" y="274"/>
                </a:cubicBezTo>
                <a:cubicBezTo>
                  <a:pt x="149" y="274"/>
                  <a:pt x="150" y="275"/>
                  <a:pt x="151" y="276"/>
                </a:cubicBezTo>
                <a:cubicBezTo>
                  <a:pt x="151" y="275"/>
                  <a:pt x="151" y="275"/>
                  <a:pt x="152" y="275"/>
                </a:cubicBezTo>
                <a:cubicBezTo>
                  <a:pt x="150" y="273"/>
                  <a:pt x="152" y="271"/>
                  <a:pt x="152" y="271"/>
                </a:cubicBezTo>
                <a:close/>
                <a:moveTo>
                  <a:pt x="127" y="272"/>
                </a:moveTo>
                <a:cubicBezTo>
                  <a:pt x="127" y="272"/>
                  <a:pt x="127" y="272"/>
                  <a:pt x="127" y="272"/>
                </a:cubicBezTo>
                <a:cubicBezTo>
                  <a:pt x="127" y="273"/>
                  <a:pt x="129" y="273"/>
                  <a:pt x="129" y="274"/>
                </a:cubicBezTo>
                <a:cubicBezTo>
                  <a:pt x="129" y="276"/>
                  <a:pt x="127" y="276"/>
                  <a:pt x="127" y="277"/>
                </a:cubicBezTo>
                <a:cubicBezTo>
                  <a:pt x="128" y="278"/>
                  <a:pt x="128" y="278"/>
                  <a:pt x="129" y="278"/>
                </a:cubicBezTo>
                <a:cubicBezTo>
                  <a:pt x="129" y="277"/>
                  <a:pt x="130" y="276"/>
                  <a:pt x="131" y="275"/>
                </a:cubicBezTo>
                <a:cubicBezTo>
                  <a:pt x="131" y="274"/>
                  <a:pt x="130" y="275"/>
                  <a:pt x="130" y="274"/>
                </a:cubicBezTo>
                <a:cubicBezTo>
                  <a:pt x="130" y="273"/>
                  <a:pt x="130" y="272"/>
                  <a:pt x="130" y="271"/>
                </a:cubicBezTo>
                <a:cubicBezTo>
                  <a:pt x="129" y="270"/>
                  <a:pt x="128" y="270"/>
                  <a:pt x="127" y="272"/>
                </a:cubicBezTo>
                <a:close/>
                <a:moveTo>
                  <a:pt x="139" y="272"/>
                </a:moveTo>
                <a:cubicBezTo>
                  <a:pt x="139" y="272"/>
                  <a:pt x="139" y="272"/>
                  <a:pt x="139" y="272"/>
                </a:cubicBezTo>
                <a:cubicBezTo>
                  <a:pt x="139" y="274"/>
                  <a:pt x="140" y="274"/>
                  <a:pt x="140" y="275"/>
                </a:cubicBezTo>
                <a:cubicBezTo>
                  <a:pt x="140" y="278"/>
                  <a:pt x="133" y="278"/>
                  <a:pt x="136" y="281"/>
                </a:cubicBezTo>
                <a:cubicBezTo>
                  <a:pt x="137" y="282"/>
                  <a:pt x="138" y="281"/>
                  <a:pt x="140" y="281"/>
                </a:cubicBezTo>
                <a:cubicBezTo>
                  <a:pt x="141" y="282"/>
                  <a:pt x="140" y="284"/>
                  <a:pt x="142" y="284"/>
                </a:cubicBezTo>
                <a:cubicBezTo>
                  <a:pt x="143" y="284"/>
                  <a:pt x="144" y="282"/>
                  <a:pt x="144" y="282"/>
                </a:cubicBezTo>
                <a:cubicBezTo>
                  <a:pt x="144" y="281"/>
                  <a:pt x="141" y="280"/>
                  <a:pt x="141" y="278"/>
                </a:cubicBezTo>
                <a:cubicBezTo>
                  <a:pt x="141" y="276"/>
                  <a:pt x="144" y="276"/>
                  <a:pt x="145" y="275"/>
                </a:cubicBezTo>
                <a:cubicBezTo>
                  <a:pt x="145" y="274"/>
                  <a:pt x="145" y="275"/>
                  <a:pt x="145" y="274"/>
                </a:cubicBezTo>
                <a:cubicBezTo>
                  <a:pt x="144" y="274"/>
                  <a:pt x="143" y="274"/>
                  <a:pt x="142" y="274"/>
                </a:cubicBezTo>
                <a:cubicBezTo>
                  <a:pt x="141" y="274"/>
                  <a:pt x="141" y="272"/>
                  <a:pt x="141" y="271"/>
                </a:cubicBezTo>
                <a:cubicBezTo>
                  <a:pt x="139" y="271"/>
                  <a:pt x="139" y="272"/>
                  <a:pt x="139" y="272"/>
                </a:cubicBezTo>
                <a:close/>
                <a:moveTo>
                  <a:pt x="159" y="272"/>
                </a:moveTo>
                <a:cubicBezTo>
                  <a:pt x="159" y="272"/>
                  <a:pt x="159" y="272"/>
                  <a:pt x="159" y="272"/>
                </a:cubicBezTo>
                <a:cubicBezTo>
                  <a:pt x="160" y="272"/>
                  <a:pt x="160" y="271"/>
                  <a:pt x="160" y="271"/>
                </a:cubicBezTo>
                <a:cubicBezTo>
                  <a:pt x="160" y="271"/>
                  <a:pt x="159" y="271"/>
                  <a:pt x="159" y="272"/>
                </a:cubicBezTo>
                <a:close/>
                <a:moveTo>
                  <a:pt x="155" y="272"/>
                </a:moveTo>
                <a:cubicBezTo>
                  <a:pt x="155" y="272"/>
                  <a:pt x="155" y="272"/>
                  <a:pt x="155" y="272"/>
                </a:cubicBezTo>
                <a:cubicBezTo>
                  <a:pt x="156" y="272"/>
                  <a:pt x="156" y="272"/>
                  <a:pt x="156" y="272"/>
                </a:cubicBezTo>
                <a:cubicBezTo>
                  <a:pt x="156" y="272"/>
                  <a:pt x="155" y="272"/>
                  <a:pt x="155" y="272"/>
                </a:cubicBezTo>
                <a:close/>
                <a:moveTo>
                  <a:pt x="117" y="275"/>
                </a:moveTo>
                <a:cubicBezTo>
                  <a:pt x="117" y="275"/>
                  <a:pt x="117" y="275"/>
                  <a:pt x="117" y="275"/>
                </a:cubicBezTo>
                <a:cubicBezTo>
                  <a:pt x="115" y="273"/>
                  <a:pt x="114" y="272"/>
                  <a:pt x="111" y="272"/>
                </a:cubicBezTo>
                <a:cubicBezTo>
                  <a:pt x="112" y="273"/>
                  <a:pt x="115" y="274"/>
                  <a:pt x="117" y="275"/>
                </a:cubicBezTo>
                <a:close/>
                <a:moveTo>
                  <a:pt x="159" y="272"/>
                </a:moveTo>
                <a:cubicBezTo>
                  <a:pt x="159" y="272"/>
                  <a:pt x="159" y="272"/>
                  <a:pt x="159" y="272"/>
                </a:cubicBezTo>
                <a:cubicBezTo>
                  <a:pt x="159" y="272"/>
                  <a:pt x="161" y="273"/>
                  <a:pt x="161" y="272"/>
                </a:cubicBezTo>
                <a:cubicBezTo>
                  <a:pt x="160" y="272"/>
                  <a:pt x="159" y="272"/>
                  <a:pt x="159" y="272"/>
                </a:cubicBezTo>
                <a:close/>
                <a:moveTo>
                  <a:pt x="158" y="276"/>
                </a:moveTo>
                <a:cubicBezTo>
                  <a:pt x="158" y="276"/>
                  <a:pt x="158" y="276"/>
                  <a:pt x="158" y="276"/>
                </a:cubicBezTo>
                <a:cubicBezTo>
                  <a:pt x="159" y="276"/>
                  <a:pt x="159" y="276"/>
                  <a:pt x="160" y="275"/>
                </a:cubicBezTo>
                <a:cubicBezTo>
                  <a:pt x="160" y="274"/>
                  <a:pt x="160" y="274"/>
                  <a:pt x="160" y="273"/>
                </a:cubicBezTo>
                <a:cubicBezTo>
                  <a:pt x="159" y="273"/>
                  <a:pt x="157" y="272"/>
                  <a:pt x="156" y="273"/>
                </a:cubicBezTo>
                <a:cubicBezTo>
                  <a:pt x="157" y="274"/>
                  <a:pt x="157" y="274"/>
                  <a:pt x="158" y="276"/>
                </a:cubicBezTo>
                <a:close/>
                <a:moveTo>
                  <a:pt x="161" y="275"/>
                </a:moveTo>
                <a:cubicBezTo>
                  <a:pt x="161" y="275"/>
                  <a:pt x="161" y="275"/>
                  <a:pt x="161" y="275"/>
                </a:cubicBezTo>
                <a:cubicBezTo>
                  <a:pt x="162" y="275"/>
                  <a:pt x="163" y="275"/>
                  <a:pt x="163" y="274"/>
                </a:cubicBezTo>
                <a:cubicBezTo>
                  <a:pt x="163" y="274"/>
                  <a:pt x="162" y="273"/>
                  <a:pt x="161" y="273"/>
                </a:cubicBezTo>
                <a:cubicBezTo>
                  <a:pt x="161" y="274"/>
                  <a:pt x="161" y="274"/>
                  <a:pt x="161" y="275"/>
                </a:cubicBezTo>
                <a:close/>
                <a:moveTo>
                  <a:pt x="152" y="278"/>
                </a:moveTo>
                <a:cubicBezTo>
                  <a:pt x="152" y="278"/>
                  <a:pt x="152" y="278"/>
                  <a:pt x="152" y="278"/>
                </a:cubicBezTo>
                <a:cubicBezTo>
                  <a:pt x="152" y="278"/>
                  <a:pt x="152" y="277"/>
                  <a:pt x="152" y="277"/>
                </a:cubicBezTo>
                <a:cubicBezTo>
                  <a:pt x="152" y="279"/>
                  <a:pt x="154" y="280"/>
                  <a:pt x="153" y="281"/>
                </a:cubicBezTo>
                <a:cubicBezTo>
                  <a:pt x="153" y="282"/>
                  <a:pt x="153" y="282"/>
                  <a:pt x="153" y="282"/>
                </a:cubicBezTo>
                <a:cubicBezTo>
                  <a:pt x="153" y="283"/>
                  <a:pt x="152" y="283"/>
                  <a:pt x="152" y="283"/>
                </a:cubicBezTo>
                <a:cubicBezTo>
                  <a:pt x="152" y="284"/>
                  <a:pt x="152" y="284"/>
                  <a:pt x="152" y="284"/>
                </a:cubicBezTo>
                <a:cubicBezTo>
                  <a:pt x="153" y="283"/>
                  <a:pt x="155" y="284"/>
                  <a:pt x="156" y="285"/>
                </a:cubicBezTo>
                <a:cubicBezTo>
                  <a:pt x="156" y="284"/>
                  <a:pt x="157" y="283"/>
                  <a:pt x="156" y="283"/>
                </a:cubicBezTo>
                <a:cubicBezTo>
                  <a:pt x="156" y="280"/>
                  <a:pt x="153" y="279"/>
                  <a:pt x="155" y="277"/>
                </a:cubicBezTo>
                <a:cubicBezTo>
                  <a:pt x="155" y="277"/>
                  <a:pt x="156" y="277"/>
                  <a:pt x="157" y="276"/>
                </a:cubicBezTo>
                <a:cubicBezTo>
                  <a:pt x="156" y="273"/>
                  <a:pt x="153" y="277"/>
                  <a:pt x="152" y="278"/>
                </a:cubicBezTo>
                <a:close/>
                <a:moveTo>
                  <a:pt x="123" y="277"/>
                </a:moveTo>
                <a:cubicBezTo>
                  <a:pt x="123" y="277"/>
                  <a:pt x="123" y="277"/>
                  <a:pt x="123" y="277"/>
                </a:cubicBezTo>
                <a:cubicBezTo>
                  <a:pt x="123" y="277"/>
                  <a:pt x="123" y="277"/>
                  <a:pt x="124" y="277"/>
                </a:cubicBezTo>
                <a:cubicBezTo>
                  <a:pt x="125" y="278"/>
                  <a:pt x="124" y="279"/>
                  <a:pt x="123" y="279"/>
                </a:cubicBezTo>
                <a:cubicBezTo>
                  <a:pt x="122" y="280"/>
                  <a:pt x="122" y="281"/>
                  <a:pt x="122" y="281"/>
                </a:cubicBezTo>
                <a:cubicBezTo>
                  <a:pt x="124" y="282"/>
                  <a:pt x="123" y="284"/>
                  <a:pt x="122" y="285"/>
                </a:cubicBezTo>
                <a:cubicBezTo>
                  <a:pt x="124" y="287"/>
                  <a:pt x="127" y="286"/>
                  <a:pt x="127" y="284"/>
                </a:cubicBezTo>
                <a:cubicBezTo>
                  <a:pt x="124" y="282"/>
                  <a:pt x="126" y="281"/>
                  <a:pt x="127" y="279"/>
                </a:cubicBezTo>
                <a:cubicBezTo>
                  <a:pt x="126" y="279"/>
                  <a:pt x="126" y="277"/>
                  <a:pt x="126" y="277"/>
                </a:cubicBezTo>
                <a:cubicBezTo>
                  <a:pt x="125" y="277"/>
                  <a:pt x="123" y="276"/>
                  <a:pt x="123" y="275"/>
                </a:cubicBezTo>
                <a:cubicBezTo>
                  <a:pt x="123" y="275"/>
                  <a:pt x="122" y="276"/>
                  <a:pt x="123" y="277"/>
                </a:cubicBezTo>
                <a:close/>
                <a:moveTo>
                  <a:pt x="143" y="278"/>
                </a:moveTo>
                <a:cubicBezTo>
                  <a:pt x="143" y="278"/>
                  <a:pt x="143" y="278"/>
                  <a:pt x="143" y="278"/>
                </a:cubicBezTo>
                <a:cubicBezTo>
                  <a:pt x="143" y="278"/>
                  <a:pt x="143" y="279"/>
                  <a:pt x="143" y="279"/>
                </a:cubicBezTo>
                <a:cubicBezTo>
                  <a:pt x="144" y="279"/>
                  <a:pt x="145" y="278"/>
                  <a:pt x="145" y="277"/>
                </a:cubicBezTo>
                <a:cubicBezTo>
                  <a:pt x="144" y="278"/>
                  <a:pt x="144" y="278"/>
                  <a:pt x="143" y="278"/>
                </a:cubicBezTo>
                <a:close/>
                <a:moveTo>
                  <a:pt x="148" y="278"/>
                </a:moveTo>
                <a:cubicBezTo>
                  <a:pt x="148" y="278"/>
                  <a:pt x="148" y="278"/>
                  <a:pt x="148" y="278"/>
                </a:cubicBezTo>
                <a:cubicBezTo>
                  <a:pt x="148" y="281"/>
                  <a:pt x="149" y="282"/>
                  <a:pt x="151" y="282"/>
                </a:cubicBezTo>
                <a:cubicBezTo>
                  <a:pt x="151" y="282"/>
                  <a:pt x="151" y="282"/>
                  <a:pt x="152" y="281"/>
                </a:cubicBezTo>
                <a:cubicBezTo>
                  <a:pt x="152" y="280"/>
                  <a:pt x="152" y="280"/>
                  <a:pt x="151" y="279"/>
                </a:cubicBezTo>
                <a:cubicBezTo>
                  <a:pt x="150" y="279"/>
                  <a:pt x="150" y="278"/>
                  <a:pt x="150" y="277"/>
                </a:cubicBezTo>
                <a:cubicBezTo>
                  <a:pt x="149" y="278"/>
                  <a:pt x="149" y="278"/>
                  <a:pt x="148" y="278"/>
                </a:cubicBezTo>
                <a:close/>
                <a:moveTo>
                  <a:pt x="167" y="278"/>
                </a:moveTo>
                <a:cubicBezTo>
                  <a:pt x="167" y="278"/>
                  <a:pt x="167" y="278"/>
                  <a:pt x="167" y="278"/>
                </a:cubicBezTo>
                <a:cubicBezTo>
                  <a:pt x="167" y="279"/>
                  <a:pt x="167" y="279"/>
                  <a:pt x="167" y="280"/>
                </a:cubicBezTo>
                <a:cubicBezTo>
                  <a:pt x="167" y="280"/>
                  <a:pt x="167" y="280"/>
                  <a:pt x="166" y="280"/>
                </a:cubicBezTo>
                <a:cubicBezTo>
                  <a:pt x="167" y="282"/>
                  <a:pt x="168" y="279"/>
                  <a:pt x="169" y="280"/>
                </a:cubicBezTo>
                <a:cubicBezTo>
                  <a:pt x="170" y="278"/>
                  <a:pt x="168" y="278"/>
                  <a:pt x="167" y="278"/>
                </a:cubicBezTo>
                <a:close/>
                <a:moveTo>
                  <a:pt x="110" y="280"/>
                </a:moveTo>
                <a:cubicBezTo>
                  <a:pt x="110" y="280"/>
                  <a:pt x="110" y="280"/>
                  <a:pt x="110" y="280"/>
                </a:cubicBezTo>
                <a:cubicBezTo>
                  <a:pt x="110" y="280"/>
                  <a:pt x="111" y="280"/>
                  <a:pt x="111" y="279"/>
                </a:cubicBezTo>
                <a:cubicBezTo>
                  <a:pt x="111" y="279"/>
                  <a:pt x="112" y="279"/>
                  <a:pt x="111" y="279"/>
                </a:cubicBezTo>
                <a:cubicBezTo>
                  <a:pt x="111" y="279"/>
                  <a:pt x="111" y="278"/>
                  <a:pt x="110" y="278"/>
                </a:cubicBezTo>
                <a:cubicBezTo>
                  <a:pt x="110" y="279"/>
                  <a:pt x="110" y="279"/>
                  <a:pt x="110" y="280"/>
                </a:cubicBezTo>
                <a:close/>
                <a:moveTo>
                  <a:pt x="144" y="280"/>
                </a:moveTo>
                <a:cubicBezTo>
                  <a:pt x="144" y="280"/>
                  <a:pt x="144" y="280"/>
                  <a:pt x="144" y="280"/>
                </a:cubicBezTo>
                <a:cubicBezTo>
                  <a:pt x="145" y="281"/>
                  <a:pt x="147" y="282"/>
                  <a:pt x="146" y="283"/>
                </a:cubicBezTo>
                <a:cubicBezTo>
                  <a:pt x="147" y="284"/>
                  <a:pt x="147" y="287"/>
                  <a:pt x="145" y="287"/>
                </a:cubicBezTo>
                <a:cubicBezTo>
                  <a:pt x="145" y="290"/>
                  <a:pt x="147" y="290"/>
                  <a:pt x="148" y="288"/>
                </a:cubicBezTo>
                <a:cubicBezTo>
                  <a:pt x="148" y="286"/>
                  <a:pt x="148" y="285"/>
                  <a:pt x="149" y="283"/>
                </a:cubicBezTo>
                <a:cubicBezTo>
                  <a:pt x="148" y="282"/>
                  <a:pt x="147" y="281"/>
                  <a:pt x="147" y="279"/>
                </a:cubicBezTo>
                <a:cubicBezTo>
                  <a:pt x="146" y="278"/>
                  <a:pt x="145" y="279"/>
                  <a:pt x="144" y="280"/>
                </a:cubicBezTo>
                <a:close/>
                <a:moveTo>
                  <a:pt x="127" y="282"/>
                </a:move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8" y="283"/>
                  <a:pt x="128" y="284"/>
                </a:cubicBezTo>
                <a:cubicBezTo>
                  <a:pt x="127" y="286"/>
                  <a:pt x="126" y="289"/>
                  <a:pt x="130" y="288"/>
                </a:cubicBezTo>
                <a:cubicBezTo>
                  <a:pt x="131" y="287"/>
                  <a:pt x="129" y="286"/>
                  <a:pt x="129" y="285"/>
                </a:cubicBezTo>
                <a:cubicBezTo>
                  <a:pt x="129" y="284"/>
                  <a:pt x="130" y="283"/>
                  <a:pt x="130" y="282"/>
                </a:cubicBezTo>
                <a:cubicBezTo>
                  <a:pt x="129" y="281"/>
                  <a:pt x="127" y="280"/>
                  <a:pt x="127" y="282"/>
                </a:cubicBezTo>
                <a:close/>
                <a:moveTo>
                  <a:pt x="132" y="283"/>
                </a:moveTo>
                <a:cubicBezTo>
                  <a:pt x="132" y="283"/>
                  <a:pt x="132" y="283"/>
                  <a:pt x="132" y="283"/>
                </a:cubicBezTo>
                <a:cubicBezTo>
                  <a:pt x="132" y="283"/>
                  <a:pt x="131" y="283"/>
                  <a:pt x="131" y="283"/>
                </a:cubicBezTo>
                <a:cubicBezTo>
                  <a:pt x="131" y="284"/>
                  <a:pt x="130" y="284"/>
                  <a:pt x="130" y="285"/>
                </a:cubicBezTo>
                <a:cubicBezTo>
                  <a:pt x="132" y="286"/>
                  <a:pt x="133" y="288"/>
                  <a:pt x="131" y="290"/>
                </a:cubicBezTo>
                <a:cubicBezTo>
                  <a:pt x="131" y="293"/>
                  <a:pt x="136" y="289"/>
                  <a:pt x="137" y="292"/>
                </a:cubicBezTo>
                <a:cubicBezTo>
                  <a:pt x="138" y="292"/>
                  <a:pt x="139" y="292"/>
                  <a:pt x="139" y="291"/>
                </a:cubicBezTo>
                <a:cubicBezTo>
                  <a:pt x="138" y="292"/>
                  <a:pt x="138" y="291"/>
                  <a:pt x="137" y="291"/>
                </a:cubicBezTo>
                <a:cubicBezTo>
                  <a:pt x="137" y="289"/>
                  <a:pt x="138" y="288"/>
                  <a:pt x="137" y="287"/>
                </a:cubicBezTo>
                <a:cubicBezTo>
                  <a:pt x="136" y="287"/>
                  <a:pt x="134" y="288"/>
                  <a:pt x="133" y="287"/>
                </a:cubicBezTo>
                <a:cubicBezTo>
                  <a:pt x="132" y="286"/>
                  <a:pt x="133" y="284"/>
                  <a:pt x="132" y="283"/>
                </a:cubicBezTo>
                <a:close/>
                <a:moveTo>
                  <a:pt x="162" y="283"/>
                </a:moveTo>
                <a:cubicBezTo>
                  <a:pt x="162" y="283"/>
                  <a:pt x="162" y="283"/>
                  <a:pt x="162" y="283"/>
                </a:cubicBezTo>
                <a:cubicBezTo>
                  <a:pt x="162" y="284"/>
                  <a:pt x="162" y="284"/>
                  <a:pt x="162" y="285"/>
                </a:cubicBezTo>
                <a:cubicBezTo>
                  <a:pt x="163" y="285"/>
                  <a:pt x="164" y="284"/>
                  <a:pt x="165" y="285"/>
                </a:cubicBezTo>
                <a:cubicBezTo>
                  <a:pt x="165" y="284"/>
                  <a:pt x="164" y="284"/>
                  <a:pt x="165" y="284"/>
                </a:cubicBezTo>
                <a:cubicBezTo>
                  <a:pt x="163" y="284"/>
                  <a:pt x="163" y="283"/>
                  <a:pt x="162" y="283"/>
                </a:cubicBezTo>
                <a:close/>
                <a:moveTo>
                  <a:pt x="143" y="287"/>
                </a:moveTo>
                <a:cubicBezTo>
                  <a:pt x="143" y="287"/>
                  <a:pt x="143" y="287"/>
                  <a:pt x="143" y="287"/>
                </a:cubicBezTo>
                <a:cubicBezTo>
                  <a:pt x="144" y="287"/>
                  <a:pt x="146" y="286"/>
                  <a:pt x="145" y="285"/>
                </a:cubicBezTo>
                <a:cubicBezTo>
                  <a:pt x="145" y="282"/>
                  <a:pt x="142" y="286"/>
                  <a:pt x="141" y="285"/>
                </a:cubicBezTo>
                <a:cubicBezTo>
                  <a:pt x="142" y="286"/>
                  <a:pt x="142" y="287"/>
                  <a:pt x="143" y="287"/>
                </a:cubicBezTo>
                <a:close/>
                <a:moveTo>
                  <a:pt x="149" y="286"/>
                </a:moveTo>
                <a:cubicBezTo>
                  <a:pt x="149" y="286"/>
                  <a:pt x="149" y="286"/>
                  <a:pt x="149" y="286"/>
                </a:cubicBezTo>
                <a:cubicBezTo>
                  <a:pt x="150" y="286"/>
                  <a:pt x="150" y="285"/>
                  <a:pt x="151" y="285"/>
                </a:cubicBezTo>
                <a:cubicBezTo>
                  <a:pt x="151" y="285"/>
                  <a:pt x="150" y="284"/>
                  <a:pt x="150" y="284"/>
                </a:cubicBezTo>
                <a:cubicBezTo>
                  <a:pt x="150" y="285"/>
                  <a:pt x="149" y="285"/>
                  <a:pt x="149" y="286"/>
                </a:cubicBezTo>
                <a:close/>
                <a:moveTo>
                  <a:pt x="158" y="285"/>
                </a:moveTo>
                <a:cubicBezTo>
                  <a:pt x="158" y="285"/>
                  <a:pt x="158" y="285"/>
                  <a:pt x="158" y="285"/>
                </a:cubicBezTo>
                <a:cubicBezTo>
                  <a:pt x="159" y="285"/>
                  <a:pt x="161" y="286"/>
                  <a:pt x="161" y="285"/>
                </a:cubicBezTo>
                <a:cubicBezTo>
                  <a:pt x="160" y="285"/>
                  <a:pt x="161" y="284"/>
                  <a:pt x="160" y="284"/>
                </a:cubicBezTo>
                <a:cubicBezTo>
                  <a:pt x="160" y="285"/>
                  <a:pt x="159" y="285"/>
                  <a:pt x="158" y="285"/>
                </a:cubicBezTo>
                <a:close/>
                <a:moveTo>
                  <a:pt x="141" y="288"/>
                </a:moveTo>
                <a:cubicBezTo>
                  <a:pt x="141" y="288"/>
                  <a:pt x="141" y="288"/>
                  <a:pt x="141" y="288"/>
                </a:cubicBezTo>
                <a:cubicBezTo>
                  <a:pt x="141" y="287"/>
                  <a:pt x="140" y="287"/>
                  <a:pt x="139" y="287"/>
                </a:cubicBezTo>
                <a:cubicBezTo>
                  <a:pt x="139" y="288"/>
                  <a:pt x="139" y="288"/>
                  <a:pt x="139" y="290"/>
                </a:cubicBezTo>
                <a:cubicBezTo>
                  <a:pt x="140" y="291"/>
                  <a:pt x="143" y="291"/>
                  <a:pt x="143" y="293"/>
                </a:cubicBezTo>
                <a:cubicBezTo>
                  <a:pt x="143" y="293"/>
                  <a:pt x="143" y="292"/>
                  <a:pt x="144" y="292"/>
                </a:cubicBezTo>
                <a:cubicBezTo>
                  <a:pt x="145" y="289"/>
                  <a:pt x="142" y="289"/>
                  <a:pt x="141" y="288"/>
                </a:cubicBezTo>
                <a:close/>
                <a:moveTo>
                  <a:pt x="150" y="287"/>
                </a:moveTo>
                <a:cubicBezTo>
                  <a:pt x="150" y="287"/>
                  <a:pt x="150" y="287"/>
                  <a:pt x="150" y="287"/>
                </a:cubicBezTo>
                <a:cubicBezTo>
                  <a:pt x="151" y="288"/>
                  <a:pt x="149" y="289"/>
                  <a:pt x="148" y="290"/>
                </a:cubicBezTo>
                <a:cubicBezTo>
                  <a:pt x="150" y="290"/>
                  <a:pt x="153" y="290"/>
                  <a:pt x="153" y="288"/>
                </a:cubicBezTo>
                <a:cubicBezTo>
                  <a:pt x="152" y="288"/>
                  <a:pt x="151" y="286"/>
                  <a:pt x="150" y="287"/>
                </a:cubicBezTo>
                <a:close/>
                <a:moveTo>
                  <a:pt x="124" y="290"/>
                </a:moveTo>
                <a:cubicBezTo>
                  <a:pt x="124" y="290"/>
                  <a:pt x="124" y="290"/>
                  <a:pt x="124" y="290"/>
                </a:cubicBezTo>
                <a:cubicBezTo>
                  <a:pt x="126" y="290"/>
                  <a:pt x="126" y="290"/>
                  <a:pt x="127" y="290"/>
                </a:cubicBezTo>
                <a:cubicBezTo>
                  <a:pt x="128" y="291"/>
                  <a:pt x="127" y="292"/>
                  <a:pt x="127" y="293"/>
                </a:cubicBezTo>
                <a:cubicBezTo>
                  <a:pt x="128" y="294"/>
                  <a:pt x="128" y="294"/>
                  <a:pt x="129" y="294"/>
                </a:cubicBezTo>
                <a:cubicBezTo>
                  <a:pt x="130" y="293"/>
                  <a:pt x="131" y="296"/>
                  <a:pt x="132" y="296"/>
                </a:cubicBezTo>
                <a:cubicBezTo>
                  <a:pt x="133" y="296"/>
                  <a:pt x="134" y="294"/>
                  <a:pt x="133" y="292"/>
                </a:cubicBezTo>
                <a:cubicBezTo>
                  <a:pt x="131" y="293"/>
                  <a:pt x="129" y="291"/>
                  <a:pt x="130" y="289"/>
                </a:cubicBezTo>
                <a:cubicBezTo>
                  <a:pt x="128" y="289"/>
                  <a:pt x="127" y="289"/>
                  <a:pt x="126" y="288"/>
                </a:cubicBezTo>
                <a:cubicBezTo>
                  <a:pt x="126" y="288"/>
                  <a:pt x="126" y="287"/>
                  <a:pt x="125" y="287"/>
                </a:cubicBezTo>
                <a:cubicBezTo>
                  <a:pt x="124" y="287"/>
                  <a:pt x="123" y="289"/>
                  <a:pt x="124" y="290"/>
                </a:cubicBezTo>
                <a:close/>
                <a:moveTo>
                  <a:pt x="154" y="289"/>
                </a:moveTo>
                <a:cubicBezTo>
                  <a:pt x="154" y="289"/>
                  <a:pt x="154" y="289"/>
                  <a:pt x="154" y="289"/>
                </a:cubicBezTo>
                <a:cubicBezTo>
                  <a:pt x="155" y="289"/>
                  <a:pt x="156" y="290"/>
                  <a:pt x="157" y="291"/>
                </a:cubicBezTo>
                <a:cubicBezTo>
                  <a:pt x="157" y="291"/>
                  <a:pt x="158" y="290"/>
                  <a:pt x="158" y="289"/>
                </a:cubicBezTo>
                <a:cubicBezTo>
                  <a:pt x="157" y="289"/>
                  <a:pt x="154" y="289"/>
                  <a:pt x="155" y="288"/>
                </a:cubicBezTo>
                <a:cubicBezTo>
                  <a:pt x="155" y="288"/>
                  <a:pt x="155" y="288"/>
                  <a:pt x="155" y="287"/>
                </a:cubicBezTo>
                <a:cubicBezTo>
                  <a:pt x="154" y="288"/>
                  <a:pt x="154" y="288"/>
                  <a:pt x="154" y="289"/>
                </a:cubicBezTo>
                <a:close/>
                <a:moveTo>
                  <a:pt x="121" y="290"/>
                </a:moveTo>
                <a:cubicBezTo>
                  <a:pt x="121" y="290"/>
                  <a:pt x="121" y="290"/>
                  <a:pt x="121" y="290"/>
                </a:cubicBezTo>
                <a:cubicBezTo>
                  <a:pt x="121" y="290"/>
                  <a:pt x="121" y="290"/>
                  <a:pt x="121" y="290"/>
                </a:cubicBezTo>
                <a:cubicBezTo>
                  <a:pt x="122" y="289"/>
                  <a:pt x="123" y="289"/>
                  <a:pt x="122" y="288"/>
                </a:cubicBezTo>
                <a:cubicBezTo>
                  <a:pt x="122" y="289"/>
                  <a:pt x="121" y="289"/>
                  <a:pt x="121" y="290"/>
                </a:cubicBezTo>
                <a:close/>
                <a:moveTo>
                  <a:pt x="152" y="296"/>
                </a:moveTo>
                <a:cubicBezTo>
                  <a:pt x="152" y="296"/>
                  <a:pt x="152" y="296"/>
                  <a:pt x="152" y="296"/>
                </a:cubicBezTo>
                <a:cubicBezTo>
                  <a:pt x="152" y="297"/>
                  <a:pt x="153" y="297"/>
                  <a:pt x="153" y="298"/>
                </a:cubicBezTo>
                <a:cubicBezTo>
                  <a:pt x="153" y="298"/>
                  <a:pt x="154" y="297"/>
                  <a:pt x="154" y="299"/>
                </a:cubicBezTo>
                <a:cubicBezTo>
                  <a:pt x="154" y="298"/>
                  <a:pt x="154" y="298"/>
                  <a:pt x="153" y="298"/>
                </a:cubicBezTo>
                <a:cubicBezTo>
                  <a:pt x="154" y="299"/>
                  <a:pt x="155" y="300"/>
                  <a:pt x="154" y="301"/>
                </a:cubicBezTo>
                <a:cubicBezTo>
                  <a:pt x="154" y="301"/>
                  <a:pt x="154" y="300"/>
                  <a:pt x="154" y="300"/>
                </a:cubicBezTo>
                <a:cubicBezTo>
                  <a:pt x="154" y="301"/>
                  <a:pt x="153" y="301"/>
                  <a:pt x="153" y="302"/>
                </a:cubicBezTo>
                <a:cubicBezTo>
                  <a:pt x="152" y="302"/>
                  <a:pt x="150" y="302"/>
                  <a:pt x="150" y="302"/>
                </a:cubicBezTo>
                <a:cubicBezTo>
                  <a:pt x="151" y="304"/>
                  <a:pt x="152" y="305"/>
                  <a:pt x="152" y="306"/>
                </a:cubicBezTo>
                <a:cubicBezTo>
                  <a:pt x="150" y="303"/>
                  <a:pt x="149" y="301"/>
                  <a:pt x="148" y="298"/>
                </a:cubicBezTo>
                <a:cubicBezTo>
                  <a:pt x="149" y="298"/>
                  <a:pt x="149" y="300"/>
                  <a:pt x="149" y="300"/>
                </a:cubicBezTo>
                <a:cubicBezTo>
                  <a:pt x="149" y="299"/>
                  <a:pt x="150" y="299"/>
                  <a:pt x="150" y="298"/>
                </a:cubicBezTo>
                <a:cubicBezTo>
                  <a:pt x="150" y="298"/>
                  <a:pt x="149" y="297"/>
                  <a:pt x="149" y="296"/>
                </a:cubicBezTo>
                <a:cubicBezTo>
                  <a:pt x="148" y="296"/>
                  <a:pt x="148" y="296"/>
                  <a:pt x="147" y="296"/>
                </a:cubicBezTo>
                <a:cubicBezTo>
                  <a:pt x="147" y="299"/>
                  <a:pt x="148" y="301"/>
                  <a:pt x="149" y="302"/>
                </a:cubicBezTo>
                <a:cubicBezTo>
                  <a:pt x="150" y="303"/>
                  <a:pt x="149" y="302"/>
                  <a:pt x="149" y="302"/>
                </a:cubicBezTo>
                <a:cubicBezTo>
                  <a:pt x="149" y="303"/>
                  <a:pt x="150" y="304"/>
                  <a:pt x="150" y="305"/>
                </a:cubicBezTo>
                <a:cubicBezTo>
                  <a:pt x="150" y="304"/>
                  <a:pt x="149" y="303"/>
                  <a:pt x="149" y="303"/>
                </a:cubicBezTo>
                <a:cubicBezTo>
                  <a:pt x="149" y="303"/>
                  <a:pt x="149" y="303"/>
                  <a:pt x="148" y="303"/>
                </a:cubicBezTo>
                <a:cubicBezTo>
                  <a:pt x="149" y="302"/>
                  <a:pt x="148" y="302"/>
                  <a:pt x="148" y="302"/>
                </a:cubicBezTo>
                <a:cubicBezTo>
                  <a:pt x="148" y="303"/>
                  <a:pt x="147" y="305"/>
                  <a:pt x="145" y="304"/>
                </a:cubicBezTo>
                <a:cubicBezTo>
                  <a:pt x="145" y="303"/>
                  <a:pt x="144" y="303"/>
                  <a:pt x="143" y="302"/>
                </a:cubicBezTo>
                <a:cubicBezTo>
                  <a:pt x="143" y="300"/>
                  <a:pt x="142" y="298"/>
                  <a:pt x="142" y="296"/>
                </a:cubicBezTo>
                <a:cubicBezTo>
                  <a:pt x="143" y="298"/>
                  <a:pt x="143" y="299"/>
                  <a:pt x="143" y="300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43" y="298"/>
                  <a:pt x="143" y="297"/>
                  <a:pt x="142" y="295"/>
                </a:cubicBezTo>
                <a:cubicBezTo>
                  <a:pt x="142" y="295"/>
                  <a:pt x="141" y="294"/>
                  <a:pt x="141" y="295"/>
                </a:cubicBezTo>
                <a:cubicBezTo>
                  <a:pt x="142" y="298"/>
                  <a:pt x="143" y="302"/>
                  <a:pt x="143" y="303"/>
                </a:cubicBezTo>
                <a:cubicBezTo>
                  <a:pt x="142" y="302"/>
                  <a:pt x="142" y="299"/>
                  <a:pt x="141" y="298"/>
                </a:cubicBezTo>
                <a:cubicBezTo>
                  <a:pt x="141" y="298"/>
                  <a:pt x="140" y="298"/>
                  <a:pt x="140" y="298"/>
                </a:cubicBezTo>
                <a:cubicBezTo>
                  <a:pt x="140" y="300"/>
                  <a:pt x="141" y="302"/>
                  <a:pt x="141" y="304"/>
                </a:cubicBezTo>
                <a:cubicBezTo>
                  <a:pt x="141" y="304"/>
                  <a:pt x="140" y="304"/>
                  <a:pt x="140" y="304"/>
                </a:cubicBezTo>
                <a:cubicBezTo>
                  <a:pt x="140" y="302"/>
                  <a:pt x="140" y="300"/>
                  <a:pt x="139" y="298"/>
                </a:cubicBezTo>
                <a:cubicBezTo>
                  <a:pt x="139" y="299"/>
                  <a:pt x="140" y="299"/>
                  <a:pt x="139" y="299"/>
                </a:cubicBezTo>
                <a:cubicBezTo>
                  <a:pt x="139" y="299"/>
                  <a:pt x="139" y="299"/>
                  <a:pt x="139" y="298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7" y="300"/>
                  <a:pt x="138" y="301"/>
                  <a:pt x="138" y="302"/>
                </a:cubicBezTo>
                <a:cubicBezTo>
                  <a:pt x="137" y="301"/>
                  <a:pt x="138" y="298"/>
                  <a:pt x="137" y="297"/>
                </a:cubicBezTo>
                <a:cubicBezTo>
                  <a:pt x="136" y="299"/>
                  <a:pt x="137" y="300"/>
                  <a:pt x="136" y="301"/>
                </a:cubicBezTo>
                <a:cubicBezTo>
                  <a:pt x="136" y="299"/>
                  <a:pt x="136" y="297"/>
                  <a:pt x="137" y="295"/>
                </a:cubicBezTo>
                <a:cubicBezTo>
                  <a:pt x="136" y="295"/>
                  <a:pt x="136" y="295"/>
                  <a:pt x="136" y="295"/>
                </a:cubicBezTo>
                <a:cubicBezTo>
                  <a:pt x="135" y="297"/>
                  <a:pt x="136" y="300"/>
                  <a:pt x="135" y="301"/>
                </a:cubicBezTo>
                <a:cubicBezTo>
                  <a:pt x="135" y="301"/>
                  <a:pt x="135" y="300"/>
                  <a:pt x="135" y="301"/>
                </a:cubicBezTo>
                <a:cubicBezTo>
                  <a:pt x="135" y="301"/>
                  <a:pt x="134" y="301"/>
                  <a:pt x="134" y="302"/>
                </a:cubicBezTo>
                <a:cubicBezTo>
                  <a:pt x="135" y="303"/>
                  <a:pt x="135" y="304"/>
                  <a:pt x="136" y="305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305"/>
                  <a:pt x="136" y="306"/>
                  <a:pt x="135" y="306"/>
                </a:cubicBezTo>
                <a:cubicBezTo>
                  <a:pt x="134" y="306"/>
                  <a:pt x="134" y="307"/>
                  <a:pt x="133" y="307"/>
                </a:cubicBezTo>
                <a:cubicBezTo>
                  <a:pt x="130" y="306"/>
                  <a:pt x="130" y="303"/>
                  <a:pt x="133" y="302"/>
                </a:cubicBezTo>
                <a:cubicBezTo>
                  <a:pt x="133" y="300"/>
                  <a:pt x="135" y="297"/>
                  <a:pt x="135" y="295"/>
                </a:cubicBezTo>
                <a:cubicBezTo>
                  <a:pt x="133" y="297"/>
                  <a:pt x="133" y="299"/>
                  <a:pt x="132" y="302"/>
                </a:cubicBezTo>
                <a:cubicBezTo>
                  <a:pt x="132" y="300"/>
                  <a:pt x="133" y="298"/>
                  <a:pt x="133" y="297"/>
                </a:cubicBezTo>
                <a:cubicBezTo>
                  <a:pt x="131" y="298"/>
                  <a:pt x="132" y="302"/>
                  <a:pt x="131" y="304"/>
                </a:cubicBezTo>
                <a:cubicBezTo>
                  <a:pt x="130" y="303"/>
                  <a:pt x="131" y="302"/>
                  <a:pt x="130" y="303"/>
                </a:cubicBezTo>
                <a:cubicBezTo>
                  <a:pt x="131" y="301"/>
                  <a:pt x="132" y="299"/>
                  <a:pt x="132" y="297"/>
                </a:cubicBezTo>
                <a:cubicBezTo>
                  <a:pt x="130" y="299"/>
                  <a:pt x="130" y="302"/>
                  <a:pt x="129" y="304"/>
                </a:cubicBezTo>
                <a:cubicBezTo>
                  <a:pt x="130" y="302"/>
                  <a:pt x="130" y="300"/>
                  <a:pt x="131" y="298"/>
                </a:cubicBezTo>
                <a:cubicBezTo>
                  <a:pt x="130" y="298"/>
                  <a:pt x="130" y="299"/>
                  <a:pt x="130" y="298"/>
                </a:cubicBezTo>
                <a:cubicBezTo>
                  <a:pt x="131" y="298"/>
                  <a:pt x="130" y="297"/>
                  <a:pt x="130" y="297"/>
                </a:cubicBezTo>
                <a:cubicBezTo>
                  <a:pt x="130" y="298"/>
                  <a:pt x="130" y="298"/>
                  <a:pt x="129" y="299"/>
                </a:cubicBezTo>
                <a:cubicBezTo>
                  <a:pt x="129" y="299"/>
                  <a:pt x="130" y="298"/>
                  <a:pt x="129" y="298"/>
                </a:cubicBezTo>
                <a:cubicBezTo>
                  <a:pt x="129" y="299"/>
                  <a:pt x="129" y="299"/>
                  <a:pt x="128" y="300"/>
                </a:cubicBezTo>
                <a:cubicBezTo>
                  <a:pt x="128" y="299"/>
                  <a:pt x="129" y="298"/>
                  <a:pt x="129" y="296"/>
                </a:cubicBezTo>
                <a:cubicBezTo>
                  <a:pt x="129" y="296"/>
                  <a:pt x="129" y="298"/>
                  <a:pt x="128" y="298"/>
                </a:cubicBezTo>
                <a:cubicBezTo>
                  <a:pt x="129" y="297"/>
                  <a:pt x="129" y="296"/>
                  <a:pt x="129" y="295"/>
                </a:cubicBezTo>
                <a:cubicBezTo>
                  <a:pt x="127" y="296"/>
                  <a:pt x="127" y="299"/>
                  <a:pt x="126" y="299"/>
                </a:cubicBezTo>
                <a:cubicBezTo>
                  <a:pt x="127" y="298"/>
                  <a:pt x="127" y="297"/>
                  <a:pt x="128" y="295"/>
                </a:cubicBezTo>
                <a:cubicBezTo>
                  <a:pt x="126" y="296"/>
                  <a:pt x="126" y="298"/>
                  <a:pt x="125" y="299"/>
                </a:cubicBezTo>
                <a:cubicBezTo>
                  <a:pt x="123" y="300"/>
                  <a:pt x="121" y="301"/>
                  <a:pt x="119" y="302"/>
                </a:cubicBezTo>
                <a:cubicBezTo>
                  <a:pt x="119" y="302"/>
                  <a:pt x="119" y="302"/>
                  <a:pt x="119" y="302"/>
                </a:cubicBezTo>
                <a:cubicBezTo>
                  <a:pt x="113" y="310"/>
                  <a:pt x="109" y="323"/>
                  <a:pt x="112" y="335"/>
                </a:cubicBezTo>
                <a:cubicBezTo>
                  <a:pt x="114" y="339"/>
                  <a:pt x="117" y="342"/>
                  <a:pt x="121" y="343"/>
                </a:cubicBezTo>
                <a:cubicBezTo>
                  <a:pt x="124" y="344"/>
                  <a:pt x="126" y="345"/>
                  <a:pt x="127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29" y="355"/>
                  <a:pt x="136" y="350"/>
                  <a:pt x="141" y="350"/>
                </a:cubicBezTo>
                <a:cubicBezTo>
                  <a:pt x="143" y="350"/>
                  <a:pt x="144" y="351"/>
                  <a:pt x="146" y="351"/>
                </a:cubicBezTo>
                <a:cubicBezTo>
                  <a:pt x="151" y="353"/>
                  <a:pt x="155" y="356"/>
                  <a:pt x="161" y="354"/>
                </a:cubicBezTo>
                <a:cubicBezTo>
                  <a:pt x="166" y="353"/>
                  <a:pt x="170" y="349"/>
                  <a:pt x="173" y="345"/>
                </a:cubicBezTo>
                <a:cubicBezTo>
                  <a:pt x="176" y="342"/>
                  <a:pt x="179" y="339"/>
                  <a:pt x="181" y="335"/>
                </a:cubicBezTo>
                <a:cubicBezTo>
                  <a:pt x="183" y="331"/>
                  <a:pt x="182" y="322"/>
                  <a:pt x="180" y="317"/>
                </a:cubicBezTo>
                <a:cubicBezTo>
                  <a:pt x="180" y="315"/>
                  <a:pt x="178" y="313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10"/>
                  <a:pt x="176" y="309"/>
                  <a:pt x="175" y="308"/>
                </a:cubicBezTo>
                <a:cubicBezTo>
                  <a:pt x="174" y="307"/>
                  <a:pt x="173" y="306"/>
                  <a:pt x="173" y="305"/>
                </a:cubicBezTo>
                <a:cubicBezTo>
                  <a:pt x="170" y="302"/>
                  <a:pt x="166" y="300"/>
                  <a:pt x="162" y="298"/>
                </a:cubicBezTo>
                <a:cubicBezTo>
                  <a:pt x="159" y="298"/>
                  <a:pt x="158" y="296"/>
                  <a:pt x="157" y="295"/>
                </a:cubicBezTo>
                <a:cubicBezTo>
                  <a:pt x="157" y="295"/>
                  <a:pt x="157" y="295"/>
                  <a:pt x="157" y="294"/>
                </a:cubicBezTo>
                <a:cubicBezTo>
                  <a:pt x="156" y="292"/>
                  <a:pt x="155" y="291"/>
                  <a:pt x="153" y="290"/>
                </a:cubicBezTo>
                <a:cubicBezTo>
                  <a:pt x="154" y="291"/>
                  <a:pt x="155" y="292"/>
                  <a:pt x="156" y="292"/>
                </a:cubicBezTo>
                <a:cubicBezTo>
                  <a:pt x="156" y="291"/>
                  <a:pt x="154" y="288"/>
                  <a:pt x="153" y="290"/>
                </a:cubicBezTo>
                <a:cubicBezTo>
                  <a:pt x="154" y="292"/>
                  <a:pt x="155" y="293"/>
                  <a:pt x="157" y="294"/>
                </a:cubicBezTo>
                <a:cubicBezTo>
                  <a:pt x="156" y="294"/>
                  <a:pt x="156" y="295"/>
                  <a:pt x="156" y="295"/>
                </a:cubicBezTo>
                <a:cubicBezTo>
                  <a:pt x="156" y="294"/>
                  <a:pt x="155" y="294"/>
                  <a:pt x="155" y="294"/>
                </a:cubicBezTo>
                <a:cubicBezTo>
                  <a:pt x="154" y="293"/>
                  <a:pt x="153" y="291"/>
                  <a:pt x="152" y="291"/>
                </a:cubicBezTo>
                <a:cubicBezTo>
                  <a:pt x="152" y="292"/>
                  <a:pt x="154" y="293"/>
                  <a:pt x="154" y="294"/>
                </a:cubicBezTo>
                <a:cubicBezTo>
                  <a:pt x="153" y="294"/>
                  <a:pt x="152" y="292"/>
                  <a:pt x="151" y="291"/>
                </a:cubicBezTo>
                <a:cubicBezTo>
                  <a:pt x="151" y="292"/>
                  <a:pt x="153" y="293"/>
                  <a:pt x="153" y="294"/>
                </a:cubicBezTo>
                <a:cubicBezTo>
                  <a:pt x="152" y="293"/>
                  <a:pt x="151" y="292"/>
                  <a:pt x="150" y="291"/>
                </a:cubicBezTo>
                <a:cubicBezTo>
                  <a:pt x="150" y="292"/>
                  <a:pt x="150" y="292"/>
                  <a:pt x="150" y="292"/>
                </a:cubicBezTo>
                <a:cubicBezTo>
                  <a:pt x="150" y="292"/>
                  <a:pt x="150" y="292"/>
                  <a:pt x="151" y="292"/>
                </a:cubicBezTo>
                <a:cubicBezTo>
                  <a:pt x="153" y="295"/>
                  <a:pt x="156" y="297"/>
                  <a:pt x="157" y="299"/>
                </a:cubicBezTo>
                <a:cubicBezTo>
                  <a:pt x="157" y="299"/>
                  <a:pt x="155" y="298"/>
                  <a:pt x="155" y="297"/>
                </a:cubicBezTo>
                <a:cubicBezTo>
                  <a:pt x="155" y="297"/>
                  <a:pt x="155" y="297"/>
                  <a:pt x="155" y="297"/>
                </a:cubicBezTo>
                <a:cubicBezTo>
                  <a:pt x="154" y="297"/>
                  <a:pt x="154" y="297"/>
                  <a:pt x="154" y="296"/>
                </a:cubicBezTo>
                <a:cubicBezTo>
                  <a:pt x="153" y="296"/>
                  <a:pt x="154" y="296"/>
                  <a:pt x="153" y="296"/>
                </a:cubicBezTo>
                <a:cubicBezTo>
                  <a:pt x="153" y="295"/>
                  <a:pt x="152" y="294"/>
                  <a:pt x="151" y="294"/>
                </a:cubicBezTo>
                <a:cubicBezTo>
                  <a:pt x="151" y="294"/>
                  <a:pt x="151" y="294"/>
                  <a:pt x="151" y="295"/>
                </a:cubicBezTo>
                <a:cubicBezTo>
                  <a:pt x="152" y="296"/>
                  <a:pt x="153" y="297"/>
                  <a:pt x="153" y="298"/>
                </a:cubicBezTo>
                <a:cubicBezTo>
                  <a:pt x="153" y="297"/>
                  <a:pt x="152" y="296"/>
                  <a:pt x="152" y="296"/>
                </a:cubicBezTo>
                <a:close/>
                <a:moveTo>
                  <a:pt x="157" y="291"/>
                </a:moveTo>
                <a:cubicBezTo>
                  <a:pt x="157" y="291"/>
                  <a:pt x="157" y="291"/>
                  <a:pt x="157" y="291"/>
                </a:cubicBezTo>
                <a:cubicBezTo>
                  <a:pt x="156" y="291"/>
                  <a:pt x="156" y="290"/>
                  <a:pt x="155" y="290"/>
                </a:cubicBezTo>
                <a:cubicBezTo>
                  <a:pt x="155" y="290"/>
                  <a:pt x="156" y="291"/>
                  <a:pt x="157" y="291"/>
                </a:cubicBezTo>
                <a:close/>
                <a:moveTo>
                  <a:pt x="117" y="291"/>
                </a:moveTo>
                <a:cubicBezTo>
                  <a:pt x="117" y="291"/>
                  <a:pt x="117" y="291"/>
                  <a:pt x="117" y="291"/>
                </a:cubicBezTo>
                <a:cubicBezTo>
                  <a:pt x="117" y="291"/>
                  <a:pt x="117" y="291"/>
                  <a:pt x="117" y="291"/>
                </a:cubicBezTo>
                <a:cubicBezTo>
                  <a:pt x="118" y="291"/>
                  <a:pt x="119" y="291"/>
                  <a:pt x="120" y="291"/>
                </a:cubicBezTo>
                <a:cubicBezTo>
                  <a:pt x="120" y="290"/>
                  <a:pt x="118" y="290"/>
                  <a:pt x="119" y="289"/>
                </a:cubicBezTo>
                <a:cubicBezTo>
                  <a:pt x="118" y="289"/>
                  <a:pt x="117" y="290"/>
                  <a:pt x="117" y="291"/>
                </a:cubicBezTo>
                <a:close/>
                <a:moveTo>
                  <a:pt x="170" y="299"/>
                </a:moveTo>
                <a:cubicBezTo>
                  <a:pt x="170" y="299"/>
                  <a:pt x="170" y="299"/>
                  <a:pt x="170" y="299"/>
                </a:cubicBezTo>
                <a:cubicBezTo>
                  <a:pt x="169" y="296"/>
                  <a:pt x="167" y="294"/>
                  <a:pt x="165" y="292"/>
                </a:cubicBezTo>
                <a:cubicBezTo>
                  <a:pt x="164" y="291"/>
                  <a:pt x="160" y="289"/>
                  <a:pt x="159" y="291"/>
                </a:cubicBezTo>
                <a:cubicBezTo>
                  <a:pt x="159" y="292"/>
                  <a:pt x="158" y="292"/>
                  <a:pt x="158" y="294"/>
                </a:cubicBezTo>
                <a:cubicBezTo>
                  <a:pt x="160" y="297"/>
                  <a:pt x="165" y="298"/>
                  <a:pt x="168" y="300"/>
                </a:cubicBezTo>
                <a:cubicBezTo>
                  <a:pt x="169" y="301"/>
                  <a:pt x="170" y="302"/>
                  <a:pt x="172" y="302"/>
                </a:cubicBezTo>
                <a:cubicBezTo>
                  <a:pt x="170" y="301"/>
                  <a:pt x="170" y="300"/>
                  <a:pt x="170" y="299"/>
                </a:cubicBezTo>
                <a:close/>
                <a:moveTo>
                  <a:pt x="146" y="290"/>
                </a:moveTo>
                <a:cubicBezTo>
                  <a:pt x="146" y="290"/>
                  <a:pt x="146" y="290"/>
                  <a:pt x="146" y="290"/>
                </a:cubicBezTo>
                <a:cubicBezTo>
                  <a:pt x="145" y="292"/>
                  <a:pt x="145" y="294"/>
                  <a:pt x="143" y="294"/>
                </a:cubicBezTo>
                <a:cubicBezTo>
                  <a:pt x="143" y="295"/>
                  <a:pt x="144" y="293"/>
                  <a:pt x="145" y="294"/>
                </a:cubicBezTo>
                <a:cubicBezTo>
                  <a:pt x="146" y="294"/>
                  <a:pt x="146" y="294"/>
                  <a:pt x="147" y="295"/>
                </a:cubicBezTo>
                <a:cubicBezTo>
                  <a:pt x="148" y="295"/>
                  <a:pt x="149" y="295"/>
                  <a:pt x="149" y="294"/>
                </a:cubicBezTo>
                <a:cubicBezTo>
                  <a:pt x="149" y="293"/>
                  <a:pt x="148" y="293"/>
                  <a:pt x="147" y="292"/>
                </a:cubicBezTo>
                <a:cubicBezTo>
                  <a:pt x="147" y="291"/>
                  <a:pt x="147" y="290"/>
                  <a:pt x="148" y="290"/>
                </a:cubicBezTo>
                <a:cubicBezTo>
                  <a:pt x="147" y="291"/>
                  <a:pt x="146" y="291"/>
                  <a:pt x="146" y="290"/>
                </a:cubicBezTo>
                <a:close/>
                <a:moveTo>
                  <a:pt x="150" y="292"/>
                </a:moveTo>
                <a:cubicBezTo>
                  <a:pt x="150" y="292"/>
                  <a:pt x="150" y="292"/>
                  <a:pt x="150" y="292"/>
                </a:cubicBezTo>
                <a:cubicBezTo>
                  <a:pt x="149" y="292"/>
                  <a:pt x="150" y="291"/>
                  <a:pt x="149" y="292"/>
                </a:cubicBezTo>
                <a:cubicBezTo>
                  <a:pt x="149" y="292"/>
                  <a:pt x="149" y="293"/>
                  <a:pt x="150" y="292"/>
                </a:cubicBezTo>
                <a:close/>
                <a:moveTo>
                  <a:pt x="138" y="294"/>
                </a:moveTo>
                <a:cubicBezTo>
                  <a:pt x="138" y="294"/>
                  <a:pt x="138" y="294"/>
                  <a:pt x="138" y="294"/>
                </a:cubicBezTo>
                <a:cubicBezTo>
                  <a:pt x="137" y="294"/>
                  <a:pt x="136" y="293"/>
                  <a:pt x="135" y="293"/>
                </a:cubicBezTo>
                <a:cubicBezTo>
                  <a:pt x="136" y="293"/>
                  <a:pt x="134" y="293"/>
                  <a:pt x="135" y="294"/>
                </a:cubicBezTo>
                <a:cubicBezTo>
                  <a:pt x="137" y="294"/>
                  <a:pt x="139" y="294"/>
                  <a:pt x="138" y="297"/>
                </a:cubicBezTo>
                <a:cubicBezTo>
                  <a:pt x="139" y="297"/>
                  <a:pt x="139" y="297"/>
                  <a:pt x="140" y="297"/>
                </a:cubicBezTo>
                <a:cubicBezTo>
                  <a:pt x="140" y="295"/>
                  <a:pt x="139" y="295"/>
                  <a:pt x="140" y="294"/>
                </a:cubicBezTo>
                <a:cubicBezTo>
                  <a:pt x="140" y="293"/>
                  <a:pt x="141" y="293"/>
                  <a:pt x="141" y="293"/>
                </a:cubicBezTo>
                <a:cubicBezTo>
                  <a:pt x="140" y="291"/>
                  <a:pt x="139" y="293"/>
                  <a:pt x="138" y="294"/>
                </a:cubicBezTo>
                <a:close/>
                <a:moveTo>
                  <a:pt x="125" y="295"/>
                </a:moveTo>
                <a:cubicBezTo>
                  <a:pt x="125" y="295"/>
                  <a:pt x="125" y="295"/>
                  <a:pt x="125" y="295"/>
                </a:cubicBezTo>
                <a:cubicBezTo>
                  <a:pt x="126" y="295"/>
                  <a:pt x="126" y="295"/>
                  <a:pt x="126" y="296"/>
                </a:cubicBezTo>
                <a:cubicBezTo>
                  <a:pt x="126" y="295"/>
                  <a:pt x="127" y="295"/>
                  <a:pt x="127" y="295"/>
                </a:cubicBezTo>
                <a:cubicBezTo>
                  <a:pt x="126" y="295"/>
                  <a:pt x="126" y="295"/>
                  <a:pt x="126" y="294"/>
                </a:cubicBezTo>
                <a:cubicBezTo>
                  <a:pt x="126" y="295"/>
                  <a:pt x="125" y="295"/>
                  <a:pt x="125" y="295"/>
                </a:cubicBezTo>
                <a:close/>
                <a:moveTo>
                  <a:pt x="126" y="293"/>
                </a:moveTo>
                <a:cubicBezTo>
                  <a:pt x="126" y="293"/>
                  <a:pt x="126" y="293"/>
                  <a:pt x="126" y="293"/>
                </a:cubicBezTo>
                <a:cubicBezTo>
                  <a:pt x="125" y="294"/>
                  <a:pt x="124" y="294"/>
                  <a:pt x="123" y="295"/>
                </a:cubicBezTo>
                <a:cubicBezTo>
                  <a:pt x="125" y="295"/>
                  <a:pt x="127" y="294"/>
                  <a:pt x="126" y="293"/>
                </a:cubicBezTo>
                <a:close/>
                <a:moveTo>
                  <a:pt x="171" y="298"/>
                </a:moveTo>
                <a:cubicBezTo>
                  <a:pt x="171" y="298"/>
                  <a:pt x="171" y="298"/>
                  <a:pt x="171" y="298"/>
                </a:cubicBezTo>
                <a:cubicBezTo>
                  <a:pt x="171" y="297"/>
                  <a:pt x="170" y="296"/>
                  <a:pt x="169" y="295"/>
                </a:cubicBezTo>
                <a:cubicBezTo>
                  <a:pt x="170" y="296"/>
                  <a:pt x="171" y="297"/>
                  <a:pt x="171" y="298"/>
                </a:cubicBezTo>
                <a:close/>
                <a:moveTo>
                  <a:pt x="148" y="300"/>
                </a:moveTo>
                <a:cubicBezTo>
                  <a:pt x="148" y="300"/>
                  <a:pt x="148" y="300"/>
                  <a:pt x="148" y="300"/>
                </a:cubicBezTo>
                <a:cubicBezTo>
                  <a:pt x="147" y="298"/>
                  <a:pt x="146" y="296"/>
                  <a:pt x="145" y="295"/>
                </a:cubicBezTo>
                <a:cubicBezTo>
                  <a:pt x="145" y="296"/>
                  <a:pt x="145" y="297"/>
                  <a:pt x="145" y="298"/>
                </a:cubicBezTo>
                <a:cubicBezTo>
                  <a:pt x="145" y="297"/>
                  <a:pt x="145" y="296"/>
                  <a:pt x="144" y="296"/>
                </a:cubicBezTo>
                <a:cubicBezTo>
                  <a:pt x="144" y="296"/>
                  <a:pt x="144" y="296"/>
                  <a:pt x="144" y="296"/>
                </a:cubicBezTo>
                <a:cubicBezTo>
                  <a:pt x="144" y="297"/>
                  <a:pt x="144" y="298"/>
                  <a:pt x="145" y="299"/>
                </a:cubicBezTo>
                <a:cubicBezTo>
                  <a:pt x="146" y="299"/>
                  <a:pt x="146" y="300"/>
                  <a:pt x="146" y="300"/>
                </a:cubicBezTo>
                <a:cubicBezTo>
                  <a:pt x="146" y="299"/>
                  <a:pt x="145" y="299"/>
                  <a:pt x="146" y="298"/>
                </a:cubicBezTo>
                <a:cubicBezTo>
                  <a:pt x="146" y="299"/>
                  <a:pt x="146" y="300"/>
                  <a:pt x="148" y="300"/>
                </a:cubicBezTo>
                <a:close/>
                <a:moveTo>
                  <a:pt x="149" y="296"/>
                </a:moveTo>
                <a:cubicBezTo>
                  <a:pt x="149" y="296"/>
                  <a:pt x="149" y="296"/>
                  <a:pt x="149" y="296"/>
                </a:cubicBezTo>
                <a:cubicBezTo>
                  <a:pt x="151" y="296"/>
                  <a:pt x="150" y="297"/>
                  <a:pt x="151" y="298"/>
                </a:cubicBezTo>
                <a:cubicBezTo>
                  <a:pt x="151" y="297"/>
                  <a:pt x="152" y="298"/>
                  <a:pt x="152" y="297"/>
                </a:cubicBezTo>
                <a:cubicBezTo>
                  <a:pt x="151" y="297"/>
                  <a:pt x="151" y="296"/>
                  <a:pt x="150" y="295"/>
                </a:cubicBezTo>
                <a:cubicBezTo>
                  <a:pt x="150" y="296"/>
                  <a:pt x="149" y="295"/>
                  <a:pt x="149" y="296"/>
                </a:cubicBezTo>
                <a:close/>
                <a:moveTo>
                  <a:pt x="123" y="296"/>
                </a:moveTo>
                <a:cubicBezTo>
                  <a:pt x="123" y="296"/>
                  <a:pt x="123" y="296"/>
                  <a:pt x="123" y="296"/>
                </a:cubicBezTo>
                <a:cubicBezTo>
                  <a:pt x="122" y="297"/>
                  <a:pt x="121" y="299"/>
                  <a:pt x="120" y="300"/>
                </a:cubicBezTo>
                <a:cubicBezTo>
                  <a:pt x="122" y="299"/>
                  <a:pt x="124" y="298"/>
                  <a:pt x="124" y="296"/>
                </a:cubicBezTo>
                <a:cubicBezTo>
                  <a:pt x="124" y="296"/>
                  <a:pt x="124" y="296"/>
                  <a:pt x="123" y="296"/>
                </a:cubicBezTo>
                <a:cubicBezTo>
                  <a:pt x="123" y="296"/>
                  <a:pt x="124" y="296"/>
                  <a:pt x="123" y="296"/>
                </a:cubicBezTo>
                <a:close/>
                <a:moveTo>
                  <a:pt x="151" y="301"/>
                </a:moveTo>
                <a:cubicBezTo>
                  <a:pt x="151" y="301"/>
                  <a:pt x="151" y="301"/>
                  <a:pt x="151" y="301"/>
                </a:cubicBezTo>
                <a:cubicBezTo>
                  <a:pt x="152" y="301"/>
                  <a:pt x="152" y="300"/>
                  <a:pt x="153" y="300"/>
                </a:cubicBezTo>
                <a:cubicBezTo>
                  <a:pt x="153" y="300"/>
                  <a:pt x="153" y="299"/>
                  <a:pt x="152" y="299"/>
                </a:cubicBezTo>
                <a:cubicBezTo>
                  <a:pt x="151" y="298"/>
                  <a:pt x="150" y="300"/>
                  <a:pt x="151" y="301"/>
                </a:cubicBezTo>
                <a:close/>
                <a:moveTo>
                  <a:pt x="173" y="301"/>
                </a:moveTo>
                <a:cubicBezTo>
                  <a:pt x="173" y="301"/>
                  <a:pt x="173" y="301"/>
                  <a:pt x="173" y="301"/>
                </a:cubicBezTo>
                <a:cubicBezTo>
                  <a:pt x="172" y="300"/>
                  <a:pt x="172" y="299"/>
                  <a:pt x="171" y="299"/>
                </a:cubicBezTo>
                <a:cubicBezTo>
                  <a:pt x="172" y="299"/>
                  <a:pt x="172" y="301"/>
                  <a:pt x="173" y="301"/>
                </a:cubicBezTo>
                <a:close/>
                <a:moveTo>
                  <a:pt x="144" y="301"/>
                </a:moveTo>
                <a:cubicBezTo>
                  <a:pt x="144" y="301"/>
                  <a:pt x="144" y="301"/>
                  <a:pt x="144" y="301"/>
                </a:cubicBezTo>
                <a:cubicBezTo>
                  <a:pt x="145" y="302"/>
                  <a:pt x="145" y="302"/>
                  <a:pt x="146" y="303"/>
                </a:cubicBezTo>
                <a:cubicBezTo>
                  <a:pt x="146" y="302"/>
                  <a:pt x="147" y="302"/>
                  <a:pt x="147" y="301"/>
                </a:cubicBezTo>
                <a:cubicBezTo>
                  <a:pt x="146" y="301"/>
                  <a:pt x="145" y="301"/>
                  <a:pt x="144" y="301"/>
                </a:cubicBezTo>
                <a:close/>
                <a:moveTo>
                  <a:pt x="133" y="306"/>
                </a:moveTo>
                <a:cubicBezTo>
                  <a:pt x="133" y="306"/>
                  <a:pt x="133" y="306"/>
                  <a:pt x="133" y="306"/>
                </a:cubicBezTo>
                <a:cubicBezTo>
                  <a:pt x="134" y="306"/>
                  <a:pt x="134" y="305"/>
                  <a:pt x="134" y="305"/>
                </a:cubicBezTo>
                <a:cubicBezTo>
                  <a:pt x="134" y="302"/>
                  <a:pt x="132" y="303"/>
                  <a:pt x="133" y="306"/>
                </a:cubicBezTo>
                <a:close/>
                <a:moveTo>
                  <a:pt x="88" y="323"/>
                </a:moveTo>
                <a:cubicBezTo>
                  <a:pt x="88" y="323"/>
                  <a:pt x="88" y="323"/>
                  <a:pt x="88" y="323"/>
                </a:cubicBezTo>
                <a:cubicBezTo>
                  <a:pt x="85" y="323"/>
                  <a:pt x="84" y="322"/>
                  <a:pt x="81" y="322"/>
                </a:cubicBezTo>
                <a:cubicBezTo>
                  <a:pt x="81" y="321"/>
                  <a:pt x="80" y="321"/>
                  <a:pt x="80" y="321"/>
                </a:cubicBezTo>
                <a:cubicBezTo>
                  <a:pt x="77" y="319"/>
                  <a:pt x="79" y="313"/>
                  <a:pt x="77" y="310"/>
                </a:cubicBezTo>
                <a:cubicBezTo>
                  <a:pt x="76" y="309"/>
                  <a:pt x="73" y="308"/>
                  <a:pt x="71" y="309"/>
                </a:cubicBezTo>
                <a:cubicBezTo>
                  <a:pt x="77" y="312"/>
                  <a:pt x="75" y="322"/>
                  <a:pt x="81" y="324"/>
                </a:cubicBezTo>
                <a:cubicBezTo>
                  <a:pt x="84" y="325"/>
                  <a:pt x="87" y="325"/>
                  <a:pt x="89" y="325"/>
                </a:cubicBezTo>
                <a:cubicBezTo>
                  <a:pt x="89" y="324"/>
                  <a:pt x="88" y="324"/>
                  <a:pt x="88" y="323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90" y="316"/>
                  <a:pt x="192" y="320"/>
                  <a:pt x="195" y="320"/>
                </a:cubicBezTo>
                <a:cubicBezTo>
                  <a:pt x="193" y="319"/>
                  <a:pt x="192" y="317"/>
                  <a:pt x="190" y="316"/>
                </a:cubicBezTo>
                <a:cubicBezTo>
                  <a:pt x="189" y="313"/>
                  <a:pt x="185" y="315"/>
                  <a:pt x="182" y="314"/>
                </a:cubicBezTo>
                <a:cubicBezTo>
                  <a:pt x="181" y="313"/>
                  <a:pt x="180" y="312"/>
                  <a:pt x="179" y="311"/>
                </a:cubicBezTo>
                <a:cubicBezTo>
                  <a:pt x="180" y="314"/>
                  <a:pt x="182" y="316"/>
                  <a:pt x="186" y="316"/>
                </a:cubicBezTo>
                <a:close/>
                <a:moveTo>
                  <a:pt x="52" y="313"/>
                </a:moveTo>
                <a:cubicBezTo>
                  <a:pt x="52" y="313"/>
                  <a:pt x="52" y="313"/>
                  <a:pt x="52" y="313"/>
                </a:cubicBezTo>
                <a:cubicBezTo>
                  <a:pt x="52" y="312"/>
                  <a:pt x="53" y="313"/>
                  <a:pt x="53" y="312"/>
                </a:cubicBezTo>
                <a:cubicBezTo>
                  <a:pt x="53" y="312"/>
                  <a:pt x="52" y="312"/>
                  <a:pt x="52" y="313"/>
                </a:cubicBezTo>
                <a:close/>
                <a:moveTo>
                  <a:pt x="69" y="313"/>
                </a:moveTo>
                <a:cubicBezTo>
                  <a:pt x="69" y="313"/>
                  <a:pt x="69" y="313"/>
                  <a:pt x="69" y="313"/>
                </a:cubicBezTo>
                <a:cubicBezTo>
                  <a:pt x="68" y="313"/>
                  <a:pt x="68" y="314"/>
                  <a:pt x="67" y="313"/>
                </a:cubicBezTo>
                <a:cubicBezTo>
                  <a:pt x="67" y="314"/>
                  <a:pt x="69" y="314"/>
                  <a:pt x="69" y="313"/>
                </a:cubicBezTo>
                <a:close/>
                <a:moveTo>
                  <a:pt x="69" y="314"/>
                </a:moveTo>
                <a:cubicBezTo>
                  <a:pt x="69" y="314"/>
                  <a:pt x="69" y="314"/>
                  <a:pt x="69" y="314"/>
                </a:cubicBezTo>
                <a:cubicBezTo>
                  <a:pt x="71" y="314"/>
                  <a:pt x="71" y="313"/>
                  <a:pt x="69" y="314"/>
                </a:cubicBezTo>
                <a:close/>
              </a:path>
            </a:pathLst>
          </a:custGeom>
          <a:solidFill>
            <a:schemeClr val="accent2">
              <a:lumMod val="50000"/>
              <a:alpha val="3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5" name="TextBox 324"/>
          <p:cNvSpPr txBox="1"/>
          <p:nvPr/>
        </p:nvSpPr>
        <p:spPr>
          <a:xfrm>
            <a:off x="3291157" y="1781403"/>
            <a:ext cx="210137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300" sz="3600">
                <a:solidFill>
                  <a:srgbClr val="83621F"/>
                </a:solidFill>
                <a:latin charset="0" pitchFamily="18" typeface="Engravers MT"/>
              </a:rPr>
              <a:t>PART  2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2464598" y="2427734"/>
            <a:ext cx="429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400">
                <a:solidFill>
                  <a:srgbClr val="83621F"/>
                </a:solidFill>
                <a:latin charset="-122" pitchFamily="34" typeface="微软雅黑"/>
                <a:ea charset="-122" pitchFamily="34" typeface="微软雅黑"/>
              </a:rPr>
              <a:t>中国首家演示设计交易平台</a:t>
            </a:r>
          </a:p>
        </p:txBody>
      </p:sp>
    </p:spTree>
    <p:extLst>
      <p:ext uri="{BB962C8B-B14F-4D97-AF65-F5344CB8AC3E}">
        <p14:creationId val="378894647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91</Paragraphs>
  <Slides>19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7">
      <vt:lpstr>Arial</vt:lpstr>
      <vt:lpstr>Calibri</vt:lpstr>
      <vt:lpstr>Calibri Light</vt:lpstr>
      <vt:lpstr>微软雅黑</vt:lpstr>
      <vt:lpstr>隶书</vt:lpstr>
      <vt:lpstr>Engravers MT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2021-08-22T12:07:12Z</dcterms:created>
  <cp:lastPrinted>2021-08-22T12:07:12Z</cp:lastPrinted>
  <dcterms:modified xsi:type="dcterms:W3CDTF">2021-08-22T05:52:01Z</dcterms:modified>
  <cp:revision>1</cp:revision>
</cp:coreProperties>
</file>