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37" autoAdjust="0"/>
    <p:restoredTop sz="94660"/>
  </p:normalViewPr>
  <p:slideViewPr>
    <p:cSldViewPr snapToGrid="0">
      <p:cViewPr varScale="1">
        <p:scale>
          <a:sx n="88" d="100"/>
          <a:sy n="88" d="100"/>
        </p:scale>
        <p:origin x="402"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26.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C98F-2894-4BD5-8A97-30AC35A43686}"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D85AF-73E8-48CE-A99C-B2633271C559}" type="slidenum">
              <a:rPr lang="zh-CN" altLang="en-US" smtClean="0"/>
              <a:t>‹#›</a:t>
            </a:fld>
            <a:endParaRPr lang="zh-CN" altLang="en-US"/>
          </a:p>
        </p:txBody>
      </p:sp>
    </p:spTree>
    <p:extLst>
      <p:ext uri="{BB962C8B-B14F-4D97-AF65-F5344CB8AC3E}">
        <p14:creationId val="295205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937355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859536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309784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253657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243628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509952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911952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771531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77252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394235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20015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274463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479822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605381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50044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044639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251582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715129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378184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531623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697755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207371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656983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637157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542823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89160758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03754127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94545926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701045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400034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829035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49703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291148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015610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553374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5773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33628163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681938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62482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369641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40725044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15206170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30393448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1504291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74551716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30992594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57259002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t="-5000" b="-5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B4827-C9D3-4864-B075-4B74464DAEE8}"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B6C4F-22B7-4265-B305-B21F3EDC9AD9}" type="slidenum">
              <a:rPr lang="zh-CN" altLang="en-US" smtClean="0"/>
              <a:t>‹#›</a:t>
            </a:fld>
            <a:endParaRPr lang="zh-CN" altLang="en-US"/>
          </a:p>
        </p:txBody>
      </p:sp>
    </p:spTree>
    <p:extLst>
      <p:ext uri="{BB962C8B-B14F-4D97-AF65-F5344CB8AC3E}">
        <p14:creationId val="2748440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982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 Id="rId4" Target="../media/image3.png" Type="http://schemas.openxmlformats.org/officeDocument/2006/relationships/image"/><Relationship Id="rId5" Target="../tags/tag1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9.jpeg" Type="http://schemas.openxmlformats.org/officeDocument/2006/relationships/image"/><Relationship Id="rId5" Target="../tags/tag11.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 Id="rId4" Target="../tags/tag12.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tags/tag1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tags/tag1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tags/tag1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 Id="rId4" Target="../tags/tag1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 Id="rId4" Target="../media/image10.jpeg" Type="http://schemas.openxmlformats.org/officeDocument/2006/relationships/image"/><Relationship Id="rId5" Target="../tags/tag1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tags/tag18.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tags/tag19.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4.png" Type="http://schemas.openxmlformats.org/officeDocument/2006/relationships/image"/><Relationship Id="rId4" Target="../tags/tag2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 Id="rId4" Target="../media/image14.jpeg" Type="http://schemas.openxmlformats.org/officeDocument/2006/relationships/image"/><Relationship Id="rId5" Target="../tags/tag2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3.png" Type="http://schemas.openxmlformats.org/officeDocument/2006/relationships/image"/><Relationship Id="rId4" Target="../media/image15.jpeg" Type="http://schemas.openxmlformats.org/officeDocument/2006/relationships/image"/><Relationship Id="rId5" Target="../tags/tag2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 Id="rId4" Target="../media/image16.jpeg" Type="http://schemas.openxmlformats.org/officeDocument/2006/relationships/image"/><Relationship Id="rId5" Target="../tags/tag23.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3.png" Type="http://schemas.openxmlformats.org/officeDocument/2006/relationships/image"/><Relationship Id="rId4" Target="../media/image9.jpeg" Type="http://schemas.openxmlformats.org/officeDocument/2006/relationships/image"/><Relationship Id="rId5" Target="../tags/tag24.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 Id="rId4" Target="../tags/tag2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tags/tag3.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tags/tag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tags/tag6.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tags/tag7.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tags/tag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tags/tag9.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6388100" y="2731274"/>
            <a:ext cx="2243455" cy="518160"/>
          </a:xfrm>
          <a:prstGeom prst="rect">
            <a:avLst/>
          </a:prstGeom>
          <a:noFill/>
        </p:spPr>
        <p:txBody>
          <a:bodyPr rtlCol="0" wrap="none">
            <a:spAutoFit/>
          </a:bodyPr>
          <a:lstStyle/>
          <a:p>
            <a:r>
              <a:rPr altLang="en-US" lang="zh-CN" sz="2800">
                <a:solidFill>
                  <a:schemeClr val="bg1"/>
                </a:solidFill>
                <a:latin charset="-122" panose="020b0503020204020204" pitchFamily="34" typeface="微软雅黑"/>
                <a:ea charset="-122" panose="020b0503020204020204" pitchFamily="34" typeface="微软雅黑"/>
              </a:rPr>
              <a:t>通用PPT模版</a:t>
            </a:r>
          </a:p>
        </p:txBody>
      </p:sp>
      <p:sp>
        <p:nvSpPr>
          <p:cNvPr id="7" name="文本框 6"/>
          <p:cNvSpPr txBox="1"/>
          <p:nvPr/>
        </p:nvSpPr>
        <p:spPr>
          <a:xfrm>
            <a:off x="3771900" y="2112030"/>
            <a:ext cx="2691130" cy="1310640"/>
          </a:xfrm>
          <a:prstGeom prst="rect">
            <a:avLst/>
          </a:prstGeom>
          <a:noFill/>
          <a:ln>
            <a:noFill/>
          </a:ln>
          <a:effectLst/>
        </p:spPr>
        <p:txBody>
          <a:bodyPr rtlCol="0" wrap="none">
            <a:spAutoFit/>
          </a:bodyPr>
          <a:lstStyle/>
          <a:p>
            <a:r>
              <a:rPr altLang="zh-CN" b="1" lang="en-US" sz="8000">
                <a:solidFill>
                  <a:schemeClr val="bg1"/>
                </a:solidFill>
                <a:latin charset="-122" panose="020b0503020204020204" pitchFamily="34" typeface="微软雅黑"/>
                <a:ea charset="-122" panose="020b0503020204020204" pitchFamily="34" typeface="微软雅黑"/>
              </a:rPr>
              <a:t>2017</a:t>
            </a:r>
          </a:p>
        </p:txBody>
      </p:sp>
      <p:cxnSp>
        <p:nvCxnSpPr>
          <p:cNvPr id="4" name="直接连接符 3"/>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410556" y="3565525"/>
            <a:ext cx="1924367" cy="365760"/>
          </a:xfrm>
          <a:prstGeom prst="rect">
            <a:avLst/>
          </a:prstGeom>
          <a:noFill/>
        </p:spPr>
        <p:txBody>
          <a:bodyPr rtlCol="0" wrap="none">
            <a:spAutoFit/>
          </a:bodyPr>
          <a:lstStyle/>
          <a:p>
            <a:r>
              <a:rPr altLang="en-US" lang="zh-CN">
                <a:solidFill>
                  <a:schemeClr val="bg1"/>
                </a:solidFill>
              </a:rPr>
              <a:t>汇报人：优页PPT</a:t>
            </a:r>
          </a:p>
        </p:txBody>
      </p:sp>
      <p:pic>
        <p:nvPicPr>
          <p:cNvPr descr="C:\Users\Administrator\Desktop\未标题-1.png" id="8" name="Picture 2"/>
          <p:cNvPicPr>
            <a:picLocks noChangeArrowheads="1" noChangeAspect="1"/>
          </p:cNvPicPr>
          <p:nvPr/>
        </p:nvPicPr>
        <p:blipFill>
          <a:blip r:embed="rId3">
            <a:extLst>
              <a:ext uri="{28A0092B-C50C-407E-A947-70E740481C1C}">
                <a14:useLocalDpi val="0"/>
              </a:ext>
            </a:extLst>
          </a:blip>
          <a:srcRect b="6248" t="-7247"/>
          <a:stretch>
            <a:fillRect/>
          </a:stretch>
        </p:blipFill>
        <p:spPr bwMode="auto">
          <a:xfrm>
            <a:off x="0" y="3667125"/>
            <a:ext cx="12192000" cy="3190876"/>
          </a:xfrm>
          <a:prstGeom prst="rect">
            <a:avLst/>
          </a:prstGeom>
          <a:noFill/>
          <a:extLst>
            <a:ext uri="{909E8E84-426E-40DD-AFC4-6F175D3DCCD1}">
              <a14:hiddenFill>
                <a:solidFill>
                  <a:srgbClr val="FFFFFF"/>
                </a:solidFill>
              </a14:hiddenFill>
            </a:ext>
          </a:extLst>
        </p:spPr>
      </p:pic>
    </p:spTree>
    <p:custDataLst>
      <p:tags r:id="rId4"/>
    </p:custDataLst>
    <p:extLst>
      <p:ext uri="{BB962C8B-B14F-4D97-AF65-F5344CB8AC3E}">
        <p14:creationId val="1482806289"/>
      </p:ext>
    </p:extLst>
  </p:cSld>
  <p:clrMapOvr>
    <a:masterClrMapping/>
  </p:clrMapOvr>
  <mc:AlternateContent>
    <mc:Choice Requires="p14">
      <p:transition advTm="7437" p14:dur="2000" spd="slow"/>
    </mc:Choice>
    <mc:Fallback>
      <p:transition advTm="7437"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ipe(right)"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accel="50000" fill="hold" grpId="0" id="10" nodeType="clickEffect" presetClass="entr" presetID="38" presetSubtype="0">
                                  <p:stCondLst>
                                    <p:cond delay="0"/>
                                  </p:stCondLst>
                                  <p:iterate type="lt">
                                    <p:tmPct val="50000"/>
                                  </p:iterate>
                                  <p:childTnLst>
                                    <p:set>
                                      <p:cBhvr>
                                        <p:cTn dur="1" fill="hold" id="11">
                                          <p:stCondLst>
                                            <p:cond delay="0"/>
                                          </p:stCondLst>
                                        </p:cTn>
                                        <p:tgtEl>
                                          <p:spTgt spid="7"/>
                                        </p:tgtEl>
                                        <p:attrNameLst>
                                          <p:attrName>style.visibility</p:attrName>
                                        </p:attrNameLst>
                                      </p:cBhvr>
                                      <p:to>
                                        <p:strVal val="visible"/>
                                      </p:to>
                                    </p:set>
                                    <p:set>
                                      <p:cBhvr>
                                        <p:cTn dur="455" fill="hold" id="12">
                                          <p:stCondLst>
                                            <p:cond delay="0"/>
                                          </p:stCondLst>
                                        </p:cTn>
                                        <p:tgtEl>
                                          <p:spTgt spid="7"/>
                                        </p:tgtEl>
                                        <p:attrNameLst>
                                          <p:attrName>style.rotation</p:attrName>
                                        </p:attrNameLst>
                                      </p:cBhvr>
                                      <p:to>
                                        <p:strVal val="-45.0"/>
                                      </p:to>
                                    </p:set>
                                    <p:anim calcmode="lin" valueType="num">
                                      <p:cBhvr>
                                        <p:cTn dur="455" fill="hold" id="13">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dur="455" fill="hold" id="14">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autoRev="1" decel="50000" dur="156" fill="hold" id="15">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dur="136" fill="hold" id="16">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16" presetSubtype="37">
                                  <p:stCondLst>
                                    <p:cond delay="0"/>
                                  </p:stCondLst>
                                  <p:childTnLst>
                                    <p:set>
                                      <p:cBhvr>
                                        <p:cTn dur="1" fill="hold" id="20">
                                          <p:stCondLst>
                                            <p:cond delay="0"/>
                                          </p:stCondLst>
                                        </p:cTn>
                                        <p:tgtEl>
                                          <p:spTgt spid="4"/>
                                        </p:tgtEl>
                                        <p:attrNameLst>
                                          <p:attrName>style.visibility</p:attrName>
                                        </p:attrNameLst>
                                      </p:cBhvr>
                                      <p:to>
                                        <p:strVal val="visible"/>
                                      </p:to>
                                    </p:set>
                                    <p:animEffect filter="barn(outVertical)" transition="in">
                                      <p:cBhvr>
                                        <p:cTn dur="500" id="21"/>
                                        <p:tgtEl>
                                          <p:spTgt spid="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8">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additive="base">
                                        <p:cTn dur="500" fill="hold" id="26"/>
                                        <p:tgtEl>
                                          <p:spTgt spid="6"/>
                                        </p:tgtEl>
                                        <p:attrNameLst>
                                          <p:attrName>ppt_x</p:attrName>
                                        </p:attrNameLst>
                                      </p:cBhvr>
                                      <p:tavLst>
                                        <p:tav tm="0">
                                          <p:val>
                                            <p:strVal val="0-#ppt_w/2"/>
                                          </p:val>
                                        </p:tav>
                                        <p:tav tm="100000">
                                          <p:val>
                                            <p:strVal val="#ppt_x"/>
                                          </p:val>
                                        </p:tav>
                                      </p:tavLst>
                                    </p:anim>
                                    <p:anim calcmode="lin" valueType="num">
                                      <p:cBhvr additive="base">
                                        <p:cTn dur="500" fill="hold" id="27"/>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1000" id="32"/>
                                        <p:tgtEl>
                                          <p:spTgt spid="16"/>
                                        </p:tgtEl>
                                      </p:cBhvr>
                                    </p:animEffect>
                                    <p:anim calcmode="lin" valueType="num">
                                      <p:cBhvr>
                                        <p:cTn dur="1000" fill="hold" id="33"/>
                                        <p:tgtEl>
                                          <p:spTgt spid="16"/>
                                        </p:tgtEl>
                                        <p:attrNameLst>
                                          <p:attrName>ppt_x</p:attrName>
                                        </p:attrNameLst>
                                      </p:cBhvr>
                                      <p:tavLst>
                                        <p:tav tm="0">
                                          <p:val>
                                            <p:strVal val="#ppt_x"/>
                                          </p:val>
                                        </p:tav>
                                        <p:tav tm="100000">
                                          <p:val>
                                            <p:strVal val="#ppt_x"/>
                                          </p:val>
                                        </p:tav>
                                      </p:tavLst>
                                    </p:anim>
                                    <p:anim calcmode="lin" valueType="num">
                                      <p:cBhvr>
                                        <p:cTn dur="1000" fill="hold" id="3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4"/>
          <p:cNvSpPr>
            <a:spLocks noChangeArrowheads="1"/>
          </p:cNvSpPr>
          <p:nvPr/>
        </p:nvSpPr>
        <p:spPr bwMode="auto">
          <a:xfrm>
            <a:off x="3161987" y="2382632"/>
            <a:ext cx="2129024" cy="2773217"/>
          </a:xfrm>
          <a:prstGeom prst="rect">
            <a:avLst/>
          </a:prstGeom>
          <a:blipFill dpi="0" rotWithShape="1">
            <a:blip r:embed="rId3"/>
            <a:stretch>
              <a:fillRect/>
            </a:stretch>
          </a:blipFill>
          <a:ln>
            <a:noFill/>
          </a:ln>
          <a:effectLst>
            <a:outerShdw algn="br" blurRad="76200" dir="13500000" kx="1200000" rotWithShape="0" sy="23000">
              <a:prstClr val="black">
                <a:alpha val="20000"/>
              </a:prstClr>
            </a:outerShdw>
          </a:effectLs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rgbClr val="FFFFFF"/>
              </a:solidFill>
              <a:latin charset="-122" panose="020b0503020204020204" pitchFamily="34" typeface="微软雅黑"/>
              <a:ea charset="-122" panose="020b0503020204020204" pitchFamily="34" typeface="微软雅黑"/>
            </a:endParaRPr>
          </a:p>
        </p:txBody>
      </p:sp>
      <p:sp>
        <p:nvSpPr>
          <p:cNvPr id="3" name="矩形 22"/>
          <p:cNvSpPr>
            <a:spLocks noChangeArrowheads="1"/>
          </p:cNvSpPr>
          <p:nvPr/>
        </p:nvSpPr>
        <p:spPr bwMode="auto">
          <a:xfrm>
            <a:off x="5762251" y="2820286"/>
            <a:ext cx="2568178"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4" name="TextBox 32"/>
          <p:cNvSpPr>
            <a:spLocks noChangeArrowheads="1"/>
          </p:cNvSpPr>
          <p:nvPr/>
        </p:nvSpPr>
        <p:spPr bwMode="auto">
          <a:xfrm>
            <a:off x="5802733" y="2882198"/>
            <a:ext cx="2268140"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在此添加您的描述说明</a:t>
            </a:r>
          </a:p>
        </p:txBody>
      </p:sp>
      <p:sp>
        <p:nvSpPr>
          <p:cNvPr id="5" name="矩形 24"/>
          <p:cNvSpPr>
            <a:spLocks noChangeArrowheads="1"/>
          </p:cNvSpPr>
          <p:nvPr/>
        </p:nvSpPr>
        <p:spPr bwMode="auto">
          <a:xfrm>
            <a:off x="5762251" y="3231052"/>
            <a:ext cx="2822972"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6" name="TextBox 34"/>
          <p:cNvSpPr>
            <a:spLocks noChangeArrowheads="1"/>
          </p:cNvSpPr>
          <p:nvPr/>
        </p:nvSpPr>
        <p:spPr bwMode="auto">
          <a:xfrm>
            <a:off x="5802732" y="3294154"/>
            <a:ext cx="2375297"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在此添加您的描述</a:t>
            </a:r>
          </a:p>
        </p:txBody>
      </p:sp>
      <p:sp>
        <p:nvSpPr>
          <p:cNvPr id="7" name="矩形 26"/>
          <p:cNvSpPr>
            <a:spLocks noChangeArrowheads="1"/>
          </p:cNvSpPr>
          <p:nvPr/>
        </p:nvSpPr>
        <p:spPr bwMode="auto">
          <a:xfrm>
            <a:off x="5762251" y="3641818"/>
            <a:ext cx="2822972"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8" name="TextBox 36"/>
          <p:cNvSpPr>
            <a:spLocks noChangeArrowheads="1"/>
          </p:cNvSpPr>
          <p:nvPr/>
        </p:nvSpPr>
        <p:spPr bwMode="auto">
          <a:xfrm>
            <a:off x="5802733" y="3704920"/>
            <a:ext cx="2544365"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在此添加您的小标签</a:t>
            </a:r>
          </a:p>
        </p:txBody>
      </p:sp>
      <p:sp>
        <p:nvSpPr>
          <p:cNvPr id="9" name="矩形 28"/>
          <p:cNvSpPr>
            <a:spLocks noChangeArrowheads="1"/>
          </p:cNvSpPr>
          <p:nvPr/>
        </p:nvSpPr>
        <p:spPr bwMode="auto">
          <a:xfrm>
            <a:off x="5762251" y="4052584"/>
            <a:ext cx="3240881"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0" name="TextBox 38"/>
          <p:cNvSpPr>
            <a:spLocks noChangeArrowheads="1"/>
          </p:cNvSpPr>
          <p:nvPr/>
        </p:nvSpPr>
        <p:spPr bwMode="auto">
          <a:xfrm>
            <a:off x="5802733" y="4115686"/>
            <a:ext cx="2859881"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在此添加您的描述</a:t>
            </a:r>
          </a:p>
        </p:txBody>
      </p:sp>
      <p:sp>
        <p:nvSpPr>
          <p:cNvPr id="11" name="矩形 30"/>
          <p:cNvSpPr>
            <a:spLocks noChangeArrowheads="1"/>
          </p:cNvSpPr>
          <p:nvPr/>
        </p:nvSpPr>
        <p:spPr bwMode="auto">
          <a:xfrm>
            <a:off x="5762251" y="2409521"/>
            <a:ext cx="3082528" cy="353615"/>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2" name="TextBox 40"/>
          <p:cNvSpPr>
            <a:spLocks noChangeArrowheads="1"/>
          </p:cNvSpPr>
          <p:nvPr/>
        </p:nvSpPr>
        <p:spPr bwMode="auto">
          <a:xfrm>
            <a:off x="5802732" y="2472623"/>
            <a:ext cx="2327672"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在此添加您的小标签</a:t>
            </a:r>
          </a:p>
        </p:txBody>
      </p:sp>
      <p:sp>
        <p:nvSpPr>
          <p:cNvPr id="13" name="矩形 32"/>
          <p:cNvSpPr>
            <a:spLocks noChangeArrowheads="1"/>
          </p:cNvSpPr>
          <p:nvPr/>
        </p:nvSpPr>
        <p:spPr bwMode="auto">
          <a:xfrm>
            <a:off x="5762251" y="4463349"/>
            <a:ext cx="2185988"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4" name="TextBox 42"/>
          <p:cNvSpPr>
            <a:spLocks noChangeArrowheads="1"/>
          </p:cNvSpPr>
          <p:nvPr/>
        </p:nvSpPr>
        <p:spPr bwMode="auto">
          <a:xfrm>
            <a:off x="5802732" y="4513354"/>
            <a:ext cx="1825228"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在此添加您的小标签</a:t>
            </a:r>
          </a:p>
        </p:txBody>
      </p:sp>
      <p:sp>
        <p:nvSpPr>
          <p:cNvPr id="15" name="矩形 34"/>
          <p:cNvSpPr>
            <a:spLocks noChangeArrowheads="1"/>
          </p:cNvSpPr>
          <p:nvPr/>
        </p:nvSpPr>
        <p:spPr bwMode="auto">
          <a:xfrm>
            <a:off x="5705101" y="4936192"/>
            <a:ext cx="975352" cy="320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6" rIns="68576" tIns="34289"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16" name="矩形 47"/>
          <p:cNvSpPr>
            <a:spLocks noChangeArrowheads="1"/>
          </p:cNvSpPr>
          <p:nvPr/>
        </p:nvSpPr>
        <p:spPr bwMode="auto">
          <a:xfrm>
            <a:off x="5694384" y="5223134"/>
            <a:ext cx="1857375" cy="452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9" lIns="68576" rIns="68576" tIns="3428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在此录入本图表的综合描述说明，在此录入本图表</a:t>
            </a:r>
          </a:p>
        </p:txBody>
      </p:sp>
      <p:sp>
        <p:nvSpPr>
          <p:cNvPr id="17" name="矩形 36"/>
          <p:cNvSpPr>
            <a:spLocks noChangeArrowheads="1"/>
          </p:cNvSpPr>
          <p:nvPr/>
        </p:nvSpPr>
        <p:spPr bwMode="auto">
          <a:xfrm>
            <a:off x="7674395" y="4936192"/>
            <a:ext cx="975352" cy="320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6" rIns="68576" tIns="34289"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18" name="矩形 37"/>
          <p:cNvSpPr>
            <a:spLocks noChangeArrowheads="1"/>
          </p:cNvSpPr>
          <p:nvPr/>
        </p:nvSpPr>
        <p:spPr bwMode="auto">
          <a:xfrm>
            <a:off x="7663680" y="5223134"/>
            <a:ext cx="1857375" cy="452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9" lIns="68576" rIns="68576" tIns="3428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在此录入本图表的综合描述说明，在此录入本图表</a:t>
            </a:r>
          </a:p>
        </p:txBody>
      </p:sp>
      <p:pic>
        <p:nvPicPr>
          <p:cNvPr descr="C:\Users\Administrator\Desktop\未标题-1.png" id="19" name="Picture 2"/>
          <p:cNvPicPr>
            <a:picLocks noChangeArrowheads="1" noChangeAspect="1"/>
          </p:cNvPicPr>
          <p:nvPr/>
        </p:nvPicPr>
        <p:blipFill>
          <a:blip r:embed="rId4">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20"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21"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ustDataLst>
      <p:tags r:id="rId5"/>
    </p:custDataLst>
    <p:extLst>
      <p:ext uri="{BB962C8B-B14F-4D97-AF65-F5344CB8AC3E}">
        <p14:creationId val="2087030225"/>
      </p:ext>
    </p:extLst>
  </p:cSld>
  <p:clrMapOvr>
    <a:masterClrMapping/>
  </p:clrMapOvr>
  <mc:AlternateContent>
    <mc:Choice Requires="p14">
      <p:transition advTm="2608" p14:dur="2000" spd="slow"/>
    </mc:Choice>
    <mc:Fallback>
      <p:transition advTm="2608"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350" id="7"/>
                                        <p:tgtEl>
                                          <p:spTgt spid="12"/>
                                        </p:tgtEl>
                                        <p:attrNameLst>
                                          <p:attrName>ppt_x</p:attrName>
                                        </p:attrNameLst>
                                      </p:cBhvr>
                                      <p:tavLst>
                                        <p:tav tm="0">
                                          <p:val>
                                            <p:strVal val="#ppt_x-#ppt_w*1.125000"/>
                                          </p:val>
                                        </p:tav>
                                        <p:tav tm="100000">
                                          <p:val>
                                            <p:strVal val="#ppt_x"/>
                                          </p:val>
                                        </p:tav>
                                      </p:tavLst>
                                    </p:anim>
                                    <p:animEffect filter="">
                                      <p:cBhvr>
                                        <p:cTn dur="350" id="8"/>
                                        <p:tgtEl>
                                          <p:spTgt spid="12"/>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350" id="11"/>
                                        <p:tgtEl>
                                          <p:spTgt spid="11"/>
                                        </p:tgtEl>
                                        <p:attrNameLst>
                                          <p:attrName>ppt_x</p:attrName>
                                        </p:attrNameLst>
                                      </p:cBhvr>
                                      <p:tavLst>
                                        <p:tav tm="0">
                                          <p:val>
                                            <p:strVal val="#ppt_x-#ppt_w*1.125000"/>
                                          </p:val>
                                        </p:tav>
                                        <p:tav tm="100000">
                                          <p:val>
                                            <p:strVal val="#ppt_x"/>
                                          </p:val>
                                        </p:tav>
                                      </p:tavLst>
                                    </p:anim>
                                    <p:animEffect filter="">
                                      <p:cBhvr>
                                        <p:cTn dur="350" id="12"/>
                                        <p:tgtEl>
                                          <p:spTgt spid="11"/>
                                        </p:tgtEl>
                                      </p:cBhvr>
                                    </p:animEffect>
                                  </p:childTnLst>
                                </p:cTn>
                              </p:par>
                              <p:par>
                                <p:cTn fill="hold" grpId="0" id="13" nodeType="withEffect" presetClass="entr" presetID="12" presetSubtype="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p:cTn dur="350" id="15"/>
                                        <p:tgtEl>
                                          <p:spTgt spid="4"/>
                                        </p:tgtEl>
                                        <p:attrNameLst>
                                          <p:attrName>ppt_x</p:attrName>
                                        </p:attrNameLst>
                                      </p:cBhvr>
                                      <p:tavLst>
                                        <p:tav tm="0">
                                          <p:val>
                                            <p:strVal val="#ppt_x-#ppt_w*1.125000"/>
                                          </p:val>
                                        </p:tav>
                                        <p:tav tm="100000">
                                          <p:val>
                                            <p:strVal val="#ppt_x"/>
                                          </p:val>
                                        </p:tav>
                                      </p:tavLst>
                                    </p:anim>
                                    <p:animEffect filter="">
                                      <p:cBhvr>
                                        <p:cTn dur="350" id="16"/>
                                        <p:tgtEl>
                                          <p:spTgt spid="4"/>
                                        </p:tgtEl>
                                      </p:cBhvr>
                                    </p:animEffect>
                                  </p:childTnLst>
                                </p:cTn>
                              </p:par>
                              <p:par>
                                <p:cTn fill="hold" grpId="0" id="17" nodeType="withEffect" presetClass="entr" presetID="12" presetSubtype="8">
                                  <p:stCondLst>
                                    <p:cond delay="250"/>
                                  </p:stCondLst>
                                  <p:childTnLst>
                                    <p:set>
                                      <p:cBhvr>
                                        <p:cTn dur="1" fill="hold" id="18">
                                          <p:stCondLst>
                                            <p:cond delay="0"/>
                                          </p:stCondLst>
                                        </p:cTn>
                                        <p:tgtEl>
                                          <p:spTgt spid="3"/>
                                        </p:tgtEl>
                                        <p:attrNameLst>
                                          <p:attrName>style.visibility</p:attrName>
                                        </p:attrNameLst>
                                      </p:cBhvr>
                                      <p:to>
                                        <p:strVal val="visible"/>
                                      </p:to>
                                    </p:set>
                                    <p:anim calcmode="lin" valueType="num">
                                      <p:cBhvr>
                                        <p:cTn dur="350" id="19"/>
                                        <p:tgtEl>
                                          <p:spTgt spid="3"/>
                                        </p:tgtEl>
                                        <p:attrNameLst>
                                          <p:attrName>ppt_x</p:attrName>
                                        </p:attrNameLst>
                                      </p:cBhvr>
                                      <p:tavLst>
                                        <p:tav tm="0">
                                          <p:val>
                                            <p:strVal val="#ppt_x-#ppt_w*1.125000"/>
                                          </p:val>
                                        </p:tav>
                                        <p:tav tm="100000">
                                          <p:val>
                                            <p:strVal val="#ppt_x"/>
                                          </p:val>
                                        </p:tav>
                                      </p:tavLst>
                                    </p:anim>
                                    <p:animEffect filter="">
                                      <p:cBhvr>
                                        <p:cTn dur="350" id="20"/>
                                        <p:tgtEl>
                                          <p:spTgt spid="3"/>
                                        </p:tgtEl>
                                      </p:cBhvr>
                                    </p:animEffect>
                                  </p:childTnLst>
                                </p:cTn>
                              </p:par>
                              <p:par>
                                <p:cTn fill="hold" grpId="0" id="21" nodeType="withEffect" presetClass="entr" presetID="12" presetSubtype="8">
                                  <p:stCondLst>
                                    <p:cond delay="500"/>
                                  </p:stCondLst>
                                  <p:childTnLst>
                                    <p:set>
                                      <p:cBhvr>
                                        <p:cTn dur="1" fill="hold" id="22">
                                          <p:stCondLst>
                                            <p:cond delay="0"/>
                                          </p:stCondLst>
                                        </p:cTn>
                                        <p:tgtEl>
                                          <p:spTgt spid="6"/>
                                        </p:tgtEl>
                                        <p:attrNameLst>
                                          <p:attrName>style.visibility</p:attrName>
                                        </p:attrNameLst>
                                      </p:cBhvr>
                                      <p:to>
                                        <p:strVal val="visible"/>
                                      </p:to>
                                    </p:set>
                                    <p:anim calcmode="lin" valueType="num">
                                      <p:cBhvr>
                                        <p:cTn dur="350" id="23"/>
                                        <p:tgtEl>
                                          <p:spTgt spid="6"/>
                                        </p:tgtEl>
                                        <p:attrNameLst>
                                          <p:attrName>ppt_x</p:attrName>
                                        </p:attrNameLst>
                                      </p:cBhvr>
                                      <p:tavLst>
                                        <p:tav tm="0">
                                          <p:val>
                                            <p:strVal val="#ppt_x-#ppt_w*1.125000"/>
                                          </p:val>
                                        </p:tav>
                                        <p:tav tm="100000">
                                          <p:val>
                                            <p:strVal val="#ppt_x"/>
                                          </p:val>
                                        </p:tav>
                                      </p:tavLst>
                                    </p:anim>
                                    <p:animEffect filter="">
                                      <p:cBhvr>
                                        <p:cTn dur="350" id="24"/>
                                        <p:tgtEl>
                                          <p:spTgt spid="6"/>
                                        </p:tgtEl>
                                      </p:cBhvr>
                                    </p:animEffect>
                                  </p:childTnLst>
                                </p:cTn>
                              </p:par>
                              <p:par>
                                <p:cTn fill="hold" grpId="0" id="25" nodeType="withEffect" presetClass="entr" presetID="12" presetSubtype="8">
                                  <p:stCondLst>
                                    <p:cond delay="500"/>
                                  </p:stCondLst>
                                  <p:childTnLst>
                                    <p:set>
                                      <p:cBhvr>
                                        <p:cTn dur="1" fill="hold" id="26">
                                          <p:stCondLst>
                                            <p:cond delay="0"/>
                                          </p:stCondLst>
                                        </p:cTn>
                                        <p:tgtEl>
                                          <p:spTgt spid="5"/>
                                        </p:tgtEl>
                                        <p:attrNameLst>
                                          <p:attrName>style.visibility</p:attrName>
                                        </p:attrNameLst>
                                      </p:cBhvr>
                                      <p:to>
                                        <p:strVal val="visible"/>
                                      </p:to>
                                    </p:set>
                                    <p:anim calcmode="lin" valueType="num">
                                      <p:cBhvr>
                                        <p:cTn dur="350" id="27"/>
                                        <p:tgtEl>
                                          <p:spTgt spid="5"/>
                                        </p:tgtEl>
                                        <p:attrNameLst>
                                          <p:attrName>ppt_x</p:attrName>
                                        </p:attrNameLst>
                                      </p:cBhvr>
                                      <p:tavLst>
                                        <p:tav tm="0">
                                          <p:val>
                                            <p:strVal val="#ppt_x-#ppt_w*1.125000"/>
                                          </p:val>
                                        </p:tav>
                                        <p:tav tm="100000">
                                          <p:val>
                                            <p:strVal val="#ppt_x"/>
                                          </p:val>
                                        </p:tav>
                                      </p:tavLst>
                                    </p:anim>
                                    <p:animEffect filter="">
                                      <p:cBhvr>
                                        <p:cTn dur="350" id="28"/>
                                        <p:tgtEl>
                                          <p:spTgt spid="5"/>
                                        </p:tgtEl>
                                      </p:cBhvr>
                                    </p:animEffect>
                                  </p:childTnLst>
                                </p:cTn>
                              </p:par>
                              <p:par>
                                <p:cTn fill="hold" grpId="0" id="29" nodeType="withEffect" presetClass="entr" presetID="12" presetSubtype="8">
                                  <p:stCondLst>
                                    <p:cond delay="250"/>
                                  </p:stCondLst>
                                  <p:childTnLst>
                                    <p:set>
                                      <p:cBhvr>
                                        <p:cTn dur="1" fill="hold" id="30">
                                          <p:stCondLst>
                                            <p:cond delay="0"/>
                                          </p:stCondLst>
                                        </p:cTn>
                                        <p:tgtEl>
                                          <p:spTgt spid="8"/>
                                        </p:tgtEl>
                                        <p:attrNameLst>
                                          <p:attrName>style.visibility</p:attrName>
                                        </p:attrNameLst>
                                      </p:cBhvr>
                                      <p:to>
                                        <p:strVal val="visible"/>
                                      </p:to>
                                    </p:set>
                                    <p:anim calcmode="lin" valueType="num">
                                      <p:cBhvr>
                                        <p:cTn dur="350" id="31"/>
                                        <p:tgtEl>
                                          <p:spTgt spid="8"/>
                                        </p:tgtEl>
                                        <p:attrNameLst>
                                          <p:attrName>ppt_x</p:attrName>
                                        </p:attrNameLst>
                                      </p:cBhvr>
                                      <p:tavLst>
                                        <p:tav tm="0">
                                          <p:val>
                                            <p:strVal val="#ppt_x-#ppt_w*1.125000"/>
                                          </p:val>
                                        </p:tav>
                                        <p:tav tm="100000">
                                          <p:val>
                                            <p:strVal val="#ppt_x"/>
                                          </p:val>
                                        </p:tav>
                                      </p:tavLst>
                                    </p:anim>
                                    <p:animEffect filter="">
                                      <p:cBhvr>
                                        <p:cTn dur="350" id="32"/>
                                        <p:tgtEl>
                                          <p:spTgt spid="8"/>
                                        </p:tgtEl>
                                      </p:cBhvr>
                                    </p:animEffect>
                                  </p:childTnLst>
                                </p:cTn>
                              </p:par>
                              <p:par>
                                <p:cTn fill="hold" grpId="0" id="33" nodeType="withEffect" presetClass="entr" presetID="12" presetSubtype="8">
                                  <p:stCondLst>
                                    <p:cond delay="250"/>
                                  </p:stCondLst>
                                  <p:childTnLst>
                                    <p:set>
                                      <p:cBhvr>
                                        <p:cTn dur="1" fill="hold" id="34">
                                          <p:stCondLst>
                                            <p:cond delay="0"/>
                                          </p:stCondLst>
                                        </p:cTn>
                                        <p:tgtEl>
                                          <p:spTgt spid="7"/>
                                        </p:tgtEl>
                                        <p:attrNameLst>
                                          <p:attrName>style.visibility</p:attrName>
                                        </p:attrNameLst>
                                      </p:cBhvr>
                                      <p:to>
                                        <p:strVal val="visible"/>
                                      </p:to>
                                    </p:set>
                                    <p:anim calcmode="lin" valueType="num">
                                      <p:cBhvr>
                                        <p:cTn dur="350" id="35"/>
                                        <p:tgtEl>
                                          <p:spTgt spid="7"/>
                                        </p:tgtEl>
                                        <p:attrNameLst>
                                          <p:attrName>ppt_x</p:attrName>
                                        </p:attrNameLst>
                                      </p:cBhvr>
                                      <p:tavLst>
                                        <p:tav tm="0">
                                          <p:val>
                                            <p:strVal val="#ppt_x-#ppt_w*1.125000"/>
                                          </p:val>
                                        </p:tav>
                                        <p:tav tm="100000">
                                          <p:val>
                                            <p:strVal val="#ppt_x"/>
                                          </p:val>
                                        </p:tav>
                                      </p:tavLst>
                                    </p:anim>
                                    <p:animEffect filter="">
                                      <p:cBhvr>
                                        <p:cTn dur="350" id="36"/>
                                        <p:tgtEl>
                                          <p:spTgt spid="7"/>
                                        </p:tgtEl>
                                      </p:cBhvr>
                                    </p:animEffect>
                                  </p:childTnLst>
                                </p:cTn>
                              </p:par>
                              <p:par>
                                <p:cTn fill="hold" grpId="0" id="37" nodeType="withEffect" presetClass="entr" presetID="12" presetSubtype="8">
                                  <p:stCondLst>
                                    <p:cond delay="750"/>
                                  </p:stCondLst>
                                  <p:childTnLst>
                                    <p:set>
                                      <p:cBhvr>
                                        <p:cTn dur="1" fill="hold" id="38">
                                          <p:stCondLst>
                                            <p:cond delay="0"/>
                                          </p:stCondLst>
                                        </p:cTn>
                                        <p:tgtEl>
                                          <p:spTgt spid="10"/>
                                        </p:tgtEl>
                                        <p:attrNameLst>
                                          <p:attrName>style.visibility</p:attrName>
                                        </p:attrNameLst>
                                      </p:cBhvr>
                                      <p:to>
                                        <p:strVal val="visible"/>
                                      </p:to>
                                    </p:set>
                                    <p:anim calcmode="lin" valueType="num">
                                      <p:cBhvr>
                                        <p:cTn dur="350" id="39"/>
                                        <p:tgtEl>
                                          <p:spTgt spid="10"/>
                                        </p:tgtEl>
                                        <p:attrNameLst>
                                          <p:attrName>ppt_x</p:attrName>
                                        </p:attrNameLst>
                                      </p:cBhvr>
                                      <p:tavLst>
                                        <p:tav tm="0">
                                          <p:val>
                                            <p:strVal val="#ppt_x-#ppt_w*1.125000"/>
                                          </p:val>
                                        </p:tav>
                                        <p:tav tm="100000">
                                          <p:val>
                                            <p:strVal val="#ppt_x"/>
                                          </p:val>
                                        </p:tav>
                                      </p:tavLst>
                                    </p:anim>
                                    <p:animEffect filter="">
                                      <p:cBhvr>
                                        <p:cTn dur="350" id="40"/>
                                        <p:tgtEl>
                                          <p:spTgt spid="10"/>
                                        </p:tgtEl>
                                      </p:cBhvr>
                                    </p:animEffect>
                                  </p:childTnLst>
                                </p:cTn>
                              </p:par>
                              <p:par>
                                <p:cTn fill="hold" grpId="0" id="41" nodeType="withEffect" presetClass="entr" presetID="12" presetSubtype="8">
                                  <p:stCondLst>
                                    <p:cond delay="750"/>
                                  </p:stCondLst>
                                  <p:childTnLst>
                                    <p:set>
                                      <p:cBhvr>
                                        <p:cTn dur="1" fill="hold" id="42">
                                          <p:stCondLst>
                                            <p:cond delay="0"/>
                                          </p:stCondLst>
                                        </p:cTn>
                                        <p:tgtEl>
                                          <p:spTgt spid="9"/>
                                        </p:tgtEl>
                                        <p:attrNameLst>
                                          <p:attrName>style.visibility</p:attrName>
                                        </p:attrNameLst>
                                      </p:cBhvr>
                                      <p:to>
                                        <p:strVal val="visible"/>
                                      </p:to>
                                    </p:set>
                                    <p:anim calcmode="lin" valueType="num">
                                      <p:cBhvr>
                                        <p:cTn dur="350" id="43"/>
                                        <p:tgtEl>
                                          <p:spTgt spid="9"/>
                                        </p:tgtEl>
                                        <p:attrNameLst>
                                          <p:attrName>ppt_x</p:attrName>
                                        </p:attrNameLst>
                                      </p:cBhvr>
                                      <p:tavLst>
                                        <p:tav tm="0">
                                          <p:val>
                                            <p:strVal val="#ppt_x-#ppt_w*1.125000"/>
                                          </p:val>
                                        </p:tav>
                                        <p:tav tm="100000">
                                          <p:val>
                                            <p:strVal val="#ppt_x"/>
                                          </p:val>
                                        </p:tav>
                                      </p:tavLst>
                                    </p:anim>
                                    <p:animEffect filter="">
                                      <p:cBhvr>
                                        <p:cTn dur="350" id="44"/>
                                        <p:tgtEl>
                                          <p:spTgt spid="9"/>
                                        </p:tgtEl>
                                      </p:cBhvr>
                                    </p:animEffect>
                                  </p:childTnLst>
                                </p:cTn>
                              </p:par>
                              <p:par>
                                <p:cTn fill="hold" grpId="0" id="45" nodeType="withEffect" presetClass="entr" presetID="12" presetSubtype="8">
                                  <p:stCondLst>
                                    <p:cond delay="1000"/>
                                  </p:stCondLst>
                                  <p:childTnLst>
                                    <p:set>
                                      <p:cBhvr>
                                        <p:cTn dur="1" fill="hold" id="46">
                                          <p:stCondLst>
                                            <p:cond delay="0"/>
                                          </p:stCondLst>
                                        </p:cTn>
                                        <p:tgtEl>
                                          <p:spTgt spid="14"/>
                                        </p:tgtEl>
                                        <p:attrNameLst>
                                          <p:attrName>style.visibility</p:attrName>
                                        </p:attrNameLst>
                                      </p:cBhvr>
                                      <p:to>
                                        <p:strVal val="visible"/>
                                      </p:to>
                                    </p:set>
                                    <p:anim calcmode="lin" valueType="num">
                                      <p:cBhvr>
                                        <p:cTn dur="350" id="47"/>
                                        <p:tgtEl>
                                          <p:spTgt spid="14"/>
                                        </p:tgtEl>
                                        <p:attrNameLst>
                                          <p:attrName>ppt_x</p:attrName>
                                        </p:attrNameLst>
                                      </p:cBhvr>
                                      <p:tavLst>
                                        <p:tav tm="0">
                                          <p:val>
                                            <p:strVal val="#ppt_x-#ppt_w*1.125000"/>
                                          </p:val>
                                        </p:tav>
                                        <p:tav tm="100000">
                                          <p:val>
                                            <p:strVal val="#ppt_x"/>
                                          </p:val>
                                        </p:tav>
                                      </p:tavLst>
                                    </p:anim>
                                    <p:animEffect filter="">
                                      <p:cBhvr>
                                        <p:cTn dur="350" id="48"/>
                                        <p:tgtEl>
                                          <p:spTgt spid="14"/>
                                        </p:tgtEl>
                                      </p:cBhvr>
                                    </p:animEffect>
                                  </p:childTnLst>
                                </p:cTn>
                              </p:par>
                              <p:par>
                                <p:cTn fill="hold" grpId="0" id="49" nodeType="withEffect" presetClass="entr" presetID="12" presetSubtype="8">
                                  <p:stCondLst>
                                    <p:cond delay="1000"/>
                                  </p:stCondLst>
                                  <p:childTnLst>
                                    <p:set>
                                      <p:cBhvr>
                                        <p:cTn dur="1" fill="hold" id="50">
                                          <p:stCondLst>
                                            <p:cond delay="0"/>
                                          </p:stCondLst>
                                        </p:cTn>
                                        <p:tgtEl>
                                          <p:spTgt spid="13"/>
                                        </p:tgtEl>
                                        <p:attrNameLst>
                                          <p:attrName>style.visibility</p:attrName>
                                        </p:attrNameLst>
                                      </p:cBhvr>
                                      <p:to>
                                        <p:strVal val="visible"/>
                                      </p:to>
                                    </p:set>
                                    <p:anim calcmode="lin" valueType="num">
                                      <p:cBhvr>
                                        <p:cTn dur="350" id="51"/>
                                        <p:tgtEl>
                                          <p:spTgt spid="13"/>
                                        </p:tgtEl>
                                        <p:attrNameLst>
                                          <p:attrName>ppt_x</p:attrName>
                                        </p:attrNameLst>
                                      </p:cBhvr>
                                      <p:tavLst>
                                        <p:tav tm="0">
                                          <p:val>
                                            <p:strVal val="#ppt_x-#ppt_w*1.125000"/>
                                          </p:val>
                                        </p:tav>
                                        <p:tav tm="100000">
                                          <p:val>
                                            <p:strVal val="#ppt_x"/>
                                          </p:val>
                                        </p:tav>
                                      </p:tavLst>
                                    </p:anim>
                                    <p:animEffect filter="">
                                      <p:cBhvr>
                                        <p:cTn dur="350" id="52"/>
                                        <p:tgtEl>
                                          <p:spTgt spid="13"/>
                                        </p:tgtEl>
                                      </p:cBhvr>
                                    </p:animEffect>
                                  </p:childTnLst>
                                </p:cTn>
                              </p:par>
                            </p:childTnLst>
                          </p:cTn>
                        </p:par>
                        <p:par>
                          <p:cTn fill="hold" id="53" nodeType="afterGroup">
                            <p:stCondLst>
                              <p:cond delay="1350"/>
                            </p:stCondLst>
                            <p:childTnLst>
                              <p:par>
                                <p:cTn fill="hold" grpId="0" id="54" nodeType="afterEffect" presetClass="entr" presetID="12" presetSubtype="4">
                                  <p:stCondLst>
                                    <p:cond delay="500"/>
                                  </p:stCondLst>
                                  <p:childTnLst>
                                    <p:set>
                                      <p:cBhvr>
                                        <p:cTn dur="1" fill="hold" id="55">
                                          <p:stCondLst>
                                            <p:cond delay="0"/>
                                          </p:stCondLst>
                                        </p:cTn>
                                        <p:tgtEl>
                                          <p:spTgt spid="15"/>
                                        </p:tgtEl>
                                        <p:attrNameLst>
                                          <p:attrName>style.visibility</p:attrName>
                                        </p:attrNameLst>
                                      </p:cBhvr>
                                      <p:to>
                                        <p:strVal val="visible"/>
                                      </p:to>
                                    </p:set>
                                    <p:anim calcmode="lin" valueType="num">
                                      <p:cBhvr>
                                        <p:cTn dur="500" id="56"/>
                                        <p:tgtEl>
                                          <p:spTgt spid="15"/>
                                        </p:tgtEl>
                                        <p:attrNameLst>
                                          <p:attrName>ppt_y</p:attrName>
                                        </p:attrNameLst>
                                      </p:cBhvr>
                                      <p:tavLst>
                                        <p:tav tm="0">
                                          <p:val>
                                            <p:strVal val="#ppt_y+#ppt_h*1.125000"/>
                                          </p:val>
                                        </p:tav>
                                        <p:tav tm="100000">
                                          <p:val>
                                            <p:strVal val="#ppt_y"/>
                                          </p:val>
                                        </p:tav>
                                      </p:tavLst>
                                    </p:anim>
                                    <p:animEffect filter="">
                                      <p:cBhvr>
                                        <p:cTn dur="500" id="57"/>
                                        <p:tgtEl>
                                          <p:spTgt spid="15"/>
                                        </p:tgtEl>
                                      </p:cBhvr>
                                    </p:animEffect>
                                  </p:childTnLst>
                                </p:cTn>
                              </p:par>
                              <p:par>
                                <p:cTn fill="hold" grpId="0" id="58" nodeType="withEffect" presetClass="entr" presetID="12" presetSubtype="4">
                                  <p:stCondLst>
                                    <p:cond delay="500"/>
                                  </p:stCondLst>
                                  <p:childTnLst>
                                    <p:set>
                                      <p:cBhvr>
                                        <p:cTn dur="1" fill="hold" id="59">
                                          <p:stCondLst>
                                            <p:cond delay="0"/>
                                          </p:stCondLst>
                                        </p:cTn>
                                        <p:tgtEl>
                                          <p:spTgt spid="17"/>
                                        </p:tgtEl>
                                        <p:attrNameLst>
                                          <p:attrName>style.visibility</p:attrName>
                                        </p:attrNameLst>
                                      </p:cBhvr>
                                      <p:to>
                                        <p:strVal val="visible"/>
                                      </p:to>
                                    </p:set>
                                    <p:anim calcmode="lin" valueType="num">
                                      <p:cBhvr>
                                        <p:cTn dur="500" id="60"/>
                                        <p:tgtEl>
                                          <p:spTgt spid="17"/>
                                        </p:tgtEl>
                                        <p:attrNameLst>
                                          <p:attrName>ppt_y</p:attrName>
                                        </p:attrNameLst>
                                      </p:cBhvr>
                                      <p:tavLst>
                                        <p:tav tm="0">
                                          <p:val>
                                            <p:strVal val="#ppt_y+#ppt_h*1.125000"/>
                                          </p:val>
                                        </p:tav>
                                        <p:tav tm="100000">
                                          <p:val>
                                            <p:strVal val="#ppt_y"/>
                                          </p:val>
                                        </p:tav>
                                      </p:tavLst>
                                    </p:anim>
                                    <p:animEffect filter="">
                                      <p:cBhvr>
                                        <p:cTn dur="500" id="61"/>
                                        <p:tgtEl>
                                          <p:spTgt spid="17"/>
                                        </p:tgtEl>
                                      </p:cBhvr>
                                    </p:animEffect>
                                  </p:childTnLst>
                                </p:cTn>
                              </p:par>
                              <p:par>
                                <p:cTn fill="hold" grpId="0" id="62" nodeType="withEffect" presetClass="entr" presetID="12" presetSubtype="4">
                                  <p:stCondLst>
                                    <p:cond delay="750"/>
                                  </p:stCondLst>
                                  <p:childTnLst>
                                    <p:set>
                                      <p:cBhvr>
                                        <p:cTn dur="1" fill="hold" id="63">
                                          <p:stCondLst>
                                            <p:cond delay="0"/>
                                          </p:stCondLst>
                                        </p:cTn>
                                        <p:tgtEl>
                                          <p:spTgt spid="16"/>
                                        </p:tgtEl>
                                        <p:attrNameLst>
                                          <p:attrName>style.visibility</p:attrName>
                                        </p:attrNameLst>
                                      </p:cBhvr>
                                      <p:to>
                                        <p:strVal val="visible"/>
                                      </p:to>
                                    </p:set>
                                    <p:anim calcmode="lin" valueType="num">
                                      <p:cBhvr>
                                        <p:cTn dur="500" id="64"/>
                                        <p:tgtEl>
                                          <p:spTgt spid="16"/>
                                        </p:tgtEl>
                                        <p:attrNameLst>
                                          <p:attrName>ppt_y</p:attrName>
                                        </p:attrNameLst>
                                      </p:cBhvr>
                                      <p:tavLst>
                                        <p:tav tm="0">
                                          <p:val>
                                            <p:strVal val="#ppt_y+#ppt_h*1.125000"/>
                                          </p:val>
                                        </p:tav>
                                        <p:tav tm="100000">
                                          <p:val>
                                            <p:strVal val="#ppt_y"/>
                                          </p:val>
                                        </p:tav>
                                      </p:tavLst>
                                    </p:anim>
                                    <p:animEffect filter="">
                                      <p:cBhvr>
                                        <p:cTn dur="500" id="65"/>
                                        <p:tgtEl>
                                          <p:spTgt spid="16"/>
                                        </p:tgtEl>
                                      </p:cBhvr>
                                    </p:animEffect>
                                  </p:childTnLst>
                                </p:cTn>
                              </p:par>
                              <p:par>
                                <p:cTn fill="hold" grpId="0" id="66" nodeType="withEffect" presetClass="entr" presetID="12" presetSubtype="4">
                                  <p:stCondLst>
                                    <p:cond delay="750"/>
                                  </p:stCondLst>
                                  <p:childTnLst>
                                    <p:set>
                                      <p:cBhvr>
                                        <p:cTn dur="1" fill="hold" id="67">
                                          <p:stCondLst>
                                            <p:cond delay="0"/>
                                          </p:stCondLst>
                                        </p:cTn>
                                        <p:tgtEl>
                                          <p:spTgt spid="18"/>
                                        </p:tgtEl>
                                        <p:attrNameLst>
                                          <p:attrName>style.visibility</p:attrName>
                                        </p:attrNameLst>
                                      </p:cBhvr>
                                      <p:to>
                                        <p:strVal val="visible"/>
                                      </p:to>
                                    </p:set>
                                    <p:anim calcmode="lin" valueType="num">
                                      <p:cBhvr>
                                        <p:cTn dur="500" id="68"/>
                                        <p:tgtEl>
                                          <p:spTgt spid="18"/>
                                        </p:tgtEl>
                                        <p:attrNameLst>
                                          <p:attrName>ppt_y</p:attrName>
                                        </p:attrNameLst>
                                      </p:cBhvr>
                                      <p:tavLst>
                                        <p:tav tm="0">
                                          <p:val>
                                            <p:strVal val="#ppt_y+#ppt_h*1.125000"/>
                                          </p:val>
                                        </p:tav>
                                        <p:tav tm="100000">
                                          <p:val>
                                            <p:strVal val="#ppt_y"/>
                                          </p:val>
                                        </p:tav>
                                      </p:tavLst>
                                    </p:anim>
                                    <p:animEffect filter="">
                                      <p:cBhvr>
                                        <p:cTn dur="500" id="69"/>
                                        <p:tgtEl>
                                          <p:spTgt spid="18"/>
                                        </p:tgtEl>
                                      </p:cBhvr>
                                    </p:animEffect>
                                  </p:childTnLst>
                                </p:cTn>
                              </p:par>
                            </p:childTnLst>
                          </p:cTn>
                        </p:par>
                      </p:childTnLst>
                    </p:cTn>
                  </p:par>
                  <p:par>
                    <p:cTn fill="hold" id="70" nodeType="clickPar">
                      <p:stCondLst>
                        <p:cond delay="indefinite"/>
                        <p:cond delay="0" evt="onBegin">
                          <p:tn val="69"/>
                        </p:cond>
                      </p:stCondLst>
                      <p:childTnLst>
                        <p:par>
                          <p:cTn fill="hold" id="71" nodeType="afterGroup">
                            <p:stCondLst>
                              <p:cond delay="0"/>
                            </p:stCondLst>
                            <p:childTnLst>
                              <p:par>
                                <p:cTn fill="hold" id="72" nodeType="clickEffect" presetClass="entr" presetID="22" presetSubtype="2">
                                  <p:stCondLst>
                                    <p:cond delay="0"/>
                                  </p:stCondLst>
                                  <p:childTnLst>
                                    <p:set>
                                      <p:cBhvr>
                                        <p:cTn dur="1" fill="hold" id="73">
                                          <p:stCondLst>
                                            <p:cond delay="0"/>
                                          </p:stCondLst>
                                        </p:cTn>
                                        <p:tgtEl>
                                          <p:spTgt spid="19"/>
                                        </p:tgtEl>
                                        <p:attrNameLst>
                                          <p:attrName>style.visibility</p:attrName>
                                        </p:attrNameLst>
                                      </p:cBhvr>
                                      <p:to>
                                        <p:strVal val="visible"/>
                                      </p:to>
                                    </p:set>
                                    <p:animEffect filter="wipe(right)" transition="in">
                                      <p:cBhvr>
                                        <p:cTn dur="500" id="7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5703117" y="2210189"/>
            <a:ext cx="3662363" cy="1750219"/>
          </a:xfrm>
          <a:prstGeom prst="rect">
            <a:avLst/>
          </a:prstGeom>
          <a:blipFill dpi="0" rotWithShape="1">
            <a:blip r:embed="rId4"/>
            <a:stretch>
              <a:fillRect/>
            </a:stretch>
          </a:blipFill>
          <a:ln>
            <a:noFill/>
          </a:ln>
          <a:effectLst>
            <a:outerShdw algn="tl" blurRad="50800" dir="2700000" dist="38100" rotWithShape="0">
              <a:prstClr val="black">
                <a:alpha val="40000"/>
              </a:prstClr>
            </a:outerShdw>
          </a:effectLst>
          <a:extLst>
            <a:ext uri="{91240B29-F687-4F45-9708-019B960494DF}">
              <a14:hiddenLine w="28575">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7" name="Rectangle 3"/>
          <p:cNvSpPr>
            <a:spLocks noChangeArrowheads="1"/>
          </p:cNvSpPr>
          <p:nvPr/>
        </p:nvSpPr>
        <p:spPr bwMode="auto">
          <a:xfrm>
            <a:off x="2045517" y="2210188"/>
            <a:ext cx="3657600" cy="1752600"/>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sz="1500">
              <a:solidFill>
                <a:schemeClr val="accent2"/>
              </a:solidFill>
              <a:latin charset="-122" panose="020b0503020204020204" pitchFamily="34" typeface="微软雅黑"/>
              <a:ea charset="-122" panose="020b0503020204020204" pitchFamily="34" typeface="微软雅黑"/>
            </a:endParaRPr>
          </a:p>
        </p:txBody>
      </p:sp>
      <p:sp>
        <p:nvSpPr>
          <p:cNvPr id="8" name="Oval 4"/>
          <p:cNvSpPr>
            <a:spLocks noChangeArrowheads="1"/>
          </p:cNvSpPr>
          <p:nvPr/>
        </p:nvSpPr>
        <p:spPr bwMode="auto">
          <a:xfrm>
            <a:off x="2416926" y="4136159"/>
            <a:ext cx="716756" cy="720329"/>
          </a:xfrm>
          <a:prstGeom prst="ellipse">
            <a:avLst/>
          </a:prstGeom>
          <a:no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9" name="Oval 12"/>
          <p:cNvSpPr>
            <a:spLocks noChangeArrowheads="1"/>
          </p:cNvSpPr>
          <p:nvPr/>
        </p:nvSpPr>
        <p:spPr bwMode="auto">
          <a:xfrm>
            <a:off x="4396935" y="4136159"/>
            <a:ext cx="717947" cy="720329"/>
          </a:xfrm>
          <a:prstGeom prst="ellipse">
            <a:avLst/>
          </a:prstGeom>
          <a:no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10" name="Oval 14"/>
          <p:cNvSpPr>
            <a:spLocks noChangeArrowheads="1"/>
          </p:cNvSpPr>
          <p:nvPr/>
        </p:nvSpPr>
        <p:spPr bwMode="auto">
          <a:xfrm>
            <a:off x="6376945" y="4136159"/>
            <a:ext cx="716756" cy="720329"/>
          </a:xfrm>
          <a:prstGeom prst="ellipse">
            <a:avLst/>
          </a:prstGeom>
          <a:no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11" name="Oval 16"/>
          <p:cNvSpPr>
            <a:spLocks noChangeArrowheads="1"/>
          </p:cNvSpPr>
          <p:nvPr/>
        </p:nvSpPr>
        <p:spPr bwMode="auto">
          <a:xfrm>
            <a:off x="8355763" y="4136159"/>
            <a:ext cx="715566" cy="720329"/>
          </a:xfrm>
          <a:prstGeom prst="ellipse">
            <a:avLst/>
          </a:prstGeom>
          <a:no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grpSp>
        <p:nvGrpSpPr>
          <p:cNvPr id="12" name="Group 20"/>
          <p:cNvGrpSpPr/>
          <p:nvPr/>
        </p:nvGrpSpPr>
        <p:grpSpPr>
          <a:xfrm>
            <a:off x="2574684" y="4293917"/>
            <a:ext cx="401240" cy="404813"/>
            <a:chExt cx="401822" cy="404317"/>
          </a:xfrm>
          <a:solidFill>
            <a:srgbClr val="F8F8F8"/>
          </a:solidFill>
          <a:effectLst>
            <a:outerShdw algn="tl" blurRad="50800" dir="2700000" dist="38100" rotWithShape="0">
              <a:prstClr val="black">
                <a:alpha val="40000"/>
              </a:prstClr>
            </a:outerShdw>
          </a:effectLst>
        </p:grpSpPr>
        <p:sp>
          <p:nvSpPr>
            <p:cNvPr id="13" name="Freeform 42"/>
            <p:cNvSpPr>
              <a:spLocks noChangeArrowheads="1" noEditPoints="1"/>
            </p:cNvSpPr>
            <p:nvPr/>
          </p:nvSpPr>
          <p:spPr bwMode="auto">
            <a:xfrm>
              <a:off x="0" y="0"/>
              <a:ext cx="401822" cy="404317"/>
            </a:xfrm>
            <a:custGeom>
              <a:gdLst>
                <a:gd fmla="*/ 661681284 w 121" name="T0"/>
                <a:gd fmla="*/ 0 h 121" name="T1"/>
                <a:gd fmla="*/ 0 w 121" name="T2"/>
                <a:gd fmla="*/ 681087023 h 121" name="T3"/>
                <a:gd fmla="*/ 661681284 w 121" name="T4"/>
                <a:gd fmla="*/ 1351010219 h 121" name="T5"/>
                <a:gd fmla="*/ 1334387766 w 121" name="T6"/>
                <a:gd fmla="*/ 681087023 h 121" name="T7"/>
                <a:gd fmla="*/ 661681284 w 121" name="T8"/>
                <a:gd fmla="*/ 0 h 121" name="T9"/>
                <a:gd fmla="*/ 661681284 w 121" name="T10"/>
                <a:gd fmla="*/ 1239355239 h 121" name="T11"/>
                <a:gd fmla="*/ 110278554 w 121" name="T12"/>
                <a:gd fmla="*/ 681087023 h 121" name="T13"/>
                <a:gd fmla="*/ 661681284 w 121" name="T14"/>
                <a:gd fmla="*/ 111654980 h 121" name="T15"/>
                <a:gd fmla="*/ 1224109212 w 121" name="T16"/>
                <a:gd fmla="*/ 681087023 h 121" name="T17"/>
                <a:gd fmla="*/ 661681284 w 121" name="T18"/>
                <a:gd fmla="*/ 1239355239 h 12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1" name="T30"/>
                <a:gd fmla="*/ 0 h 121" name="T31"/>
                <a:gd fmla="*/ 121 w 121" name="T32"/>
                <a:gd fmla="*/ 121 h 12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sz="1500">
                <a:solidFill>
                  <a:schemeClr val="accent2"/>
                </a:solidFill>
                <a:latin charset="-122" panose="020b0503020204020204" pitchFamily="34" typeface="微软雅黑"/>
                <a:ea charset="-122" panose="020b0503020204020204" pitchFamily="34" typeface="微软雅黑"/>
              </a:endParaRPr>
            </a:p>
          </p:txBody>
        </p:sp>
        <p:sp>
          <p:nvSpPr>
            <p:cNvPr id="14" name="Freeform 43"/>
            <p:cNvSpPr>
              <a:spLocks noChangeArrowheads="1"/>
            </p:cNvSpPr>
            <p:nvPr/>
          </p:nvSpPr>
          <p:spPr bwMode="auto">
            <a:xfrm>
              <a:off x="107320" y="97336"/>
              <a:ext cx="139764" cy="199662"/>
            </a:xfrm>
            <a:custGeom>
              <a:gdLst>
                <a:gd fmla="*/ 465094659 w 42" name="T0"/>
                <a:gd fmla="*/ 664415237 h 60" name="T1"/>
                <a:gd fmla="*/ 465094659 w 42" name="T2"/>
                <a:gd fmla="*/ 0 h 60" name="T3"/>
                <a:gd fmla="*/ 0 w 42" name="T4"/>
                <a:gd fmla="*/ 465089335 h 60" name="T5"/>
                <a:gd fmla="*/ 465094659 w 42" name="T6"/>
                <a:gd fmla="*/ 664415237 h 60" name="T7"/>
                <a:gd fmla="*/ 0 60000 65536" name="T8"/>
                <a:gd fmla="*/ 0 60000 65536" name="T9"/>
                <a:gd fmla="*/ 0 60000 65536" name="T10"/>
                <a:gd fmla="*/ 0 60000 65536" name="T11"/>
                <a:gd fmla="*/ 0 w 42" name="T12"/>
                <a:gd fmla="*/ 0 h 60" name="T13"/>
                <a:gd fmla="*/ 42 w 42" name="T14"/>
                <a:gd fmla="*/ 60 h 60" name="T15"/>
              </a:gdLst>
              <a:cxnLst>
                <a:cxn ang="T8">
                  <a:pos x="T0" y="T1"/>
                </a:cxn>
                <a:cxn ang="T9">
                  <a:pos x="T2" y="T3"/>
                </a:cxn>
                <a:cxn ang="T10">
                  <a:pos x="T4" y="T5"/>
                </a:cxn>
                <a:cxn ang="T11">
                  <a:pos x="T6" y="T7"/>
                </a:cxn>
              </a:cxnLst>
              <a:rect b="T15" l="T12" r="T14" t="T13"/>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sz="1500">
                <a:solidFill>
                  <a:schemeClr val="accent2"/>
                </a:solidFill>
                <a:latin charset="-122" panose="020b0503020204020204" pitchFamily="34" typeface="微软雅黑"/>
                <a:ea charset="-122" panose="020b0503020204020204" pitchFamily="34" typeface="微软雅黑"/>
              </a:endParaRPr>
            </a:p>
          </p:txBody>
        </p:sp>
      </p:grpSp>
      <p:grpSp>
        <p:nvGrpSpPr>
          <p:cNvPr id="15" name="Group 23"/>
          <p:cNvGrpSpPr/>
          <p:nvPr/>
        </p:nvGrpSpPr>
        <p:grpSpPr>
          <a:xfrm>
            <a:off x="4561241" y="4326659"/>
            <a:ext cx="389334" cy="339329"/>
            <a:chExt cx="389342" cy="339426"/>
          </a:xfrm>
          <a:solidFill>
            <a:srgbClr val="F8F8F8"/>
          </a:solidFill>
          <a:effectLst>
            <a:outerShdw algn="tl" blurRad="50800" dir="2700000" dist="38100" rotWithShape="0">
              <a:prstClr val="black">
                <a:alpha val="40000"/>
              </a:prstClr>
            </a:outerShdw>
          </a:effectLst>
        </p:grpSpPr>
        <p:sp>
          <p:nvSpPr>
            <p:cNvPr id="16" name="Freeform 110"/>
            <p:cNvSpPr>
              <a:spLocks noChangeArrowheads="1"/>
            </p:cNvSpPr>
            <p:nvPr/>
          </p:nvSpPr>
          <p:spPr bwMode="auto">
            <a:xfrm>
              <a:off x="259561" y="102327"/>
              <a:ext cx="102328" cy="102328"/>
            </a:xfrm>
            <a:custGeom>
              <a:gdLst>
                <a:gd fmla="*/ 0 w 41" name="T0"/>
                <a:gd fmla="*/ 242931664 h 41" name="T1"/>
                <a:gd fmla="*/ 18686091 w 41" name="T2"/>
                <a:gd fmla="*/ 255390722 h 41" name="T3"/>
                <a:gd fmla="*/ 255390722 w 41" name="T4"/>
                <a:gd fmla="*/ 18686091 h 41" name="T5"/>
                <a:gd fmla="*/ 242931664 w 41" name="T6"/>
                <a:gd fmla="*/ 0 h 41" name="T7"/>
                <a:gd fmla="*/ 0 w 41" name="T8"/>
                <a:gd fmla="*/ 242931664 h 41" name="T9"/>
                <a:gd fmla="*/ 0 60000 65536" name="T10"/>
                <a:gd fmla="*/ 0 60000 65536" name="T11"/>
                <a:gd fmla="*/ 0 60000 65536" name="T12"/>
                <a:gd fmla="*/ 0 60000 65536" name="T13"/>
                <a:gd fmla="*/ 0 60000 65536" name="T14"/>
                <a:gd fmla="*/ 0 w 41" name="T15"/>
                <a:gd fmla="*/ 0 h 41" name="T16"/>
                <a:gd fmla="*/ 41 w 41" name="T17"/>
                <a:gd fmla="*/ 41 h 41" name="T18"/>
              </a:gdLst>
              <a:cxnLst>
                <a:cxn ang="T10">
                  <a:pos x="T0" y="T1"/>
                </a:cxn>
                <a:cxn ang="T11">
                  <a:pos x="T2" y="T3"/>
                </a:cxn>
                <a:cxn ang="T12">
                  <a:pos x="T4" y="T5"/>
                </a:cxn>
                <a:cxn ang="T13">
                  <a:pos x="T6" y="T7"/>
                </a:cxn>
                <a:cxn ang="T14">
                  <a:pos x="T8" y="T9"/>
                </a:cxn>
              </a:cxnLst>
              <a:rect b="T18" l="T15" r="T17" t="T16"/>
              <a:pathLst>
                <a:path h="41" w="41">
                  <a:moveTo>
                    <a:pt x="0" y="39"/>
                  </a:moveTo>
                  <a:lnTo>
                    <a:pt x="3" y="41"/>
                  </a:lnTo>
                  <a:lnTo>
                    <a:pt x="41" y="3"/>
                  </a:lnTo>
                  <a:lnTo>
                    <a:pt x="39" y="0"/>
                  </a:lnTo>
                  <a:lnTo>
                    <a:pt x="0" y="39"/>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7" name="Freeform 111"/>
            <p:cNvSpPr>
              <a:spLocks noChangeArrowheads="1"/>
            </p:cNvSpPr>
            <p:nvPr/>
          </p:nvSpPr>
          <p:spPr bwMode="auto">
            <a:xfrm>
              <a:off x="237098" y="74873"/>
              <a:ext cx="109814" cy="114806"/>
            </a:xfrm>
            <a:custGeom>
              <a:gdLst>
                <a:gd fmla="*/ 230469637 w 44" name="T0"/>
                <a:gd fmla="*/ 0 h 46" name="T1"/>
                <a:gd fmla="*/ 0 w 44" name="T2"/>
                <a:gd fmla="*/ 242929496 h 46" name="T3"/>
                <a:gd fmla="*/ 37374197 w 44" name="T4"/>
                <a:gd fmla="*/ 286530818 h 46" name="T5"/>
                <a:gd fmla="*/ 274070786 w 44" name="T6"/>
                <a:gd fmla="*/ 49830796 h 46" name="T7"/>
                <a:gd fmla="*/ 230469637 w 44" name="T8"/>
                <a:gd fmla="*/ 0 h 46" name="T9"/>
                <a:gd fmla="*/ 0 60000 65536" name="T10"/>
                <a:gd fmla="*/ 0 60000 65536" name="T11"/>
                <a:gd fmla="*/ 0 60000 65536" name="T12"/>
                <a:gd fmla="*/ 0 60000 65536" name="T13"/>
                <a:gd fmla="*/ 0 60000 65536" name="T14"/>
                <a:gd fmla="*/ 0 w 44" name="T15"/>
                <a:gd fmla="*/ 0 h 46" name="T16"/>
                <a:gd fmla="*/ 44 w 44" name="T17"/>
                <a:gd fmla="*/ 46 h 46" name="T18"/>
              </a:gdLst>
              <a:cxnLst>
                <a:cxn ang="T10">
                  <a:pos x="T0" y="T1"/>
                </a:cxn>
                <a:cxn ang="T11">
                  <a:pos x="T2" y="T3"/>
                </a:cxn>
                <a:cxn ang="T12">
                  <a:pos x="T4" y="T5"/>
                </a:cxn>
                <a:cxn ang="T13">
                  <a:pos x="T6" y="T7"/>
                </a:cxn>
                <a:cxn ang="T14">
                  <a:pos x="T8" y="T9"/>
                </a:cxn>
              </a:cxnLst>
              <a:rect b="T18" l="T15" r="T17" t="T16"/>
              <a:pathLst>
                <a:path h="46" w="44">
                  <a:moveTo>
                    <a:pt x="37" y="0"/>
                  </a:moveTo>
                  <a:lnTo>
                    <a:pt x="0" y="39"/>
                  </a:lnTo>
                  <a:lnTo>
                    <a:pt x="6" y="46"/>
                  </a:lnTo>
                  <a:lnTo>
                    <a:pt x="44" y="8"/>
                  </a:lnTo>
                  <a:lnTo>
                    <a:pt x="37"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8" name="Freeform 112"/>
            <p:cNvSpPr>
              <a:spLocks noChangeArrowheads="1"/>
            </p:cNvSpPr>
            <p:nvPr/>
          </p:nvSpPr>
          <p:spPr bwMode="auto">
            <a:xfrm>
              <a:off x="217132" y="59898"/>
              <a:ext cx="104823" cy="104823"/>
            </a:xfrm>
            <a:custGeom>
              <a:gdLst>
                <a:gd fmla="*/ 0 w 42" name="T0"/>
                <a:gd fmla="*/ 236700317 h 42" name="T1"/>
                <a:gd fmla="*/ 24915429 w 42" name="T2"/>
                <a:gd fmla="*/ 261615746 h 42" name="T3"/>
                <a:gd fmla="*/ 261615746 w 42" name="T4"/>
                <a:gd fmla="*/ 24915429 h 42" name="T5"/>
                <a:gd fmla="*/ 236700317 w 42" name="T6"/>
                <a:gd fmla="*/ 0 h 42" name="T7"/>
                <a:gd fmla="*/ 0 w 42" name="T8"/>
                <a:gd fmla="*/ 236700317 h 42" name="T9"/>
                <a:gd fmla="*/ 0 60000 65536" name="T10"/>
                <a:gd fmla="*/ 0 60000 65536" name="T11"/>
                <a:gd fmla="*/ 0 60000 65536" name="T12"/>
                <a:gd fmla="*/ 0 60000 65536" name="T13"/>
                <a:gd fmla="*/ 0 60000 65536" name="T14"/>
                <a:gd fmla="*/ 0 w 42" name="T15"/>
                <a:gd fmla="*/ 0 h 42" name="T16"/>
                <a:gd fmla="*/ 42 w 42" name="T17"/>
                <a:gd fmla="*/ 42 h 42" name="T18"/>
              </a:gdLst>
              <a:cxnLst>
                <a:cxn ang="T10">
                  <a:pos x="T0" y="T1"/>
                </a:cxn>
                <a:cxn ang="T11">
                  <a:pos x="T2" y="T3"/>
                </a:cxn>
                <a:cxn ang="T12">
                  <a:pos x="T4" y="T5"/>
                </a:cxn>
                <a:cxn ang="T13">
                  <a:pos x="T6" y="T7"/>
                </a:cxn>
                <a:cxn ang="T14">
                  <a:pos x="T8" y="T9"/>
                </a:cxn>
              </a:cxnLst>
              <a:rect b="T18" l="T15" r="T17" t="T16"/>
              <a:pathLst>
                <a:path h="42" w="42">
                  <a:moveTo>
                    <a:pt x="0" y="38"/>
                  </a:moveTo>
                  <a:lnTo>
                    <a:pt x="4" y="42"/>
                  </a:lnTo>
                  <a:lnTo>
                    <a:pt x="42" y="4"/>
                  </a:lnTo>
                  <a:lnTo>
                    <a:pt x="38" y="0"/>
                  </a:lnTo>
                  <a:lnTo>
                    <a:pt x="0" y="38"/>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9" name="Freeform 113"/>
            <p:cNvSpPr>
              <a:spLocks noChangeArrowheads="1"/>
            </p:cNvSpPr>
            <p:nvPr/>
          </p:nvSpPr>
          <p:spPr bwMode="auto">
            <a:xfrm>
              <a:off x="189679" y="162226"/>
              <a:ext cx="69882" cy="69882"/>
            </a:xfrm>
            <a:custGeom>
              <a:gdLst>
                <a:gd fmla="*/ 174410497 w 28" name="T0"/>
                <a:gd fmla="*/ 124579640 h 28" name="T1"/>
                <a:gd fmla="*/ 49830858 w 28" name="T2"/>
                <a:gd fmla="*/ 0 h 28" name="T3"/>
                <a:gd fmla="*/ 0 w 28" name="T4"/>
                <a:gd fmla="*/ 124579640 h 28" name="T5"/>
                <a:gd fmla="*/ 56060339 w 28" name="T6"/>
                <a:gd fmla="*/ 174410497 h 28" name="T7"/>
                <a:gd fmla="*/ 174410497 w 28" name="T8"/>
                <a:gd fmla="*/ 12457964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28" y="20"/>
                  </a:moveTo>
                  <a:lnTo>
                    <a:pt x="8" y="0"/>
                  </a:lnTo>
                  <a:lnTo>
                    <a:pt x="0" y="20"/>
                  </a:lnTo>
                  <a:lnTo>
                    <a:pt x="9" y="28"/>
                  </a:lnTo>
                  <a:lnTo>
                    <a:pt x="28" y="2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0" name="Freeform 114"/>
            <p:cNvSpPr>
              <a:spLocks noChangeArrowheads="1"/>
            </p:cNvSpPr>
            <p:nvPr/>
          </p:nvSpPr>
          <p:spPr bwMode="auto">
            <a:xfrm>
              <a:off x="172208" y="219628"/>
              <a:ext cx="34941" cy="32446"/>
            </a:xfrm>
            <a:custGeom>
              <a:gdLst>
                <a:gd fmla="*/ 0 w 14" name="T0"/>
                <a:gd fmla="*/ 80980224 h 13" name="T1"/>
                <a:gd fmla="*/ 87205249 w 14" name="T2"/>
                <a:gd fmla="*/ 37375296 h 13" name="T3"/>
                <a:gd fmla="*/ 37374391 w 14" name="T4"/>
                <a:gd fmla="*/ 0 h 13" name="T5"/>
                <a:gd fmla="*/ 0 w 14" name="T6"/>
                <a:gd fmla="*/ 80980224 h 13" name="T7"/>
                <a:gd fmla="*/ 0 60000 65536" name="T8"/>
                <a:gd fmla="*/ 0 60000 65536" name="T9"/>
                <a:gd fmla="*/ 0 60000 65536" name="T10"/>
                <a:gd fmla="*/ 0 60000 65536" name="T11"/>
                <a:gd fmla="*/ 0 w 14" name="T12"/>
                <a:gd fmla="*/ 0 h 13" name="T13"/>
                <a:gd fmla="*/ 14 w 14" name="T14"/>
                <a:gd fmla="*/ 13 h 13" name="T15"/>
              </a:gdLst>
              <a:cxnLst>
                <a:cxn ang="T8">
                  <a:pos x="T0" y="T1"/>
                </a:cxn>
                <a:cxn ang="T9">
                  <a:pos x="T2" y="T3"/>
                </a:cxn>
                <a:cxn ang="T10">
                  <a:pos x="T4" y="T5"/>
                </a:cxn>
                <a:cxn ang="T11">
                  <a:pos x="T6" y="T7"/>
                </a:cxn>
              </a:cxnLst>
              <a:rect b="T15" l="T12" r="T14" t="T13"/>
              <a:pathLst>
                <a:path h="13" w="14">
                  <a:moveTo>
                    <a:pt x="0" y="13"/>
                  </a:moveTo>
                  <a:lnTo>
                    <a:pt x="14" y="6"/>
                  </a:lnTo>
                  <a:lnTo>
                    <a:pt x="6" y="0"/>
                  </a:lnTo>
                  <a:lnTo>
                    <a:pt x="0" y="13"/>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1" name="Freeform 115"/>
            <p:cNvSpPr>
              <a:spLocks noChangeArrowheads="1"/>
            </p:cNvSpPr>
            <p:nvPr/>
          </p:nvSpPr>
          <p:spPr bwMode="auto">
            <a:xfrm>
              <a:off x="319460" y="34941"/>
              <a:ext cx="69882" cy="69882"/>
            </a:xfrm>
            <a:custGeom>
              <a:gdLst>
                <a:gd fmla="*/ 43603872 w 28" name="T0"/>
                <a:gd fmla="*/ 0 h 28" name="T1"/>
                <a:gd fmla="*/ 0 w 28" name="T2"/>
                <a:gd fmla="*/ 49830858 h 28" name="T3"/>
                <a:gd fmla="*/ 124579640 w 28" name="T4"/>
                <a:gd fmla="*/ 174410497 h 28" name="T5"/>
                <a:gd fmla="*/ 174410497 w 28" name="T6"/>
                <a:gd fmla="*/ 124579640 h 28" name="T7"/>
                <a:gd fmla="*/ 43603872 w 28" name="T8"/>
                <a:gd fmla="*/ 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7" y="0"/>
                  </a:moveTo>
                  <a:lnTo>
                    <a:pt x="0" y="8"/>
                  </a:lnTo>
                  <a:lnTo>
                    <a:pt x="20" y="28"/>
                  </a:lnTo>
                  <a:lnTo>
                    <a:pt x="28" y="20"/>
                  </a:lnTo>
                  <a:lnTo>
                    <a:pt x="7"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2" name="Freeform 116"/>
            <p:cNvSpPr>
              <a:spLocks noChangeArrowheads="1"/>
            </p:cNvSpPr>
            <p:nvPr/>
          </p:nvSpPr>
          <p:spPr bwMode="auto">
            <a:xfrm>
              <a:off x="0" y="0"/>
              <a:ext cx="279527" cy="339426"/>
            </a:xfrm>
            <a:custGeom>
              <a:gdLst>
                <a:gd fmla="*/ 647806318 w 112" name="T0"/>
                <a:gd fmla="*/ 629121099 h 136" name="T1"/>
                <a:gd fmla="*/ 516997665 w 112" name="T2"/>
                <a:gd fmla="*/ 629121099 h 136" name="T3"/>
                <a:gd fmla="*/ 516997665 w 112" name="T4"/>
                <a:gd fmla="*/ 803531156 h 136" name="T5"/>
                <a:gd fmla="*/ 43601220 w 112" name="T6"/>
                <a:gd fmla="*/ 803531156 h 136" name="T7"/>
                <a:gd fmla="*/ 43601220 w 112" name="T8"/>
                <a:gd fmla="*/ 199325423 h 136" name="T9"/>
                <a:gd fmla="*/ 647806318 w 112" name="T10"/>
                <a:gd fmla="*/ 199325423 h 136" name="T11"/>
                <a:gd fmla="*/ 647806318 w 112" name="T12"/>
                <a:gd fmla="*/ 249156154 h 136" name="T13"/>
                <a:gd fmla="*/ 697636998 w 112" name="T14"/>
                <a:gd fmla="*/ 199325423 h 136" name="T15"/>
                <a:gd fmla="*/ 697636998 w 112" name="T16"/>
                <a:gd fmla="*/ 37374297 h 136" name="T17"/>
                <a:gd fmla="*/ 604202602 w 112" name="T18"/>
                <a:gd fmla="*/ 37374297 h 136" name="T19"/>
                <a:gd fmla="*/ 604202602 w 112" name="T20"/>
                <a:gd fmla="*/ 124579325 h 136" name="T21"/>
                <a:gd fmla="*/ 591746180 w 112" name="T22"/>
                <a:gd fmla="*/ 124579325 h 136" name="T23"/>
                <a:gd fmla="*/ 591746180 w 112" name="T24"/>
                <a:gd fmla="*/ 0 h 136" name="T25"/>
                <a:gd fmla="*/ 554371923 w 112" name="T26"/>
                <a:gd fmla="*/ 0 h 136" name="T27"/>
                <a:gd fmla="*/ 554371923 w 112" name="T28"/>
                <a:gd fmla="*/ 124579325 h 136" name="T29"/>
                <a:gd fmla="*/ 541915501 w 112" name="T30"/>
                <a:gd fmla="*/ 124579325 h 136" name="T31"/>
                <a:gd fmla="*/ 541915501 w 112" name="T32"/>
                <a:gd fmla="*/ 37374297 h 136" name="T33"/>
                <a:gd fmla="*/ 492082326 w 112" name="T34"/>
                <a:gd fmla="*/ 37374297 h 136" name="T35"/>
                <a:gd fmla="*/ 492082326 w 112" name="T36"/>
                <a:gd fmla="*/ 124579325 h 136" name="T37"/>
                <a:gd fmla="*/ 473396445 w 112" name="T38"/>
                <a:gd fmla="*/ 124579325 h 136" name="T39"/>
                <a:gd fmla="*/ 473396445 w 112" name="T40"/>
                <a:gd fmla="*/ 0 h 136" name="T41"/>
                <a:gd fmla="*/ 448481105 w 112" name="T42"/>
                <a:gd fmla="*/ 0 h 136" name="T43"/>
                <a:gd fmla="*/ 448481105 w 112" name="T44"/>
                <a:gd fmla="*/ 124579325 h 136" name="T45"/>
                <a:gd fmla="*/ 423565766 w 112" name="T46"/>
                <a:gd fmla="*/ 124579325 h 136" name="T47"/>
                <a:gd fmla="*/ 423565766 w 112" name="T48"/>
                <a:gd fmla="*/ 37374297 h 136" name="T49"/>
                <a:gd fmla="*/ 373735086 w 112" name="T50"/>
                <a:gd fmla="*/ 37374297 h 136" name="T51"/>
                <a:gd fmla="*/ 373735086 w 112" name="T52"/>
                <a:gd fmla="*/ 124579325 h 136" name="T53"/>
                <a:gd fmla="*/ 355046710 w 112" name="T54"/>
                <a:gd fmla="*/ 124579325 h 136" name="T55"/>
                <a:gd fmla="*/ 355046710 w 112" name="T56"/>
                <a:gd fmla="*/ 0 h 136" name="T57"/>
                <a:gd fmla="*/ 330131370 w 112" name="T58"/>
                <a:gd fmla="*/ 0 h 136" name="T59"/>
                <a:gd fmla="*/ 330131370 w 112" name="T60"/>
                <a:gd fmla="*/ 124579325 h 136" name="T61"/>
                <a:gd fmla="*/ 317674948 w 112" name="T62"/>
                <a:gd fmla="*/ 124579325 h 136" name="T63"/>
                <a:gd fmla="*/ 317674948 w 112" name="T64"/>
                <a:gd fmla="*/ 37374297 h 136" name="T65"/>
                <a:gd fmla="*/ 267841773 w 112" name="T66"/>
                <a:gd fmla="*/ 37374297 h 136" name="T67"/>
                <a:gd fmla="*/ 267841773 w 112" name="T68"/>
                <a:gd fmla="*/ 124579325 h 136" name="T69"/>
                <a:gd fmla="*/ 249155892 w 112" name="T70"/>
                <a:gd fmla="*/ 124579325 h 136" name="T71"/>
                <a:gd fmla="*/ 249155892 w 112" name="T72"/>
                <a:gd fmla="*/ 0 h 136" name="T73"/>
                <a:gd fmla="*/ 218011094 w 112" name="T74"/>
                <a:gd fmla="*/ 0 h 136" name="T75"/>
                <a:gd fmla="*/ 218011094 w 112" name="T76"/>
                <a:gd fmla="*/ 124579325 h 136" name="T77"/>
                <a:gd fmla="*/ 199325213 w 112" name="T78"/>
                <a:gd fmla="*/ 124579325 h 136" name="T79"/>
                <a:gd fmla="*/ 199325213 w 112" name="T80"/>
                <a:gd fmla="*/ 37374297 h 136" name="T81"/>
                <a:gd fmla="*/ 155721497 w 112" name="T82"/>
                <a:gd fmla="*/ 37374297 h 136" name="T83"/>
                <a:gd fmla="*/ 155721497 w 112" name="T84"/>
                <a:gd fmla="*/ 124579325 h 136" name="T85"/>
                <a:gd fmla="*/ 143265075 w 112" name="T86"/>
                <a:gd fmla="*/ 124579325 h 136" name="T87"/>
                <a:gd fmla="*/ 143265075 w 112" name="T88"/>
                <a:gd fmla="*/ 0 h 136" name="T89"/>
                <a:gd fmla="*/ 105890817 w 112" name="T90"/>
                <a:gd fmla="*/ 0 h 136" name="T91"/>
                <a:gd fmla="*/ 105890817 w 112" name="T92"/>
                <a:gd fmla="*/ 124579325 h 136" name="T93"/>
                <a:gd fmla="*/ 93434396 w 112" name="T94"/>
                <a:gd fmla="*/ 124579325 h 136" name="T95"/>
                <a:gd fmla="*/ 93434396 w 112" name="T96"/>
                <a:gd fmla="*/ 37374297 h 136" name="T97"/>
                <a:gd fmla="*/ 0 w 112" name="T98"/>
                <a:gd fmla="*/ 37374297 h 136" name="T99"/>
                <a:gd fmla="*/ 0 w 112" name="T100"/>
                <a:gd fmla="*/ 149494691 h 136" name="T101"/>
                <a:gd fmla="*/ 0 w 112" name="T102"/>
                <a:gd fmla="*/ 174410057 h 136" name="T103"/>
                <a:gd fmla="*/ 0 w 112" name="T104"/>
                <a:gd fmla="*/ 847132423 h 136" name="T105"/>
                <a:gd fmla="*/ 554371923 w 112" name="T106"/>
                <a:gd fmla="*/ 847132423 h 136" name="T107"/>
                <a:gd fmla="*/ 697636998 w 112" name="T108"/>
                <a:gd fmla="*/ 685181297 h 136" name="T109"/>
                <a:gd fmla="*/ 697636998 w 112" name="T110"/>
                <a:gd fmla="*/ 523227675 h 136" name="T111"/>
                <a:gd fmla="*/ 647806318 w 112" name="T112"/>
                <a:gd fmla="*/ 573060902 h 136" name="T113"/>
                <a:gd fmla="*/ 647806318 w 112" name="T114"/>
                <a:gd fmla="*/ 629121099 h 1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 name="T174"/>
                <a:gd fmla="*/ 0 h 136" name="T175"/>
                <a:gd fmla="*/ 112 w 112" name="T176"/>
                <a:gd fmla="*/ 136 h 13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3" name="Rectangle 117"/>
            <p:cNvSpPr>
              <a:spLocks noChangeArrowheads="1"/>
            </p:cNvSpPr>
            <p:nvPr/>
          </p:nvSpPr>
          <p:spPr bwMode="auto">
            <a:xfrm>
              <a:off x="49916" y="114806"/>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24" name="Rectangle 118"/>
            <p:cNvSpPr>
              <a:spLocks noChangeArrowheads="1"/>
            </p:cNvSpPr>
            <p:nvPr/>
          </p:nvSpPr>
          <p:spPr bwMode="auto">
            <a:xfrm>
              <a:off x="49916" y="154738"/>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25" name="Rectangle 119"/>
            <p:cNvSpPr>
              <a:spLocks noChangeArrowheads="1"/>
            </p:cNvSpPr>
            <p:nvPr/>
          </p:nvSpPr>
          <p:spPr bwMode="auto">
            <a:xfrm>
              <a:off x="49916" y="199662"/>
              <a:ext cx="109814" cy="14975"/>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26" name="Rectangle 120"/>
            <p:cNvSpPr>
              <a:spLocks noChangeArrowheads="1"/>
            </p:cNvSpPr>
            <p:nvPr/>
          </p:nvSpPr>
          <p:spPr bwMode="auto">
            <a:xfrm>
              <a:off x="49916" y="242091"/>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grpSp>
      <p:grpSp>
        <p:nvGrpSpPr>
          <p:cNvPr id="27" name="Group 35"/>
          <p:cNvGrpSpPr/>
          <p:nvPr/>
        </p:nvGrpSpPr>
        <p:grpSpPr>
          <a:xfrm>
            <a:off x="8523642" y="4308204"/>
            <a:ext cx="379809" cy="376238"/>
            <a:chExt cx="379359" cy="376864"/>
          </a:xfrm>
          <a:solidFill>
            <a:srgbClr val="F8F8F8"/>
          </a:solidFill>
          <a:effectLst>
            <a:outerShdw algn="tl" blurRad="50800" dir="2700000" dist="38100" rotWithShape="0">
              <a:prstClr val="black">
                <a:alpha val="40000"/>
              </a:prstClr>
            </a:outerShdw>
          </a:effectLst>
        </p:grpSpPr>
        <p:sp>
          <p:nvSpPr>
            <p:cNvPr id="28" name="Freeform 150"/>
            <p:cNvSpPr>
              <a:spLocks noChangeArrowheads="1" noEditPoints="1"/>
            </p:cNvSpPr>
            <p:nvPr/>
          </p:nvSpPr>
          <p:spPr bwMode="auto">
            <a:xfrm>
              <a:off x="0" y="0"/>
              <a:ext cx="379359" cy="376864"/>
            </a:xfrm>
            <a:custGeom>
              <a:gdLst>
                <a:gd fmla="*/ 631200133 w 114" name="T0"/>
                <a:gd fmla="*/ 0 h 114" name="T1"/>
                <a:gd fmla="*/ 0 w 114" name="T2"/>
                <a:gd fmla="*/ 622923134 h 114" name="T3"/>
                <a:gd fmla="*/ 631200133 w 114" name="T4"/>
                <a:gd fmla="*/ 1245846268 h 114" name="T5"/>
                <a:gd fmla="*/ 1262396938 w 114" name="T6"/>
                <a:gd fmla="*/ 622923134 h 114" name="T7"/>
                <a:gd fmla="*/ 631200133 w 114" name="T8"/>
                <a:gd fmla="*/ 0 h 114" name="T9"/>
                <a:gd fmla="*/ 631200133 w 114" name="T10"/>
                <a:gd fmla="*/ 1180275237 h 114" name="T11"/>
                <a:gd fmla="*/ 66441068 w 114" name="T12"/>
                <a:gd fmla="*/ 622923134 h 114" name="T13"/>
                <a:gd fmla="*/ 631200133 w 114" name="T14"/>
                <a:gd fmla="*/ 65571030 h 114" name="T15"/>
                <a:gd fmla="*/ 1195955869 w 114" name="T16"/>
                <a:gd fmla="*/ 622923134 h 114" name="T17"/>
                <a:gd fmla="*/ 631200133 w 114" name="T18"/>
                <a:gd fmla="*/ 1180275237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4" name="T30"/>
                <a:gd fmla="*/ 0 h 114" name="T31"/>
                <a:gd fmla="*/ 114 w 114" name="T32"/>
                <a:gd fmla="*/ 114 h 1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29" name="Rectangle 151"/>
            <p:cNvSpPr>
              <a:spLocks noChangeArrowheads="1"/>
            </p:cNvSpPr>
            <p:nvPr/>
          </p:nvSpPr>
          <p:spPr bwMode="auto">
            <a:xfrm>
              <a:off x="144756" y="272040"/>
              <a:ext cx="22463"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0" name="Rectangle 152"/>
            <p:cNvSpPr>
              <a:spLocks noChangeArrowheads="1"/>
            </p:cNvSpPr>
            <p:nvPr/>
          </p:nvSpPr>
          <p:spPr bwMode="auto">
            <a:xfrm>
              <a:off x="179697" y="272040"/>
              <a:ext cx="19966"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1" name="Rectangle 153"/>
            <p:cNvSpPr>
              <a:spLocks noChangeArrowheads="1"/>
            </p:cNvSpPr>
            <p:nvPr/>
          </p:nvSpPr>
          <p:spPr bwMode="auto">
            <a:xfrm>
              <a:off x="214638" y="272040"/>
              <a:ext cx="19966"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2" name="Freeform 154"/>
            <p:cNvSpPr>
              <a:spLocks noChangeArrowheads="1"/>
            </p:cNvSpPr>
            <p:nvPr/>
          </p:nvSpPr>
          <p:spPr bwMode="auto">
            <a:xfrm>
              <a:off x="117303" y="107318"/>
              <a:ext cx="82362" cy="84857"/>
            </a:xfrm>
            <a:custGeom>
              <a:gdLst>
                <a:gd fmla="*/ 206217976 w 25" name="T0"/>
                <a:gd fmla="*/ 253464465 h 25" name="T1"/>
                <a:gd fmla="*/ 238780616 w 25" name="T2"/>
                <a:gd fmla="*/ 288028418 h 25" name="T3"/>
                <a:gd fmla="*/ 271339962 w 25" name="T4"/>
                <a:gd fmla="*/ 253464465 h 25" name="T5"/>
                <a:gd fmla="*/ 238780616 w 25" name="T6"/>
                <a:gd fmla="*/ 218900511 h 25" name="T7"/>
                <a:gd fmla="*/ 227925304 w 25" name="T8"/>
                <a:gd fmla="*/ 218900511 h 25" name="T9"/>
                <a:gd fmla="*/ 0 w 25" name="T10"/>
                <a:gd fmla="*/ 0 h 25" name="T11"/>
                <a:gd fmla="*/ 206217976 w 25" name="T12"/>
                <a:gd fmla="*/ 253464465 h 25" name="T13"/>
                <a:gd fmla="*/ 206217976 w 25" name="T14"/>
                <a:gd fmla="*/ 253464465 h 25" name="T15"/>
                <a:gd fmla="*/ 0 60000 65536" name="T16"/>
                <a:gd fmla="*/ 0 60000 65536" name="T17"/>
                <a:gd fmla="*/ 0 60000 65536" name="T18"/>
                <a:gd fmla="*/ 0 60000 65536" name="T19"/>
                <a:gd fmla="*/ 0 60000 65536" name="T20"/>
                <a:gd fmla="*/ 0 60000 65536" name="T21"/>
                <a:gd fmla="*/ 0 60000 65536" name="T22"/>
                <a:gd fmla="*/ 0 60000 65536" name="T23"/>
                <a:gd fmla="*/ 0 w 25" name="T24"/>
                <a:gd fmla="*/ 0 h 25" name="T25"/>
                <a:gd fmla="*/ 25 w 25"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3" name="Freeform 155"/>
            <p:cNvSpPr>
              <a:spLocks noChangeArrowheads="1"/>
            </p:cNvSpPr>
            <p:nvPr/>
          </p:nvSpPr>
          <p:spPr bwMode="auto">
            <a:xfrm>
              <a:off x="67387" y="272040"/>
              <a:ext cx="22463" cy="19966"/>
            </a:xfrm>
            <a:custGeom>
              <a:gdLst>
                <a:gd fmla="*/ 0 w 9" name="T0"/>
                <a:gd fmla="*/ 37373856 h 8" name="T1"/>
                <a:gd fmla="*/ 18689216 w 9" name="T2"/>
                <a:gd fmla="*/ 49830145 h 8" name="T3"/>
                <a:gd fmla="*/ 56065152 w 9" name="T4"/>
                <a:gd fmla="*/ 6229392 h 8" name="T5"/>
                <a:gd fmla="*/ 43605675 w 9" name="T6"/>
                <a:gd fmla="*/ 0 h 8" name="T7"/>
                <a:gd fmla="*/ 0 w 9" name="T8"/>
                <a:gd fmla="*/ 37373856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6"/>
                  </a:moveTo>
                  <a:lnTo>
                    <a:pt x="3" y="8"/>
                  </a:lnTo>
                  <a:lnTo>
                    <a:pt x="9" y="1"/>
                  </a:lnTo>
                  <a:lnTo>
                    <a:pt x="7" y="0"/>
                  </a:lnTo>
                  <a:lnTo>
                    <a:pt x="0" y="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4" name="Freeform 156"/>
            <p:cNvSpPr>
              <a:spLocks noChangeArrowheads="1"/>
            </p:cNvSpPr>
            <p:nvPr/>
          </p:nvSpPr>
          <p:spPr bwMode="auto">
            <a:xfrm>
              <a:off x="47421" y="227116"/>
              <a:ext cx="27454" cy="14975"/>
            </a:xfrm>
            <a:custGeom>
              <a:gdLst>
                <a:gd fmla="*/ 56061068 w 11" name="T0"/>
                <a:gd fmla="*/ 0 h 6" name="T1"/>
                <a:gd fmla="*/ 0 w 11" name="T2"/>
                <a:gd fmla="*/ 18688800 h 6" name="T3"/>
                <a:gd fmla="*/ 6229562 w 11" name="T4"/>
                <a:gd fmla="*/ 37375104 h 6" name="T5"/>
                <a:gd fmla="*/ 68520192 w 11" name="T6"/>
                <a:gd fmla="*/ 18688800 h 6" name="T7"/>
                <a:gd fmla="*/ 56061068 w 11" name="T8"/>
                <a:gd fmla="*/ 0 h 6" name="T9"/>
                <a:gd fmla="*/ 0 60000 65536" name="T10"/>
                <a:gd fmla="*/ 0 60000 65536" name="T11"/>
                <a:gd fmla="*/ 0 60000 65536" name="T12"/>
                <a:gd fmla="*/ 0 60000 65536" name="T13"/>
                <a:gd fmla="*/ 0 60000 65536" name="T14"/>
                <a:gd fmla="*/ 0 w 11" name="T15"/>
                <a:gd fmla="*/ 0 h 6" name="T16"/>
                <a:gd fmla="*/ 11 w 11" name="T17"/>
                <a:gd fmla="*/ 6 h 6" name="T18"/>
              </a:gdLst>
              <a:cxnLst>
                <a:cxn ang="T10">
                  <a:pos x="T0" y="T1"/>
                </a:cxn>
                <a:cxn ang="T11">
                  <a:pos x="T2" y="T3"/>
                </a:cxn>
                <a:cxn ang="T12">
                  <a:pos x="T4" y="T5"/>
                </a:cxn>
                <a:cxn ang="T13">
                  <a:pos x="T6" y="T7"/>
                </a:cxn>
                <a:cxn ang="T14">
                  <a:pos x="T8" y="T9"/>
                </a:cxn>
              </a:cxnLst>
              <a:rect b="T18" l="T15" r="T17" t="T16"/>
              <a:pathLst>
                <a:path h="6" w="11">
                  <a:moveTo>
                    <a:pt x="9" y="0"/>
                  </a:moveTo>
                  <a:lnTo>
                    <a:pt x="0" y="3"/>
                  </a:lnTo>
                  <a:lnTo>
                    <a:pt x="1" y="6"/>
                  </a:lnTo>
                  <a:lnTo>
                    <a:pt x="11" y="3"/>
                  </a:lnTo>
                  <a:lnTo>
                    <a:pt x="9"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5" name="Freeform 157"/>
            <p:cNvSpPr>
              <a:spLocks noChangeArrowheads="1"/>
            </p:cNvSpPr>
            <p:nvPr/>
          </p:nvSpPr>
          <p:spPr bwMode="auto">
            <a:xfrm>
              <a:off x="79865" y="74874"/>
              <a:ext cx="19966" cy="22463"/>
            </a:xfrm>
            <a:custGeom>
              <a:gdLst>
                <a:gd fmla="*/ 0 w 8" name="T0"/>
                <a:gd fmla="*/ 18689216 h 9" name="T1"/>
                <a:gd fmla="*/ 43600753 w 8" name="T2"/>
                <a:gd fmla="*/ 56065152 h 9" name="T3"/>
                <a:gd fmla="*/ 49830145 w 8" name="T4"/>
                <a:gd fmla="*/ 43605675 h 9" name="T5"/>
                <a:gd fmla="*/ 12458784 w 8" name="T6"/>
                <a:gd fmla="*/ 0 h 9" name="T7"/>
                <a:gd fmla="*/ 0 w 8" name="T8"/>
                <a:gd fmla="*/ 18689216 h 9" name="T9"/>
                <a:gd fmla="*/ 0 60000 65536" name="T10"/>
                <a:gd fmla="*/ 0 60000 65536" name="T11"/>
                <a:gd fmla="*/ 0 60000 65536" name="T12"/>
                <a:gd fmla="*/ 0 60000 65536" name="T13"/>
                <a:gd fmla="*/ 0 60000 65536" name="T14"/>
                <a:gd fmla="*/ 0 w 8" name="T15"/>
                <a:gd fmla="*/ 0 h 9" name="T16"/>
                <a:gd fmla="*/ 8 w 8" name="T17"/>
                <a:gd fmla="*/ 9 h 9" name="T18"/>
              </a:gdLst>
              <a:cxnLst>
                <a:cxn ang="T10">
                  <a:pos x="T0" y="T1"/>
                </a:cxn>
                <a:cxn ang="T11">
                  <a:pos x="T2" y="T3"/>
                </a:cxn>
                <a:cxn ang="T12">
                  <a:pos x="T4" y="T5"/>
                </a:cxn>
                <a:cxn ang="T13">
                  <a:pos x="T6" y="T7"/>
                </a:cxn>
                <a:cxn ang="T14">
                  <a:pos x="T8" y="T9"/>
                </a:cxn>
              </a:cxnLst>
              <a:rect b="T18" l="T15" r="T17" t="T16"/>
              <a:pathLst>
                <a:path h="9" w="8">
                  <a:moveTo>
                    <a:pt x="0" y="3"/>
                  </a:moveTo>
                  <a:lnTo>
                    <a:pt x="7" y="9"/>
                  </a:lnTo>
                  <a:lnTo>
                    <a:pt x="8" y="7"/>
                  </a:lnTo>
                  <a:lnTo>
                    <a:pt x="2" y="0"/>
                  </a:lnTo>
                  <a:lnTo>
                    <a:pt x="0"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6" name="Freeform 158"/>
            <p:cNvSpPr>
              <a:spLocks noChangeArrowheads="1"/>
            </p:cNvSpPr>
            <p:nvPr/>
          </p:nvSpPr>
          <p:spPr bwMode="auto">
            <a:xfrm>
              <a:off x="49916" y="124789"/>
              <a:ext cx="27454" cy="12480"/>
            </a:xfrm>
            <a:custGeom>
              <a:gdLst>
                <a:gd fmla="*/ 68520192 w 11" name="T0"/>
                <a:gd fmla="*/ 18690048 h 5" name="T1"/>
                <a:gd fmla="*/ 12459124 w 11" name="T2"/>
                <a:gd fmla="*/ 0 h 5" name="T3"/>
                <a:gd fmla="*/ 0 w 11" name="T4"/>
                <a:gd fmla="*/ 18690048 h 5" name="T5"/>
                <a:gd fmla="*/ 62290630 w 11" name="T6"/>
                <a:gd fmla="*/ 31150080 h 5" name="T7"/>
                <a:gd fmla="*/ 68520192 w 11" name="T8"/>
                <a:gd fmla="*/ 18690048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1" y="3"/>
                  </a:moveTo>
                  <a:lnTo>
                    <a:pt x="2" y="0"/>
                  </a:lnTo>
                  <a:lnTo>
                    <a:pt x="0" y="3"/>
                  </a:lnTo>
                  <a:lnTo>
                    <a:pt x="10" y="5"/>
                  </a:lnTo>
                  <a:lnTo>
                    <a:pt x="11"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7" name="Rectangle 159"/>
            <p:cNvSpPr>
              <a:spLocks noChangeArrowheads="1"/>
            </p:cNvSpPr>
            <p:nvPr/>
          </p:nvSpPr>
          <p:spPr bwMode="auto">
            <a:xfrm>
              <a:off x="187185" y="34941"/>
              <a:ext cx="7488" cy="22463"/>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8" name="Freeform 160"/>
            <p:cNvSpPr>
              <a:spLocks noChangeArrowheads="1"/>
            </p:cNvSpPr>
            <p:nvPr/>
          </p:nvSpPr>
          <p:spPr bwMode="auto">
            <a:xfrm>
              <a:off x="119798" y="44924"/>
              <a:ext cx="17471" cy="22463"/>
            </a:xfrm>
            <a:custGeom>
              <a:gdLst>
                <a:gd fmla="*/ 43605120 w 7" name="T0"/>
                <a:gd fmla="*/ 49835413 h 9" name="T1"/>
                <a:gd fmla="*/ 18688978 w 7" name="T2"/>
                <a:gd fmla="*/ 0 h 9" name="T3"/>
                <a:gd fmla="*/ 0 w 7" name="T4"/>
                <a:gd fmla="*/ 12459477 h 9" name="T5"/>
                <a:gd fmla="*/ 24916142 w 7" name="T6"/>
                <a:gd fmla="*/ 56065152 h 9" name="T7"/>
                <a:gd fmla="*/ 43605120 w 7" name="T8"/>
                <a:gd fmla="*/ 49835413 h 9" name="T9"/>
                <a:gd fmla="*/ 0 60000 65536" name="T10"/>
                <a:gd fmla="*/ 0 60000 65536" name="T11"/>
                <a:gd fmla="*/ 0 60000 65536" name="T12"/>
                <a:gd fmla="*/ 0 60000 65536" name="T13"/>
                <a:gd fmla="*/ 0 60000 65536" name="T14"/>
                <a:gd fmla="*/ 0 w 7" name="T15"/>
                <a:gd fmla="*/ 0 h 9" name="T16"/>
                <a:gd fmla="*/ 7 w 7" name="T17"/>
                <a:gd fmla="*/ 9 h 9" name="T18"/>
              </a:gdLst>
              <a:cxnLst>
                <a:cxn ang="T10">
                  <a:pos x="T0" y="T1"/>
                </a:cxn>
                <a:cxn ang="T11">
                  <a:pos x="T2" y="T3"/>
                </a:cxn>
                <a:cxn ang="T12">
                  <a:pos x="T4" y="T5"/>
                </a:cxn>
                <a:cxn ang="T13">
                  <a:pos x="T6" y="T7"/>
                </a:cxn>
                <a:cxn ang="T14">
                  <a:pos x="T8" y="T9"/>
                </a:cxn>
              </a:cxnLst>
              <a:rect b="T18" l="T15" r="T17" t="T16"/>
              <a:pathLst>
                <a:path h="9" w="7">
                  <a:moveTo>
                    <a:pt x="7" y="8"/>
                  </a:moveTo>
                  <a:lnTo>
                    <a:pt x="3" y="0"/>
                  </a:lnTo>
                  <a:lnTo>
                    <a:pt x="0" y="2"/>
                  </a:lnTo>
                  <a:lnTo>
                    <a:pt x="4" y="9"/>
                  </a:lnTo>
                  <a:lnTo>
                    <a:pt x="7" y="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9" name="Freeform 161"/>
            <p:cNvSpPr>
              <a:spLocks noChangeArrowheads="1"/>
            </p:cNvSpPr>
            <p:nvPr/>
          </p:nvSpPr>
          <p:spPr bwMode="auto">
            <a:xfrm>
              <a:off x="234604" y="44924"/>
              <a:ext cx="12480" cy="27454"/>
            </a:xfrm>
            <a:custGeom>
              <a:gdLst>
                <a:gd fmla="*/ 0 w 5" name="T0"/>
                <a:gd fmla="*/ 56061068 h 11" name="T1"/>
                <a:gd fmla="*/ 12460032 w 5" name="T2"/>
                <a:gd fmla="*/ 68520192 h 11" name="T3"/>
                <a:gd fmla="*/ 31150080 w 5" name="T4"/>
                <a:gd fmla="*/ 12459124 h 11" name="T5"/>
                <a:gd fmla="*/ 12460032 w 5" name="T6"/>
                <a:gd fmla="*/ 0 h 11" name="T7"/>
                <a:gd fmla="*/ 0 w 5" name="T8"/>
                <a:gd fmla="*/ 56061068 h 11" name="T9"/>
                <a:gd fmla="*/ 0 60000 65536" name="T10"/>
                <a:gd fmla="*/ 0 60000 65536" name="T11"/>
                <a:gd fmla="*/ 0 60000 65536" name="T12"/>
                <a:gd fmla="*/ 0 60000 65536" name="T13"/>
                <a:gd fmla="*/ 0 60000 65536" name="T14"/>
                <a:gd fmla="*/ 0 w 5" name="T15"/>
                <a:gd fmla="*/ 0 h 11" name="T16"/>
                <a:gd fmla="*/ 5 w 5" name="T17"/>
                <a:gd fmla="*/ 11 h 11" name="T18"/>
              </a:gdLst>
              <a:cxnLst>
                <a:cxn ang="T10">
                  <a:pos x="T0" y="T1"/>
                </a:cxn>
                <a:cxn ang="T11">
                  <a:pos x="T2" y="T3"/>
                </a:cxn>
                <a:cxn ang="T12">
                  <a:pos x="T4" y="T5"/>
                </a:cxn>
                <a:cxn ang="T13">
                  <a:pos x="T6" y="T7"/>
                </a:cxn>
                <a:cxn ang="T14">
                  <a:pos x="T8" y="T9"/>
                </a:cxn>
              </a:cxnLst>
              <a:rect b="T18" l="T15" r="T17" t="T16"/>
              <a:pathLst>
                <a:path h="11" w="5">
                  <a:moveTo>
                    <a:pt x="0" y="9"/>
                  </a:moveTo>
                  <a:lnTo>
                    <a:pt x="2" y="11"/>
                  </a:lnTo>
                  <a:lnTo>
                    <a:pt x="5" y="2"/>
                  </a:lnTo>
                  <a:lnTo>
                    <a:pt x="2" y="0"/>
                  </a:lnTo>
                  <a:lnTo>
                    <a:pt x="0" y="9"/>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0" name="Freeform 162"/>
            <p:cNvSpPr>
              <a:spLocks noChangeArrowheads="1"/>
            </p:cNvSpPr>
            <p:nvPr/>
          </p:nvSpPr>
          <p:spPr bwMode="auto">
            <a:xfrm>
              <a:off x="277033" y="272040"/>
              <a:ext cx="22463" cy="19966"/>
            </a:xfrm>
            <a:custGeom>
              <a:gdLst>
                <a:gd fmla="*/ 0 w 9" name="T0"/>
                <a:gd fmla="*/ 6229392 h 8" name="T1"/>
                <a:gd fmla="*/ 49835413 w 9" name="T2"/>
                <a:gd fmla="*/ 49830145 h 8" name="T3"/>
                <a:gd fmla="*/ 56065152 w 9" name="T4"/>
                <a:gd fmla="*/ 37373856 h 8" name="T5"/>
                <a:gd fmla="*/ 18689216 w 9" name="T6"/>
                <a:gd fmla="*/ 0 h 8" name="T7"/>
                <a:gd fmla="*/ 0 w 9" name="T8"/>
                <a:gd fmla="*/ 6229392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1"/>
                  </a:moveTo>
                  <a:lnTo>
                    <a:pt x="8" y="8"/>
                  </a:lnTo>
                  <a:lnTo>
                    <a:pt x="9" y="6"/>
                  </a:lnTo>
                  <a:lnTo>
                    <a:pt x="3" y="0"/>
                  </a:lnTo>
                  <a:lnTo>
                    <a:pt x="0" y="1"/>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1" name="Freeform 163"/>
            <p:cNvSpPr>
              <a:spLocks noChangeArrowheads="1"/>
            </p:cNvSpPr>
            <p:nvPr/>
          </p:nvSpPr>
          <p:spPr bwMode="auto">
            <a:xfrm>
              <a:off x="304486" y="227116"/>
              <a:ext cx="24958" cy="14975"/>
            </a:xfrm>
            <a:custGeom>
              <a:gdLst>
                <a:gd fmla="*/ 0 w 10" name="T0"/>
                <a:gd fmla="*/ 18688800 h 6" name="T1"/>
                <a:gd fmla="*/ 56060660 w 10" name="T2"/>
                <a:gd fmla="*/ 37375104 h 6" name="T3"/>
                <a:gd fmla="*/ 62290176 w 10" name="T4"/>
                <a:gd fmla="*/ 18688800 h 6" name="T5"/>
                <a:gd fmla="*/ 6229517 w 10" name="T6"/>
                <a:gd fmla="*/ 0 h 6" name="T7"/>
                <a:gd fmla="*/ 0 w 10" name="T8"/>
                <a:gd fmla="*/ 18688800 h 6" name="T9"/>
                <a:gd fmla="*/ 0 60000 65536" name="T10"/>
                <a:gd fmla="*/ 0 60000 65536" name="T11"/>
                <a:gd fmla="*/ 0 60000 65536" name="T12"/>
                <a:gd fmla="*/ 0 60000 65536" name="T13"/>
                <a:gd fmla="*/ 0 60000 65536" name="T14"/>
                <a:gd fmla="*/ 0 w 10" name="T15"/>
                <a:gd fmla="*/ 0 h 6" name="T16"/>
                <a:gd fmla="*/ 10 w 10" name="T17"/>
                <a:gd fmla="*/ 6 h 6" name="T18"/>
              </a:gdLst>
              <a:cxnLst>
                <a:cxn ang="T10">
                  <a:pos x="T0" y="T1"/>
                </a:cxn>
                <a:cxn ang="T11">
                  <a:pos x="T2" y="T3"/>
                </a:cxn>
                <a:cxn ang="T12">
                  <a:pos x="T4" y="T5"/>
                </a:cxn>
                <a:cxn ang="T13">
                  <a:pos x="T6" y="T7"/>
                </a:cxn>
                <a:cxn ang="T14">
                  <a:pos x="T8" y="T9"/>
                </a:cxn>
              </a:cxnLst>
              <a:rect b="T18" l="T15" r="T17" t="T16"/>
              <a:pathLst>
                <a:path h="6" w="10">
                  <a:moveTo>
                    <a:pt x="0" y="3"/>
                  </a:moveTo>
                  <a:lnTo>
                    <a:pt x="9" y="6"/>
                  </a:lnTo>
                  <a:lnTo>
                    <a:pt x="10" y="3"/>
                  </a:lnTo>
                  <a:lnTo>
                    <a:pt x="1" y="0"/>
                  </a:lnTo>
                  <a:lnTo>
                    <a:pt x="0"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2" name="Freeform 164"/>
            <p:cNvSpPr>
              <a:spLocks noChangeArrowheads="1"/>
            </p:cNvSpPr>
            <p:nvPr/>
          </p:nvSpPr>
          <p:spPr bwMode="auto">
            <a:xfrm>
              <a:off x="274536" y="74874"/>
              <a:ext cx="22463" cy="22463"/>
            </a:xfrm>
            <a:custGeom>
              <a:gdLst>
                <a:gd fmla="*/ 56065152 w 9" name="T0"/>
                <a:gd fmla="*/ 18689216 h 9" name="T1"/>
                <a:gd fmla="*/ 49835413 w 9" name="T2"/>
                <a:gd fmla="*/ 0 h 9" name="T3"/>
                <a:gd fmla="*/ 0 w 9" name="T4"/>
                <a:gd fmla="*/ 43605675 h 9" name="T5"/>
                <a:gd fmla="*/ 12459477 w 9" name="T6"/>
                <a:gd fmla="*/ 56065152 h 9" name="T7"/>
                <a:gd fmla="*/ 56065152 w 9" name="T8"/>
                <a:gd fmla="*/ 18689216 h 9" name="T9"/>
                <a:gd fmla="*/ 0 60000 65536" name="T10"/>
                <a:gd fmla="*/ 0 60000 65536" name="T11"/>
                <a:gd fmla="*/ 0 60000 65536" name="T12"/>
                <a:gd fmla="*/ 0 60000 65536" name="T13"/>
                <a:gd fmla="*/ 0 60000 65536" name="T14"/>
                <a:gd fmla="*/ 0 w 9" name="T15"/>
                <a:gd fmla="*/ 0 h 9" name="T16"/>
                <a:gd fmla="*/ 9 w 9" name="T17"/>
                <a:gd fmla="*/ 9 h 9" name="T18"/>
              </a:gdLst>
              <a:cxnLst>
                <a:cxn ang="T10">
                  <a:pos x="T0" y="T1"/>
                </a:cxn>
                <a:cxn ang="T11">
                  <a:pos x="T2" y="T3"/>
                </a:cxn>
                <a:cxn ang="T12">
                  <a:pos x="T4" y="T5"/>
                </a:cxn>
                <a:cxn ang="T13">
                  <a:pos x="T6" y="T7"/>
                </a:cxn>
                <a:cxn ang="T14">
                  <a:pos x="T8" y="T9"/>
                </a:cxn>
              </a:cxnLst>
              <a:rect b="T18" l="T15" r="T17" t="T16"/>
              <a:pathLst>
                <a:path h="9" w="9">
                  <a:moveTo>
                    <a:pt x="9" y="3"/>
                  </a:moveTo>
                  <a:lnTo>
                    <a:pt x="8" y="0"/>
                  </a:lnTo>
                  <a:lnTo>
                    <a:pt x="0" y="7"/>
                  </a:lnTo>
                  <a:lnTo>
                    <a:pt x="2" y="9"/>
                  </a:lnTo>
                  <a:lnTo>
                    <a:pt x="9"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3" name="Freeform 165"/>
            <p:cNvSpPr>
              <a:spLocks noChangeArrowheads="1"/>
            </p:cNvSpPr>
            <p:nvPr/>
          </p:nvSpPr>
          <p:spPr bwMode="auto">
            <a:xfrm>
              <a:off x="299494" y="124789"/>
              <a:ext cx="27454" cy="12480"/>
            </a:xfrm>
            <a:custGeom>
              <a:gdLst>
                <a:gd fmla="*/ 62290630 w 11" name="T0"/>
                <a:gd fmla="*/ 0 h 5" name="T1"/>
                <a:gd fmla="*/ 0 w 11" name="T2"/>
                <a:gd fmla="*/ 18690048 h 5" name="T3"/>
                <a:gd fmla="*/ 12459124 w 11" name="T4"/>
                <a:gd fmla="*/ 31150080 h 5" name="T5"/>
                <a:gd fmla="*/ 68520192 w 11" name="T6"/>
                <a:gd fmla="*/ 18690048 h 5" name="T7"/>
                <a:gd fmla="*/ 62290630 w 11" name="T8"/>
                <a:gd fmla="*/ 0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0" y="0"/>
                  </a:moveTo>
                  <a:lnTo>
                    <a:pt x="0" y="3"/>
                  </a:lnTo>
                  <a:lnTo>
                    <a:pt x="2" y="5"/>
                  </a:lnTo>
                  <a:lnTo>
                    <a:pt x="11" y="3"/>
                  </a:lnTo>
                  <a:lnTo>
                    <a:pt x="10"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4" name="Rectangle 166"/>
            <p:cNvSpPr>
              <a:spLocks noChangeArrowheads="1"/>
            </p:cNvSpPr>
            <p:nvPr/>
          </p:nvSpPr>
          <p:spPr bwMode="auto">
            <a:xfrm>
              <a:off x="39933" y="174705"/>
              <a:ext cx="24958" cy="7488"/>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45" name="Rectangle 167"/>
            <p:cNvSpPr>
              <a:spLocks noChangeArrowheads="1"/>
            </p:cNvSpPr>
            <p:nvPr/>
          </p:nvSpPr>
          <p:spPr bwMode="auto">
            <a:xfrm>
              <a:off x="316965" y="177200"/>
              <a:ext cx="27454" cy="7488"/>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grpSp>
      <p:grpSp>
        <p:nvGrpSpPr>
          <p:cNvPr id="46" name="Group 54"/>
          <p:cNvGrpSpPr/>
          <p:nvPr/>
        </p:nvGrpSpPr>
        <p:grpSpPr>
          <a:xfrm>
            <a:off x="6585304" y="4301656"/>
            <a:ext cx="300038" cy="389334"/>
            <a:chExt cx="299494" cy="389342"/>
          </a:xfrm>
          <a:solidFill>
            <a:srgbClr val="F8F8F8"/>
          </a:solidFill>
          <a:effectLst>
            <a:outerShdw algn="tl" blurRad="50800" dir="2700000" dist="38100" rotWithShape="0">
              <a:prstClr val="black">
                <a:alpha val="40000"/>
              </a:prstClr>
            </a:outerShdw>
          </a:effectLst>
        </p:grpSpPr>
        <p:sp>
          <p:nvSpPr>
            <p:cNvPr id="47" name="Freeform 170"/>
            <p:cNvSpPr>
              <a:spLocks noChangeArrowheads="1"/>
            </p:cNvSpPr>
            <p:nvPr/>
          </p:nvSpPr>
          <p:spPr bwMode="auto">
            <a:xfrm>
              <a:off x="0" y="112310"/>
              <a:ext cx="299494" cy="277032"/>
            </a:xfrm>
            <a:custGeom>
              <a:gdLst>
                <a:gd fmla="*/ 498314756 w 90" name="T0"/>
                <a:gd fmla="*/ 924659386 h 83" name="T1"/>
                <a:gd fmla="*/ 996629512 w 90" name="T2"/>
                <a:gd fmla="*/ 0 h 83" name="T3"/>
                <a:gd fmla="*/ 0 w 90" name="T4"/>
                <a:gd fmla="*/ 0 h 83" name="T5"/>
                <a:gd fmla="*/ 498314756 w 90" name="T6"/>
                <a:gd fmla="*/ 924659386 h 83" name="T7"/>
                <a:gd fmla="*/ 0 60000 65536" name="T8"/>
                <a:gd fmla="*/ 0 60000 65536" name="T9"/>
                <a:gd fmla="*/ 0 60000 65536" name="T10"/>
                <a:gd fmla="*/ 0 60000 65536" name="T11"/>
                <a:gd fmla="*/ 0 w 90" name="T12"/>
                <a:gd fmla="*/ 0 h 83" name="T13"/>
                <a:gd fmla="*/ 90 w 90" name="T14"/>
                <a:gd fmla="*/ 83 h 83" name="T15"/>
              </a:gdLst>
              <a:cxnLst>
                <a:cxn ang="T8">
                  <a:pos x="T0" y="T1"/>
                </a:cxn>
                <a:cxn ang="T9">
                  <a:pos x="T2" y="T3"/>
                </a:cxn>
                <a:cxn ang="T10">
                  <a:pos x="T4" y="T5"/>
                </a:cxn>
                <a:cxn ang="T11">
                  <a:pos x="T6" y="T7"/>
                </a:cxn>
              </a:cxnLst>
              <a:rect b="T15" l="T12" r="T14" t="T13"/>
              <a:pathLst>
                <a:path h="83" w="90">
                  <a:moveTo>
                    <a:pt x="45" y="83"/>
                  </a:moveTo>
                  <a:cubicBezTo>
                    <a:pt x="90" y="59"/>
                    <a:pt x="90" y="0"/>
                    <a:pt x="90" y="0"/>
                  </a:cubicBezTo>
                  <a:cubicBezTo>
                    <a:pt x="0" y="0"/>
                    <a:pt x="0" y="0"/>
                    <a:pt x="0" y="0"/>
                  </a:cubicBezTo>
                  <a:cubicBezTo>
                    <a:pt x="0" y="0"/>
                    <a:pt x="0" y="59"/>
                    <a:pt x="45" y="83"/>
                  </a:cubicBez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48" name="Freeform 171"/>
            <p:cNvSpPr>
              <a:spLocks noChangeArrowheads="1"/>
            </p:cNvSpPr>
            <p:nvPr/>
          </p:nvSpPr>
          <p:spPr bwMode="auto">
            <a:xfrm>
              <a:off x="0" y="0"/>
              <a:ext cx="299494" cy="94840"/>
            </a:xfrm>
            <a:custGeom>
              <a:gdLst>
                <a:gd fmla="*/ 930188431 w 90" name="T0"/>
                <a:gd fmla="*/ 0 h 29" name="T1"/>
                <a:gd fmla="*/ 753007781 w 90" name="T2"/>
                <a:gd fmla="*/ 171124063 h 29" name="T3"/>
                <a:gd fmla="*/ 575830458 w 90" name="T4"/>
                <a:gd fmla="*/ 0 h 29" name="T5"/>
                <a:gd fmla="*/ 431873676 w 90" name="T6"/>
                <a:gd fmla="*/ 0 h 29" name="T7"/>
                <a:gd fmla="*/ 254693025 w 90" name="T8"/>
                <a:gd fmla="*/ 171124063 h 29" name="T9"/>
                <a:gd fmla="*/ 77515703 w 90" name="T10"/>
                <a:gd fmla="*/ 0 h 29" name="T11"/>
                <a:gd fmla="*/ 0 w 90" name="T12"/>
                <a:gd fmla="*/ 0 h 29" name="T13"/>
                <a:gd fmla="*/ 0 w 90" name="T14"/>
                <a:gd fmla="*/ 310159503 h 29" name="T15"/>
                <a:gd fmla="*/ 996629512 w 90" name="T16"/>
                <a:gd fmla="*/ 310159503 h 29" name="T17"/>
                <a:gd fmla="*/ 996629512 w 90" name="T18"/>
                <a:gd fmla="*/ 0 h 29" name="T19"/>
                <a:gd fmla="*/ 930188431 w 90" name="T20"/>
                <a:gd fmla="*/ 0 h 2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90" name="T33"/>
                <a:gd fmla="*/ 0 h 29" name="T34"/>
                <a:gd fmla="*/ 90 w 90" name="T35"/>
                <a:gd fmla="*/ 29 h 2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49" name="矩形 104"/>
          <p:cNvSpPr>
            <a:spLocks noChangeArrowheads="1"/>
          </p:cNvSpPr>
          <p:nvPr/>
        </p:nvSpPr>
        <p:spPr bwMode="auto">
          <a:xfrm>
            <a:off x="2305074" y="2497129"/>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0" name="矩形 47"/>
          <p:cNvSpPr>
            <a:spLocks noChangeArrowheads="1"/>
          </p:cNvSpPr>
          <p:nvPr/>
        </p:nvSpPr>
        <p:spPr bwMode="auto">
          <a:xfrm>
            <a:off x="2305074" y="2836459"/>
            <a:ext cx="3146822" cy="836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a:t>
            </a:r>
          </a:p>
        </p:txBody>
      </p:sp>
      <p:sp>
        <p:nvSpPr>
          <p:cNvPr id="51" name="矩形 106"/>
          <p:cNvSpPr>
            <a:spLocks noChangeArrowheads="1"/>
          </p:cNvSpPr>
          <p:nvPr/>
        </p:nvSpPr>
        <p:spPr bwMode="auto">
          <a:xfrm>
            <a:off x="2193088" y="4847756"/>
            <a:ext cx="116443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2" name="矩形 47"/>
          <p:cNvSpPr>
            <a:spLocks noChangeArrowheads="1"/>
          </p:cNvSpPr>
          <p:nvPr/>
        </p:nvSpPr>
        <p:spPr bwMode="auto">
          <a:xfrm>
            <a:off x="2035926" y="5135788"/>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a:t>
            </a:r>
          </a:p>
        </p:txBody>
      </p:sp>
      <p:sp>
        <p:nvSpPr>
          <p:cNvPr id="53" name="矩形 108"/>
          <p:cNvSpPr>
            <a:spLocks noChangeArrowheads="1"/>
          </p:cNvSpPr>
          <p:nvPr/>
        </p:nvSpPr>
        <p:spPr bwMode="auto">
          <a:xfrm>
            <a:off x="4173098" y="4847756"/>
            <a:ext cx="1163240"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4" name="矩形 47"/>
          <p:cNvSpPr>
            <a:spLocks noChangeArrowheads="1"/>
          </p:cNvSpPr>
          <p:nvPr/>
        </p:nvSpPr>
        <p:spPr bwMode="auto">
          <a:xfrm>
            <a:off x="4015936" y="5135788"/>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a:t>
            </a:r>
          </a:p>
        </p:txBody>
      </p:sp>
      <p:sp>
        <p:nvSpPr>
          <p:cNvPr id="55" name="矩形 110"/>
          <p:cNvSpPr>
            <a:spLocks noChangeArrowheads="1"/>
          </p:cNvSpPr>
          <p:nvPr/>
        </p:nvSpPr>
        <p:spPr bwMode="auto">
          <a:xfrm>
            <a:off x="8131927" y="4847756"/>
            <a:ext cx="116443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6" name="矩形 47"/>
          <p:cNvSpPr>
            <a:spLocks noChangeArrowheads="1"/>
          </p:cNvSpPr>
          <p:nvPr/>
        </p:nvSpPr>
        <p:spPr bwMode="auto">
          <a:xfrm>
            <a:off x="7974762" y="5135788"/>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a:t>
            </a:r>
          </a:p>
        </p:txBody>
      </p:sp>
      <p:sp>
        <p:nvSpPr>
          <p:cNvPr id="57" name="矩形 112"/>
          <p:cNvSpPr>
            <a:spLocks noChangeArrowheads="1"/>
          </p:cNvSpPr>
          <p:nvPr/>
        </p:nvSpPr>
        <p:spPr bwMode="auto">
          <a:xfrm>
            <a:off x="6153107" y="4847756"/>
            <a:ext cx="116324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8" name="矩形 47"/>
          <p:cNvSpPr>
            <a:spLocks noChangeArrowheads="1"/>
          </p:cNvSpPr>
          <p:nvPr/>
        </p:nvSpPr>
        <p:spPr bwMode="auto">
          <a:xfrm>
            <a:off x="5994753" y="5135788"/>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a:t>
            </a:r>
          </a:p>
        </p:txBody>
      </p:sp>
    </p:spTree>
    <p:custDataLst>
      <p:tags r:id="rId5"/>
    </p:custDataLst>
    <p:extLst>
      <p:ext uri="{BB962C8B-B14F-4D97-AF65-F5344CB8AC3E}">
        <p14:creationId val="2901315696"/>
      </p:ext>
    </p:extLst>
  </p:cSld>
  <p:clrMapOvr>
    <a:masterClrMapping/>
  </p:clrMapOvr>
  <mc:AlternateContent>
    <mc:Choice Requires="p14">
      <p:transition advTm="3576" p14:dur="2000" spd="slow"/>
    </mc:Choice>
    <mc:Fallback>
      <p:transition advTm="3576"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ppt_x</p:attrName>
                                        </p:attrNameLst>
                                      </p:cBhvr>
                                      <p:tavLst>
                                        <p:tav tm="0">
                                          <p:val>
                                            <p:strVal val="0-#ppt_w/2"/>
                                          </p:val>
                                        </p:tav>
                                        <p:tav tm="100000">
                                          <p:val>
                                            <p:strVal val="#ppt_x"/>
                                          </p:val>
                                        </p:tav>
                                      </p:tavLst>
                                    </p:anim>
                                    <p:anim calcmode="lin" valueType="num">
                                      <p:cBhvr>
                                        <p:cTn dur="500" fill="hold" id="12"/>
                                        <p:tgtEl>
                                          <p:spTgt spid="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2">
                                  <p:stCondLst>
                                    <p:cond delay="0"/>
                                  </p:stCondLst>
                                  <p:childTnLst>
                                    <p:set>
                                      <p:cBhvr>
                                        <p:cTn dur="1" fill="hold" id="15">
                                          <p:stCondLst>
                                            <p:cond delay="0"/>
                                          </p:stCondLst>
                                        </p:cTn>
                                        <p:tgtEl>
                                          <p:spTgt spid="7"/>
                                        </p:tgtEl>
                                        <p:attrNameLst>
                                          <p:attrName>style.visibility</p:attrName>
                                        </p:attrNameLst>
                                      </p:cBhvr>
                                      <p:to>
                                        <p:strVal val="visible"/>
                                      </p:to>
                                    </p:set>
                                    <p:animEffect filter="">
                                      <p:cBhvr>
                                        <p:cTn dur="500" id="16"/>
                                        <p:tgtEl>
                                          <p:spTgt spid="7"/>
                                        </p:tgtEl>
                                      </p:cBhvr>
                                    </p:animEffect>
                                  </p:childTnLst>
                                </p:cTn>
                              </p:par>
                              <p:par>
                                <p:cTn fill="hold" grpId="0" id="17" nodeType="withEffect" presetClass="entr" presetID="22" presetSubtype="2">
                                  <p:stCondLst>
                                    <p:cond delay="250"/>
                                  </p:stCondLst>
                                  <p:childTnLst>
                                    <p:set>
                                      <p:cBhvr>
                                        <p:cTn dur="1" fill="hold" id="18">
                                          <p:stCondLst>
                                            <p:cond delay="0"/>
                                          </p:stCondLst>
                                        </p:cTn>
                                        <p:tgtEl>
                                          <p:spTgt spid="49"/>
                                        </p:tgtEl>
                                        <p:attrNameLst>
                                          <p:attrName>style.visibility</p:attrName>
                                        </p:attrNameLst>
                                      </p:cBhvr>
                                      <p:to>
                                        <p:strVal val="visible"/>
                                      </p:to>
                                    </p:set>
                                    <p:animEffect filter="">
                                      <p:cBhvr>
                                        <p:cTn dur="500" id="19"/>
                                        <p:tgtEl>
                                          <p:spTgt spid="49"/>
                                        </p:tgtEl>
                                      </p:cBhvr>
                                    </p:animEffect>
                                  </p:childTnLst>
                                </p:cTn>
                              </p:par>
                              <p:par>
                                <p:cTn fill="hold" grpId="0" id="20" nodeType="withEffect" presetClass="entr" presetID="22" presetSubtype="2">
                                  <p:stCondLst>
                                    <p:cond delay="250"/>
                                  </p:stCondLst>
                                  <p:childTnLst>
                                    <p:set>
                                      <p:cBhvr>
                                        <p:cTn dur="1" fill="hold" id="21">
                                          <p:stCondLst>
                                            <p:cond delay="0"/>
                                          </p:stCondLst>
                                        </p:cTn>
                                        <p:tgtEl>
                                          <p:spTgt spid="50"/>
                                        </p:tgtEl>
                                        <p:attrNameLst>
                                          <p:attrName>style.visibility</p:attrName>
                                        </p:attrNameLst>
                                      </p:cBhvr>
                                      <p:to>
                                        <p:strVal val="visible"/>
                                      </p:to>
                                    </p:set>
                                    <p:animEffect filter="">
                                      <p:cBhvr>
                                        <p:cTn dur="500" id="22"/>
                                        <p:tgtEl>
                                          <p:spTgt spid="50"/>
                                        </p:tgtEl>
                                      </p:cBhvr>
                                    </p:animEffect>
                                  </p:childTnLst>
                                </p:cTn>
                              </p:par>
                            </p:childTnLst>
                          </p:cTn>
                        </p:par>
                        <p:par>
                          <p:cTn fill="hold" id="23" nodeType="afterGroup">
                            <p:stCondLst>
                              <p:cond delay="1750"/>
                            </p:stCondLst>
                            <p:childTnLst>
                              <p:par>
                                <p:cTn fill="hold" grpId="0" id="24" nodeType="afterEffect" presetClass="entr" presetID="21" presetSubtype="1">
                                  <p:stCondLst>
                                    <p:cond delay="0"/>
                                  </p:stCondLst>
                                  <p:childTnLst>
                                    <p:set>
                                      <p:cBhvr>
                                        <p:cTn dur="1" fill="hold" id="25">
                                          <p:stCondLst>
                                            <p:cond delay="0"/>
                                          </p:stCondLst>
                                        </p:cTn>
                                        <p:tgtEl>
                                          <p:spTgt spid="8"/>
                                        </p:tgtEl>
                                        <p:attrNameLst>
                                          <p:attrName>style.visibility</p:attrName>
                                        </p:attrNameLst>
                                      </p:cBhvr>
                                      <p:to>
                                        <p:strVal val="visible"/>
                                      </p:to>
                                    </p:set>
                                    <p:animEffect filter="">
                                      <p:cBhvr>
                                        <p:cTn dur="400" id="26"/>
                                        <p:tgtEl>
                                          <p:spTgt spid="8"/>
                                        </p:tgtEl>
                                      </p:cBhvr>
                                    </p:animEffect>
                                  </p:childTnLst>
                                </p:cTn>
                              </p:par>
                            </p:childTnLst>
                          </p:cTn>
                        </p:par>
                        <p:par>
                          <p:cTn fill="hold" id="27" nodeType="afterGroup">
                            <p:stCondLst>
                              <p:cond delay="2150"/>
                            </p:stCondLst>
                            <p:childTnLst>
                              <p:par>
                                <p:cTn fill="hold" grpId="0" id="28" nodeType="afterEffect" presetClass="entr" presetID="21" presetSubtype="1">
                                  <p:stCondLst>
                                    <p:cond delay="0"/>
                                  </p:stCondLst>
                                  <p:childTnLst>
                                    <p:set>
                                      <p:cBhvr>
                                        <p:cTn dur="1" fill="hold" id="29">
                                          <p:stCondLst>
                                            <p:cond delay="0"/>
                                          </p:stCondLst>
                                        </p:cTn>
                                        <p:tgtEl>
                                          <p:spTgt spid="9"/>
                                        </p:tgtEl>
                                        <p:attrNameLst>
                                          <p:attrName>style.visibility</p:attrName>
                                        </p:attrNameLst>
                                      </p:cBhvr>
                                      <p:to>
                                        <p:strVal val="visible"/>
                                      </p:to>
                                    </p:set>
                                    <p:animEffect filter="">
                                      <p:cBhvr>
                                        <p:cTn dur="400" id="30"/>
                                        <p:tgtEl>
                                          <p:spTgt spid="9"/>
                                        </p:tgtEl>
                                      </p:cBhvr>
                                    </p:animEffect>
                                  </p:childTnLst>
                                </p:cTn>
                              </p:par>
                            </p:childTnLst>
                          </p:cTn>
                        </p:par>
                        <p:par>
                          <p:cTn fill="hold" id="31" nodeType="afterGroup">
                            <p:stCondLst>
                              <p:cond delay="2550"/>
                            </p:stCondLst>
                            <p:childTnLst>
                              <p:par>
                                <p:cTn fill="hold" grpId="0" id="32" nodeType="afterEffect" presetClass="entr" presetID="21" presetSubtype="1">
                                  <p:stCondLst>
                                    <p:cond delay="0"/>
                                  </p:stCondLst>
                                  <p:childTnLst>
                                    <p:set>
                                      <p:cBhvr>
                                        <p:cTn dur="1" fill="hold" id="33">
                                          <p:stCondLst>
                                            <p:cond delay="0"/>
                                          </p:stCondLst>
                                        </p:cTn>
                                        <p:tgtEl>
                                          <p:spTgt spid="10"/>
                                        </p:tgtEl>
                                        <p:attrNameLst>
                                          <p:attrName>style.visibility</p:attrName>
                                        </p:attrNameLst>
                                      </p:cBhvr>
                                      <p:to>
                                        <p:strVal val="visible"/>
                                      </p:to>
                                    </p:set>
                                    <p:animEffect filter="">
                                      <p:cBhvr>
                                        <p:cTn dur="400" id="34"/>
                                        <p:tgtEl>
                                          <p:spTgt spid="10"/>
                                        </p:tgtEl>
                                      </p:cBhvr>
                                    </p:animEffect>
                                  </p:childTnLst>
                                </p:cTn>
                              </p:par>
                            </p:childTnLst>
                          </p:cTn>
                        </p:par>
                        <p:par>
                          <p:cTn fill="hold" id="35" nodeType="afterGroup">
                            <p:stCondLst>
                              <p:cond delay="2950"/>
                            </p:stCondLst>
                            <p:childTnLst>
                              <p:par>
                                <p:cTn fill="hold" grpId="0" id="36" nodeType="afterEffect" presetClass="entr" presetID="21" presetSubtype="1">
                                  <p:stCondLst>
                                    <p:cond delay="0"/>
                                  </p:stCondLst>
                                  <p:childTnLst>
                                    <p:set>
                                      <p:cBhvr>
                                        <p:cTn dur="1" fill="hold" id="37">
                                          <p:stCondLst>
                                            <p:cond delay="0"/>
                                          </p:stCondLst>
                                        </p:cTn>
                                        <p:tgtEl>
                                          <p:spTgt spid="11"/>
                                        </p:tgtEl>
                                        <p:attrNameLst>
                                          <p:attrName>style.visibility</p:attrName>
                                        </p:attrNameLst>
                                      </p:cBhvr>
                                      <p:to>
                                        <p:strVal val="visible"/>
                                      </p:to>
                                    </p:set>
                                    <p:animEffect filter="">
                                      <p:cBhvr>
                                        <p:cTn dur="400" id="38"/>
                                        <p:tgtEl>
                                          <p:spTgt spid="11"/>
                                        </p:tgtEl>
                                      </p:cBhvr>
                                    </p:animEffect>
                                  </p:childTnLst>
                                </p:cTn>
                              </p:par>
                            </p:childTnLst>
                          </p:cTn>
                        </p:par>
                        <p:par>
                          <p:cTn fill="hold" id="39" nodeType="afterGroup">
                            <p:stCondLst>
                              <p:cond delay="3350"/>
                            </p:stCondLst>
                            <p:childTnLst>
                              <p:par>
                                <p:cTn fill="hold" id="40" nodeType="afterEffect" presetClass="entr" presetID="10" presetSubtype="0">
                                  <p:stCondLst>
                                    <p:cond delay="0"/>
                                  </p:stCondLst>
                                  <p:childTnLst>
                                    <p:set>
                                      <p:cBhvr>
                                        <p:cTn dur="1" fill="hold" id="41">
                                          <p:stCondLst>
                                            <p:cond delay="0"/>
                                          </p:stCondLst>
                                        </p:cTn>
                                        <p:tgtEl>
                                          <p:spTgt spid="12"/>
                                        </p:tgtEl>
                                        <p:attrNameLst>
                                          <p:attrName>style.visibility</p:attrName>
                                        </p:attrNameLst>
                                      </p:cBhvr>
                                      <p:to>
                                        <p:strVal val="visible"/>
                                      </p:to>
                                    </p:set>
                                    <p:animEffect filter="">
                                      <p:cBhvr>
                                        <p:cTn dur="250" id="42"/>
                                        <p:tgtEl>
                                          <p:spTgt spid="12"/>
                                        </p:tgtEl>
                                      </p:cBhvr>
                                    </p:animEffect>
                                  </p:childTnLst>
                                </p:cTn>
                              </p:par>
                              <p:par>
                                <p:cTn fill="hold" id="43" nodeType="withEffect" presetClass="entr" presetID="10" presetSubtype="0">
                                  <p:stCondLst>
                                    <p:cond delay="0"/>
                                  </p:stCondLst>
                                  <p:childTnLst>
                                    <p:set>
                                      <p:cBhvr>
                                        <p:cTn dur="1" fill="hold" id="44">
                                          <p:stCondLst>
                                            <p:cond delay="0"/>
                                          </p:stCondLst>
                                        </p:cTn>
                                        <p:tgtEl>
                                          <p:spTgt spid="15"/>
                                        </p:tgtEl>
                                        <p:attrNameLst>
                                          <p:attrName>style.visibility</p:attrName>
                                        </p:attrNameLst>
                                      </p:cBhvr>
                                      <p:to>
                                        <p:strVal val="visible"/>
                                      </p:to>
                                    </p:set>
                                    <p:animEffect filter="">
                                      <p:cBhvr>
                                        <p:cTn dur="250" id="45"/>
                                        <p:tgtEl>
                                          <p:spTgt spid="15"/>
                                        </p:tgtEl>
                                      </p:cBhvr>
                                    </p:animEffect>
                                  </p:childTnLst>
                                </p:cTn>
                              </p:par>
                              <p:par>
                                <p:cTn fill="hold" id="46" nodeType="withEffect" presetClass="entr" presetID="10" presetSubtype="0">
                                  <p:stCondLst>
                                    <p:cond delay="0"/>
                                  </p:stCondLst>
                                  <p:childTnLst>
                                    <p:set>
                                      <p:cBhvr>
                                        <p:cTn dur="1" fill="hold" id="47">
                                          <p:stCondLst>
                                            <p:cond delay="0"/>
                                          </p:stCondLst>
                                        </p:cTn>
                                        <p:tgtEl>
                                          <p:spTgt spid="46"/>
                                        </p:tgtEl>
                                        <p:attrNameLst>
                                          <p:attrName>style.visibility</p:attrName>
                                        </p:attrNameLst>
                                      </p:cBhvr>
                                      <p:to>
                                        <p:strVal val="visible"/>
                                      </p:to>
                                    </p:set>
                                    <p:animEffect filter="">
                                      <p:cBhvr>
                                        <p:cTn dur="250" id="48"/>
                                        <p:tgtEl>
                                          <p:spTgt spid="46"/>
                                        </p:tgtEl>
                                      </p:cBhvr>
                                    </p:animEffect>
                                  </p:childTnLst>
                                </p:cTn>
                              </p:par>
                              <p:par>
                                <p:cTn fill="hold" id="49" nodeType="withEffect" presetClass="entr" presetID="10" presetSubtype="0">
                                  <p:stCondLst>
                                    <p:cond delay="0"/>
                                  </p:stCondLst>
                                  <p:childTnLst>
                                    <p:set>
                                      <p:cBhvr>
                                        <p:cTn dur="1" fill="hold" id="50">
                                          <p:stCondLst>
                                            <p:cond delay="0"/>
                                          </p:stCondLst>
                                        </p:cTn>
                                        <p:tgtEl>
                                          <p:spTgt spid="27"/>
                                        </p:tgtEl>
                                        <p:attrNameLst>
                                          <p:attrName>style.visibility</p:attrName>
                                        </p:attrNameLst>
                                      </p:cBhvr>
                                      <p:to>
                                        <p:strVal val="visible"/>
                                      </p:to>
                                    </p:set>
                                    <p:animEffect filter="">
                                      <p:cBhvr>
                                        <p:cTn dur="250" id="51"/>
                                        <p:tgtEl>
                                          <p:spTgt spid="27"/>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 presetSubtype="4">
                                  <p:stCondLst>
                                    <p:cond delay="0"/>
                                  </p:stCondLst>
                                  <p:childTnLst>
                                    <p:set>
                                      <p:cBhvr>
                                        <p:cTn dur="1" fill="hold" id="55">
                                          <p:stCondLst>
                                            <p:cond delay="0"/>
                                          </p:stCondLst>
                                        </p:cTn>
                                        <p:tgtEl>
                                          <p:spTgt spid="51"/>
                                        </p:tgtEl>
                                        <p:attrNameLst>
                                          <p:attrName>style.visibility</p:attrName>
                                        </p:attrNameLst>
                                      </p:cBhvr>
                                      <p:to>
                                        <p:strVal val="visible"/>
                                      </p:to>
                                    </p:set>
                                    <p:anim calcmode="lin" valueType="num">
                                      <p:cBhvr additive="base">
                                        <p:cTn dur="500" fill="hold" id="56"/>
                                        <p:tgtEl>
                                          <p:spTgt spid="51"/>
                                        </p:tgtEl>
                                        <p:attrNameLst>
                                          <p:attrName>ppt_x</p:attrName>
                                        </p:attrNameLst>
                                      </p:cBhvr>
                                      <p:tavLst>
                                        <p:tav tm="0">
                                          <p:val>
                                            <p:strVal val="#ppt_x"/>
                                          </p:val>
                                        </p:tav>
                                        <p:tav tm="100000">
                                          <p:val>
                                            <p:strVal val="#ppt_x"/>
                                          </p:val>
                                        </p:tav>
                                      </p:tavLst>
                                    </p:anim>
                                    <p:anim calcmode="lin" valueType="num">
                                      <p:cBhvr additive="base">
                                        <p:cTn dur="500" fill="hold" id="57"/>
                                        <p:tgtEl>
                                          <p:spTgt spid="51"/>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52"/>
                                        </p:tgtEl>
                                        <p:attrNameLst>
                                          <p:attrName>style.visibility</p:attrName>
                                        </p:attrNameLst>
                                      </p:cBhvr>
                                      <p:to>
                                        <p:strVal val="visible"/>
                                      </p:to>
                                    </p:set>
                                    <p:anim calcmode="lin" valueType="num">
                                      <p:cBhvr additive="base">
                                        <p:cTn dur="500" fill="hold" id="60"/>
                                        <p:tgtEl>
                                          <p:spTgt spid="52"/>
                                        </p:tgtEl>
                                        <p:attrNameLst>
                                          <p:attrName>ppt_x</p:attrName>
                                        </p:attrNameLst>
                                      </p:cBhvr>
                                      <p:tavLst>
                                        <p:tav tm="0">
                                          <p:val>
                                            <p:strVal val="#ppt_x"/>
                                          </p:val>
                                        </p:tav>
                                        <p:tav tm="100000">
                                          <p:val>
                                            <p:strVal val="#ppt_x"/>
                                          </p:val>
                                        </p:tav>
                                      </p:tavLst>
                                    </p:anim>
                                    <p:anim calcmode="lin" valueType="num">
                                      <p:cBhvr additive="base">
                                        <p:cTn dur="500" fill="hold" id="61"/>
                                        <p:tgtEl>
                                          <p:spTgt spid="52"/>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53"/>
                                        </p:tgtEl>
                                        <p:attrNameLst>
                                          <p:attrName>style.visibility</p:attrName>
                                        </p:attrNameLst>
                                      </p:cBhvr>
                                      <p:to>
                                        <p:strVal val="visible"/>
                                      </p:to>
                                    </p:set>
                                    <p:anim calcmode="lin" valueType="num">
                                      <p:cBhvr additive="base">
                                        <p:cTn dur="500" fill="hold" id="64"/>
                                        <p:tgtEl>
                                          <p:spTgt spid="53"/>
                                        </p:tgtEl>
                                        <p:attrNameLst>
                                          <p:attrName>ppt_x</p:attrName>
                                        </p:attrNameLst>
                                      </p:cBhvr>
                                      <p:tavLst>
                                        <p:tav tm="0">
                                          <p:val>
                                            <p:strVal val="#ppt_x"/>
                                          </p:val>
                                        </p:tav>
                                        <p:tav tm="100000">
                                          <p:val>
                                            <p:strVal val="#ppt_x"/>
                                          </p:val>
                                        </p:tav>
                                      </p:tavLst>
                                    </p:anim>
                                    <p:anim calcmode="lin" valueType="num">
                                      <p:cBhvr additive="base">
                                        <p:cTn dur="500" fill="hold" id="65"/>
                                        <p:tgtEl>
                                          <p:spTgt spid="53"/>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54"/>
                                        </p:tgtEl>
                                        <p:attrNameLst>
                                          <p:attrName>style.visibility</p:attrName>
                                        </p:attrNameLst>
                                      </p:cBhvr>
                                      <p:to>
                                        <p:strVal val="visible"/>
                                      </p:to>
                                    </p:set>
                                    <p:anim calcmode="lin" valueType="num">
                                      <p:cBhvr additive="base">
                                        <p:cTn dur="500" fill="hold" id="68"/>
                                        <p:tgtEl>
                                          <p:spTgt spid="54"/>
                                        </p:tgtEl>
                                        <p:attrNameLst>
                                          <p:attrName>ppt_x</p:attrName>
                                        </p:attrNameLst>
                                      </p:cBhvr>
                                      <p:tavLst>
                                        <p:tav tm="0">
                                          <p:val>
                                            <p:strVal val="#ppt_x"/>
                                          </p:val>
                                        </p:tav>
                                        <p:tav tm="100000">
                                          <p:val>
                                            <p:strVal val="#ppt_x"/>
                                          </p:val>
                                        </p:tav>
                                      </p:tavLst>
                                    </p:anim>
                                    <p:anim calcmode="lin" valueType="num">
                                      <p:cBhvr additive="base">
                                        <p:cTn dur="500" fill="hold" id="69"/>
                                        <p:tgtEl>
                                          <p:spTgt spid="54"/>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55"/>
                                        </p:tgtEl>
                                        <p:attrNameLst>
                                          <p:attrName>style.visibility</p:attrName>
                                        </p:attrNameLst>
                                      </p:cBhvr>
                                      <p:to>
                                        <p:strVal val="visible"/>
                                      </p:to>
                                    </p:set>
                                    <p:anim calcmode="lin" valueType="num">
                                      <p:cBhvr additive="base">
                                        <p:cTn dur="500" fill="hold" id="72"/>
                                        <p:tgtEl>
                                          <p:spTgt spid="55"/>
                                        </p:tgtEl>
                                        <p:attrNameLst>
                                          <p:attrName>ppt_x</p:attrName>
                                        </p:attrNameLst>
                                      </p:cBhvr>
                                      <p:tavLst>
                                        <p:tav tm="0">
                                          <p:val>
                                            <p:strVal val="#ppt_x"/>
                                          </p:val>
                                        </p:tav>
                                        <p:tav tm="100000">
                                          <p:val>
                                            <p:strVal val="#ppt_x"/>
                                          </p:val>
                                        </p:tav>
                                      </p:tavLst>
                                    </p:anim>
                                    <p:anim calcmode="lin" valueType="num">
                                      <p:cBhvr additive="base">
                                        <p:cTn dur="500" fill="hold" id="73"/>
                                        <p:tgtEl>
                                          <p:spTgt spid="55"/>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56"/>
                                        </p:tgtEl>
                                        <p:attrNameLst>
                                          <p:attrName>style.visibility</p:attrName>
                                        </p:attrNameLst>
                                      </p:cBhvr>
                                      <p:to>
                                        <p:strVal val="visible"/>
                                      </p:to>
                                    </p:set>
                                    <p:anim calcmode="lin" valueType="num">
                                      <p:cBhvr additive="base">
                                        <p:cTn dur="500" fill="hold" id="76"/>
                                        <p:tgtEl>
                                          <p:spTgt spid="56"/>
                                        </p:tgtEl>
                                        <p:attrNameLst>
                                          <p:attrName>ppt_x</p:attrName>
                                        </p:attrNameLst>
                                      </p:cBhvr>
                                      <p:tavLst>
                                        <p:tav tm="0">
                                          <p:val>
                                            <p:strVal val="#ppt_x"/>
                                          </p:val>
                                        </p:tav>
                                        <p:tav tm="100000">
                                          <p:val>
                                            <p:strVal val="#ppt_x"/>
                                          </p:val>
                                        </p:tav>
                                      </p:tavLst>
                                    </p:anim>
                                    <p:anim calcmode="lin" valueType="num">
                                      <p:cBhvr additive="base">
                                        <p:cTn dur="500" fill="hold" id="77"/>
                                        <p:tgtEl>
                                          <p:spTgt spid="56"/>
                                        </p:tgtEl>
                                        <p:attrNameLst>
                                          <p:attrName>ppt_y</p:attrName>
                                        </p:attrNameLst>
                                      </p:cBhvr>
                                      <p:tavLst>
                                        <p:tav tm="0">
                                          <p:val>
                                            <p:strVal val="1+#ppt_h/2"/>
                                          </p:val>
                                        </p:tav>
                                        <p:tav tm="100000">
                                          <p:val>
                                            <p:strVal val="#ppt_y"/>
                                          </p:val>
                                        </p:tav>
                                      </p:tavLst>
                                    </p:anim>
                                  </p:childTnLst>
                                </p:cTn>
                              </p:par>
                              <p:par>
                                <p:cTn fill="hold" grpId="0" id="78" nodeType="withEffect" presetClass="entr" presetID="2" presetSubtype="4">
                                  <p:stCondLst>
                                    <p:cond delay="0"/>
                                  </p:stCondLst>
                                  <p:childTnLst>
                                    <p:set>
                                      <p:cBhvr>
                                        <p:cTn dur="1" fill="hold" id="79">
                                          <p:stCondLst>
                                            <p:cond delay="0"/>
                                          </p:stCondLst>
                                        </p:cTn>
                                        <p:tgtEl>
                                          <p:spTgt spid="57"/>
                                        </p:tgtEl>
                                        <p:attrNameLst>
                                          <p:attrName>style.visibility</p:attrName>
                                        </p:attrNameLst>
                                      </p:cBhvr>
                                      <p:to>
                                        <p:strVal val="visible"/>
                                      </p:to>
                                    </p:set>
                                    <p:anim calcmode="lin" valueType="num">
                                      <p:cBhvr additive="base">
                                        <p:cTn dur="500" fill="hold" id="80"/>
                                        <p:tgtEl>
                                          <p:spTgt spid="57"/>
                                        </p:tgtEl>
                                        <p:attrNameLst>
                                          <p:attrName>ppt_x</p:attrName>
                                        </p:attrNameLst>
                                      </p:cBhvr>
                                      <p:tavLst>
                                        <p:tav tm="0">
                                          <p:val>
                                            <p:strVal val="#ppt_x"/>
                                          </p:val>
                                        </p:tav>
                                        <p:tav tm="100000">
                                          <p:val>
                                            <p:strVal val="#ppt_x"/>
                                          </p:val>
                                        </p:tav>
                                      </p:tavLst>
                                    </p:anim>
                                    <p:anim calcmode="lin" valueType="num">
                                      <p:cBhvr additive="base">
                                        <p:cTn dur="500" fill="hold" id="81"/>
                                        <p:tgtEl>
                                          <p:spTgt spid="57"/>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4">
                                  <p:stCondLst>
                                    <p:cond delay="0"/>
                                  </p:stCondLst>
                                  <p:childTnLst>
                                    <p:set>
                                      <p:cBhvr>
                                        <p:cTn dur="1" fill="hold" id="83">
                                          <p:stCondLst>
                                            <p:cond delay="0"/>
                                          </p:stCondLst>
                                        </p:cTn>
                                        <p:tgtEl>
                                          <p:spTgt spid="58"/>
                                        </p:tgtEl>
                                        <p:attrNameLst>
                                          <p:attrName>style.visibility</p:attrName>
                                        </p:attrNameLst>
                                      </p:cBhvr>
                                      <p:to>
                                        <p:strVal val="visible"/>
                                      </p:to>
                                    </p:set>
                                    <p:anim calcmode="lin" valueType="num">
                                      <p:cBhvr additive="base">
                                        <p:cTn dur="500" fill="hold" id="84"/>
                                        <p:tgtEl>
                                          <p:spTgt spid="58"/>
                                        </p:tgtEl>
                                        <p:attrNameLst>
                                          <p:attrName>ppt_x</p:attrName>
                                        </p:attrNameLst>
                                      </p:cBhvr>
                                      <p:tavLst>
                                        <p:tav tm="0">
                                          <p:val>
                                            <p:strVal val="#ppt_x"/>
                                          </p:val>
                                        </p:tav>
                                        <p:tav tm="100000">
                                          <p:val>
                                            <p:strVal val="#ppt_x"/>
                                          </p:val>
                                        </p:tav>
                                      </p:tavLst>
                                    </p:anim>
                                    <p:anim calcmode="lin" valueType="num">
                                      <p:cBhvr additive="base">
                                        <p:cTn dur="500" fill="hold" id="85"/>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49"/>
      <p:bldP grpId="0" spid="50"/>
      <p:bldP grpId="0" spid="51"/>
      <p:bldP grpId="0" spid="52"/>
      <p:bldP grpId="0" spid="53"/>
      <p:bldP grpId="0" spid="54"/>
      <p:bldP grpId="0" spid="55"/>
      <p:bldP grpId="0" spid="56"/>
      <p:bldP grpId="0" spid="57"/>
      <p:bldP grpId="0" spid="5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Oval 6"/>
          <p:cNvSpPr>
            <a:spLocks noChangeArrowheads="1"/>
          </p:cNvSpPr>
          <p:nvPr/>
        </p:nvSpPr>
        <p:spPr bwMode="auto">
          <a:xfrm>
            <a:off x="2089316" y="3314598"/>
            <a:ext cx="1962574" cy="1962574"/>
          </a:xfrm>
          <a:prstGeom prst="ellipse">
            <a:avLst/>
          </a:prstGeom>
          <a:solidFill>
            <a:schemeClr val="bg1"/>
          </a:solidFill>
          <a:ln>
            <a:noFill/>
          </a:ln>
          <a:effectLst>
            <a:outerShdw algn="tl" blurRad="50800" dir="2700000" dist="38100" rotWithShape="0">
              <a:prstClr val="black">
                <a:alpha val="40000"/>
              </a:prstClr>
            </a:outerShdw>
          </a:effectLs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7" name="Oval 7"/>
          <p:cNvSpPr>
            <a:spLocks noChangeArrowheads="1"/>
          </p:cNvSpPr>
          <p:nvPr/>
        </p:nvSpPr>
        <p:spPr bwMode="auto">
          <a:xfrm>
            <a:off x="4686247" y="3587147"/>
            <a:ext cx="1611477" cy="1609096"/>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8" name="Oval 8"/>
          <p:cNvSpPr>
            <a:spLocks noChangeArrowheads="1"/>
          </p:cNvSpPr>
          <p:nvPr/>
        </p:nvSpPr>
        <p:spPr bwMode="auto">
          <a:xfrm>
            <a:off x="6933268" y="3835890"/>
            <a:ext cx="1303225" cy="1303226"/>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9" name="Oval 9"/>
          <p:cNvSpPr>
            <a:spLocks noChangeArrowheads="1"/>
          </p:cNvSpPr>
          <p:nvPr/>
        </p:nvSpPr>
        <p:spPr bwMode="auto">
          <a:xfrm>
            <a:off x="8872038" y="4009651"/>
            <a:ext cx="1146125" cy="1146125"/>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solidFill>
                <a:srgbClr val="395E9D"/>
              </a:solidFill>
            </a:endParaRPr>
          </a:p>
        </p:txBody>
      </p:sp>
      <p:sp>
        <p:nvSpPr>
          <p:cNvPr id="10" name="Freeform 10"/>
          <p:cNvSpPr/>
          <p:nvPr/>
        </p:nvSpPr>
        <p:spPr bwMode="auto">
          <a:xfrm>
            <a:off x="3271147" y="2833773"/>
            <a:ext cx="2101823" cy="671250"/>
          </a:xfrm>
          <a:custGeom>
            <a:gdLst>
              <a:gd fmla="*/ 0 w 3292" name="T0"/>
              <a:gd fmla="*/ 650 h 1052" name="T1"/>
              <a:gd fmla="*/ 1668 w 3292" name="T2"/>
              <a:gd fmla="*/ 55 h 1052" name="T3"/>
              <a:gd fmla="*/ 3292 w 3292" name="T4"/>
              <a:gd fmla="*/ 1052 h 1052" name="T5"/>
            </a:gdLst>
            <a:cxnLst>
              <a:cxn ang="0">
                <a:pos x="T0" y="T1"/>
              </a:cxn>
              <a:cxn ang="0">
                <a:pos x="T2" y="T3"/>
              </a:cxn>
              <a:cxn ang="0">
                <a:pos x="T4" y="T5"/>
              </a:cxn>
            </a:cxnLst>
            <a:rect b="b" l="0" r="r" t="0"/>
            <a:pathLst>
              <a:path h="1052" w="3292">
                <a:moveTo>
                  <a:pt x="0" y="650"/>
                </a:moveTo>
                <a:cubicBezTo>
                  <a:pt x="428" y="234"/>
                  <a:pt x="1027" y="0"/>
                  <a:pt x="1668" y="55"/>
                </a:cubicBezTo>
                <a:cubicBezTo>
                  <a:pt x="2362" y="115"/>
                  <a:pt x="2949" y="502"/>
                  <a:pt x="3292" y="1052"/>
                </a:cubicBezTo>
              </a:path>
            </a:pathLst>
          </a:custGeom>
          <a:noFill/>
          <a:ln cap="flat" cmpd="sng" w="11">
            <a:solidFill>
              <a:schemeClr val="bg1"/>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11" name="Freeform 11"/>
          <p:cNvSpPr/>
          <p:nvPr/>
        </p:nvSpPr>
        <p:spPr bwMode="auto">
          <a:xfrm>
            <a:off x="5759769" y="3203917"/>
            <a:ext cx="1866171" cy="573657"/>
          </a:xfrm>
          <a:custGeom>
            <a:gdLst>
              <a:gd fmla="*/ 0 w 2923" name="T0"/>
              <a:gd fmla="*/ 592 h 899" name="T1"/>
              <a:gd fmla="*/ 1469 w 2923" name="T2"/>
              <a:gd fmla="*/ 40 h 899" name="T3"/>
              <a:gd fmla="*/ 2923 w 2923" name="T4"/>
              <a:gd fmla="*/ 899 h 899" name="T5"/>
            </a:gdLst>
            <a:cxnLst>
              <a:cxn ang="0">
                <a:pos x="T0" y="T1"/>
              </a:cxn>
              <a:cxn ang="0">
                <a:pos x="T2" y="T3"/>
              </a:cxn>
              <a:cxn ang="0">
                <a:pos x="T4" y="T5"/>
              </a:cxn>
            </a:cxnLst>
            <a:rect b="b" l="0" r="r" t="0"/>
            <a:pathLst>
              <a:path h="899" w="2923">
                <a:moveTo>
                  <a:pt x="0" y="592"/>
                </a:moveTo>
                <a:cubicBezTo>
                  <a:pt x="373" y="217"/>
                  <a:pt x="900" y="0"/>
                  <a:pt x="1469" y="40"/>
                </a:cubicBezTo>
                <a:cubicBezTo>
                  <a:pt x="2085" y="83"/>
                  <a:pt x="2611" y="417"/>
                  <a:pt x="2923" y="899"/>
                </a:cubicBezTo>
              </a:path>
            </a:pathLst>
          </a:custGeom>
          <a:noFill/>
          <a:ln cap="flat" cmpd="sng" w="11">
            <a:solidFill>
              <a:schemeClr val="bg1"/>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12" name="Freeform 12"/>
          <p:cNvSpPr/>
          <p:nvPr/>
        </p:nvSpPr>
        <p:spPr bwMode="auto">
          <a:xfrm>
            <a:off x="7949664" y="3501457"/>
            <a:ext cx="1619808" cy="454641"/>
          </a:xfrm>
          <a:custGeom>
            <a:gdLst>
              <a:gd fmla="*/ 0 w 2537" name="T0"/>
              <a:gd fmla="*/ 540 h 712" name="T1"/>
              <a:gd fmla="*/ 1252 w 2537" name="T2"/>
              <a:gd fmla="*/ 16 h 712" name="T3"/>
              <a:gd fmla="*/ 2537 w 2537" name="T4"/>
              <a:gd fmla="*/ 712 h 712" name="T5"/>
            </a:gdLst>
            <a:cxnLst>
              <a:cxn ang="0">
                <a:pos x="T0" y="T1"/>
              </a:cxn>
              <a:cxn ang="0">
                <a:pos x="T2" y="T3"/>
              </a:cxn>
              <a:cxn ang="0">
                <a:pos x="T4" y="T5"/>
              </a:cxn>
            </a:cxnLst>
            <a:rect b="b" l="0" r="r" t="0"/>
            <a:pathLst>
              <a:path h="712" w="2537">
                <a:moveTo>
                  <a:pt x="0" y="540"/>
                </a:moveTo>
                <a:cubicBezTo>
                  <a:pt x="310" y="204"/>
                  <a:pt x="759" y="0"/>
                  <a:pt x="1252" y="16"/>
                </a:cubicBezTo>
                <a:cubicBezTo>
                  <a:pt x="1787" y="33"/>
                  <a:pt x="2253" y="306"/>
                  <a:pt x="2537" y="712"/>
                </a:cubicBezTo>
              </a:path>
            </a:pathLst>
          </a:custGeom>
          <a:noFill/>
          <a:ln cap="flat" cmpd="sng" w="11">
            <a:solidFill>
              <a:schemeClr val="bg1"/>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13" name="TextBox 10"/>
          <p:cNvSpPr txBox="1">
            <a:spLocks noChangeArrowheads="1"/>
          </p:cNvSpPr>
          <p:nvPr/>
        </p:nvSpPr>
        <p:spPr bwMode="auto">
          <a:xfrm>
            <a:off x="4051889" y="2004234"/>
            <a:ext cx="434765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lnSpc>
                <a:spcPct val="130000"/>
              </a:lnSpc>
            </a:pPr>
            <a:r>
              <a:rPr altLang="en-US" lang="zh-CN" sz="1000">
                <a:solidFill>
                  <a:schemeClr val="bg1"/>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单击此处添加文本单击此处添加文本单击此处添加文本单击此处添加文本单击此处添加文本单击此处添加文本单击此处添加文本单击此处添加文本</a:t>
            </a:r>
          </a:p>
        </p:txBody>
      </p:sp>
      <p:sp>
        <p:nvSpPr>
          <p:cNvPr id="14" name="单圆角矩形 11"/>
          <p:cNvSpPr/>
          <p:nvPr/>
        </p:nvSpPr>
        <p:spPr bwMode="auto">
          <a:xfrm>
            <a:off x="3693555" y="2073201"/>
            <a:ext cx="285638" cy="383232"/>
          </a:xfrm>
          <a:custGeom>
            <a:gdLst>
              <a:gd fmla="*/ 0 w 380640" name="T0"/>
              <a:gd fmla="*/ 0 h 510062" name="T1"/>
              <a:gd fmla="*/ 317199 w 380640" name="T2"/>
              <a:gd fmla="*/ 0 h 510062" name="T3"/>
              <a:gd fmla="*/ 380640 w 380640" name="T4"/>
              <a:gd fmla="*/ 63441 h 510062" name="T5"/>
              <a:gd fmla="*/ 380640 w 380640" name="T6"/>
              <a:gd fmla="*/ 510062 h 510062" name="T7"/>
              <a:gd fmla="*/ 0 w 380640" name="T8"/>
              <a:gd fmla="*/ 510062 h 510062" name="T9"/>
              <a:gd fmla="*/ 0 w 380640" name="T10"/>
              <a:gd fmla="*/ 0 h 510062" name="T11"/>
            </a:gdLst>
            <a:cxnLst>
              <a:cxn ang="0">
                <a:pos x="T0" y="T1"/>
              </a:cxn>
              <a:cxn ang="0">
                <a:pos x="T2" y="T3"/>
              </a:cxn>
              <a:cxn ang="0">
                <a:pos x="T4" y="T5"/>
              </a:cxn>
              <a:cxn ang="0">
                <a:pos x="T6" y="T7"/>
              </a:cxn>
              <a:cxn ang="0">
                <a:pos x="T8" y="T9"/>
              </a:cxn>
              <a:cxn ang="0">
                <a:pos x="T10" y="T11"/>
              </a:cxn>
            </a:cxnLst>
            <a:rect b="b" l="0" r="r" t="0"/>
            <a:pathLst>
              <a:path h="510062" w="380640">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lstStyle/>
          <a:p>
            <a:endParaRPr altLang="en-US" lang="zh-CN"/>
          </a:p>
        </p:txBody>
      </p:sp>
      <p:sp>
        <p:nvSpPr>
          <p:cNvPr id="15" name="TextBox 12"/>
          <p:cNvSpPr txBox="1">
            <a:spLocks noChangeArrowheads="1"/>
          </p:cNvSpPr>
          <p:nvPr/>
        </p:nvSpPr>
        <p:spPr bwMode="auto">
          <a:xfrm>
            <a:off x="4900476" y="4171542"/>
            <a:ext cx="122467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2000">
                <a:solidFill>
                  <a:srgbClr val="395E9D"/>
                </a:solidFill>
                <a:latin charset="-122" panose="020b0503020204020204" pitchFamily="34" typeface="微软雅黑"/>
                <a:ea charset="-122" panose="020b0503020204020204" pitchFamily="34" typeface="微软雅黑"/>
              </a:rPr>
              <a:t>标题</a:t>
            </a:r>
          </a:p>
        </p:txBody>
      </p:sp>
      <p:sp>
        <p:nvSpPr>
          <p:cNvPr id="16" name="TextBox 14"/>
          <p:cNvSpPr txBox="1">
            <a:spLocks noChangeArrowheads="1"/>
          </p:cNvSpPr>
          <p:nvPr/>
        </p:nvSpPr>
        <p:spPr bwMode="auto">
          <a:xfrm>
            <a:off x="2410660" y="4016819"/>
            <a:ext cx="1319887"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2500">
                <a:solidFill>
                  <a:srgbClr val="395E9D"/>
                </a:solidFill>
                <a:latin charset="-122" panose="020b0503020204020204" pitchFamily="34" typeface="微软雅黑"/>
                <a:ea charset="-122" panose="020b0503020204020204" pitchFamily="34" typeface="微软雅黑"/>
              </a:rPr>
              <a:t>标题</a:t>
            </a:r>
          </a:p>
        </p:txBody>
      </p:sp>
      <p:sp>
        <p:nvSpPr>
          <p:cNvPr id="17" name="TextBox 15"/>
          <p:cNvSpPr txBox="1">
            <a:spLocks noChangeArrowheads="1"/>
          </p:cNvSpPr>
          <p:nvPr/>
        </p:nvSpPr>
        <p:spPr bwMode="auto">
          <a:xfrm>
            <a:off x="6972543" y="4301268"/>
            <a:ext cx="1224675"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500">
                <a:solidFill>
                  <a:srgbClr val="395E9D"/>
                </a:solidFill>
                <a:latin charset="-122" panose="020b0503020204020204" pitchFamily="34" typeface="微软雅黑"/>
                <a:ea charset="-122" panose="020b0503020204020204" pitchFamily="34" typeface="微软雅黑"/>
              </a:rPr>
              <a:t>标题</a:t>
            </a:r>
          </a:p>
        </p:txBody>
      </p:sp>
      <p:sp>
        <p:nvSpPr>
          <p:cNvPr id="18" name="TextBox 16"/>
          <p:cNvSpPr txBox="1">
            <a:spLocks noChangeArrowheads="1"/>
          </p:cNvSpPr>
          <p:nvPr/>
        </p:nvSpPr>
        <p:spPr bwMode="auto">
          <a:xfrm>
            <a:off x="8832765" y="4414332"/>
            <a:ext cx="1224674"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200">
                <a:solidFill>
                  <a:srgbClr val="395E9D"/>
                </a:solidFill>
                <a:latin charset="-122" panose="020b0503020204020204" pitchFamily="34" typeface="微软雅黑"/>
                <a:ea charset="-122" panose="020b0503020204020204" pitchFamily="34" typeface="微软雅黑"/>
              </a:rPr>
              <a:t>标题</a:t>
            </a:r>
          </a:p>
        </p:txBody>
      </p:sp>
    </p:spTree>
    <p:custDataLst>
      <p:tags r:id="rId4"/>
    </p:custDataLst>
    <p:extLst>
      <p:ext uri="{BB962C8B-B14F-4D97-AF65-F5344CB8AC3E}">
        <p14:creationId val="3003038677"/>
      </p:ext>
    </p:extLst>
  </p:cSld>
  <p:clrMapOvr>
    <a:masterClrMapping/>
  </p:clrMapOvr>
  <mc:AlternateContent>
    <mc:Choice Requires="p14">
      <p:transition advTm="8345" p14:dur="2000" spd="slow"/>
    </mc:Choice>
    <mc:Fallback>
      <p:transition advTm="8345"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6"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290" id="11">
                                          <p:stCondLst>
                                            <p:cond delay="0"/>
                                          </p:stCondLst>
                                        </p:cTn>
                                        <p:tgtEl>
                                          <p:spTgt spid="6"/>
                                        </p:tgtEl>
                                      </p:cBhvr>
                                    </p:animEffect>
                                    <p:anim calcmode="lin" valueType="num">
                                      <p:cBhvr>
                                        <p:cTn dur="911" id="1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dur="332" id="13" tmFilter="0.0,0.0; 0.25,0.07; 0.50,0.2; 0.75,0.467; 1.0,1.0">
                                          <p:stCondLst>
                                            <p:cond delay="0"/>
                                          </p:stCondLst>
                                        </p:cTn>
                                        <p:tgtEl>
                                          <p:spTgt spid="6"/>
                                        </p:tgtEl>
                                        <p:attrNameLst>
                                          <p:attrName>ppt_y</p:attrName>
                                        </p:attrNameLst>
                                      </p:cBhvr>
                                      <p:tavLst>
                                        <p:tav fmla="#ppt_y-sin(pi*$)/3" tm="0">
                                          <p:val>
                                            <p:fltVal val="0.5"/>
                                          </p:val>
                                        </p:tav>
                                        <p:tav tm="100000">
                                          <p:val>
                                            <p:fltVal val="1"/>
                                          </p:val>
                                        </p:tav>
                                      </p:tavLst>
                                    </p:anim>
                                    <p:anim calcmode="lin" valueType="num">
                                      <p:cBhvr>
                                        <p:cTn dur="332" id="14" tmFilter="0, 0; 0.125,0.2665; 0.25,0.4; 0.375,0.465; 0.5,0.5;  0.625,0.535; 0.75,0.6; 0.875,0.7335; 1,1">
                                          <p:stCondLst>
                                            <p:cond delay="332"/>
                                          </p:stCondLst>
                                        </p:cTn>
                                        <p:tgtEl>
                                          <p:spTgt spid="6"/>
                                        </p:tgtEl>
                                        <p:attrNameLst>
                                          <p:attrName>ppt_y</p:attrName>
                                        </p:attrNameLst>
                                      </p:cBhvr>
                                      <p:tavLst>
                                        <p:tav fmla="#ppt_y-sin(pi*$)/9" tm="0">
                                          <p:val>
                                            <p:fltVal val="0"/>
                                          </p:val>
                                        </p:tav>
                                        <p:tav tm="100000">
                                          <p:val>
                                            <p:fltVal val="1"/>
                                          </p:val>
                                        </p:tav>
                                      </p:tavLst>
                                    </p:anim>
                                    <p:anim calcmode="lin" valueType="num">
                                      <p:cBhvr>
                                        <p:cTn dur="166" id="15" tmFilter="0, 0; 0.125,0.2665; 0.25,0.4; 0.375,0.465; 0.5,0.5;  0.625,0.535; 0.75,0.6; 0.875,0.7335; 1,1">
                                          <p:stCondLst>
                                            <p:cond delay="662"/>
                                          </p:stCondLst>
                                        </p:cTn>
                                        <p:tgtEl>
                                          <p:spTgt spid="6"/>
                                        </p:tgtEl>
                                        <p:attrNameLst>
                                          <p:attrName>ppt_y</p:attrName>
                                        </p:attrNameLst>
                                      </p:cBhvr>
                                      <p:tavLst>
                                        <p:tav fmla="#ppt_y-sin(pi*$)/27" tm="0">
                                          <p:val>
                                            <p:fltVal val="0"/>
                                          </p:val>
                                        </p:tav>
                                        <p:tav tm="100000">
                                          <p:val>
                                            <p:fltVal val="1"/>
                                          </p:val>
                                        </p:tav>
                                      </p:tavLst>
                                    </p:anim>
                                    <p:anim calcmode="lin" valueType="num">
                                      <p:cBhvr>
                                        <p:cTn dur="82" id="16" tmFilter="0, 0; 0.125,0.2665; 0.25,0.4; 0.375,0.465; 0.5,0.5;  0.625,0.535; 0.75,0.6; 0.875,0.7335; 1,1">
                                          <p:stCondLst>
                                            <p:cond delay="828"/>
                                          </p:stCondLst>
                                        </p:cTn>
                                        <p:tgtEl>
                                          <p:spTgt spid="6"/>
                                        </p:tgtEl>
                                        <p:attrNameLst>
                                          <p:attrName>ppt_y</p:attrName>
                                        </p:attrNameLst>
                                      </p:cBhvr>
                                      <p:tavLst>
                                        <p:tav fmla="#ppt_y-sin(pi*$)/81" tm="0">
                                          <p:val>
                                            <p:fltVal val="0"/>
                                          </p:val>
                                        </p:tav>
                                        <p:tav tm="100000">
                                          <p:val>
                                            <p:fltVal val="1"/>
                                          </p:val>
                                        </p:tav>
                                      </p:tavLst>
                                    </p:anim>
                                    <p:animScale>
                                      <p:cBhvr>
                                        <p:cTn dur="13" id="17">
                                          <p:stCondLst>
                                            <p:cond delay="325"/>
                                          </p:stCondLst>
                                        </p:cTn>
                                        <p:tgtEl>
                                          <p:spTgt spid="6"/>
                                        </p:tgtEl>
                                      </p:cBhvr>
                                      <p:to x="100000" y="60000"/>
                                    </p:animScale>
                                    <p:animScale>
                                      <p:cBhvr>
                                        <p:cTn decel="50000" dur="83" id="18">
                                          <p:stCondLst>
                                            <p:cond delay="338"/>
                                          </p:stCondLst>
                                        </p:cTn>
                                        <p:tgtEl>
                                          <p:spTgt spid="6"/>
                                        </p:tgtEl>
                                      </p:cBhvr>
                                      <p:to x="100000" y="100000"/>
                                    </p:animScale>
                                    <p:animScale>
                                      <p:cBhvr>
                                        <p:cTn dur="13" id="19">
                                          <p:stCondLst>
                                            <p:cond delay="656"/>
                                          </p:stCondLst>
                                        </p:cTn>
                                        <p:tgtEl>
                                          <p:spTgt spid="6"/>
                                        </p:tgtEl>
                                      </p:cBhvr>
                                      <p:to x="100000" y="80000"/>
                                    </p:animScale>
                                    <p:animScale>
                                      <p:cBhvr>
                                        <p:cTn decel="50000" dur="83" id="20">
                                          <p:stCondLst>
                                            <p:cond delay="669"/>
                                          </p:stCondLst>
                                        </p:cTn>
                                        <p:tgtEl>
                                          <p:spTgt spid="6"/>
                                        </p:tgtEl>
                                      </p:cBhvr>
                                      <p:to x="100000" y="100000"/>
                                    </p:animScale>
                                    <p:animScale>
                                      <p:cBhvr>
                                        <p:cTn dur="13" id="21">
                                          <p:stCondLst>
                                            <p:cond delay="821"/>
                                          </p:stCondLst>
                                        </p:cTn>
                                        <p:tgtEl>
                                          <p:spTgt spid="6"/>
                                        </p:tgtEl>
                                      </p:cBhvr>
                                      <p:to x="100000" y="90000"/>
                                    </p:animScale>
                                    <p:animScale>
                                      <p:cBhvr>
                                        <p:cTn decel="50000" dur="83" id="22">
                                          <p:stCondLst>
                                            <p:cond delay="834"/>
                                          </p:stCondLst>
                                        </p:cTn>
                                        <p:tgtEl>
                                          <p:spTgt spid="6"/>
                                        </p:tgtEl>
                                      </p:cBhvr>
                                      <p:to x="100000" y="100000"/>
                                    </p:animScale>
                                    <p:animScale>
                                      <p:cBhvr>
                                        <p:cTn dur="13" id="23">
                                          <p:stCondLst>
                                            <p:cond delay="904"/>
                                          </p:stCondLst>
                                        </p:cTn>
                                        <p:tgtEl>
                                          <p:spTgt spid="6"/>
                                        </p:tgtEl>
                                      </p:cBhvr>
                                      <p:to x="100000" y="95000"/>
                                    </p:animScale>
                                    <p:animScale>
                                      <p:cBhvr>
                                        <p:cTn decel="50000" dur="83" id="24">
                                          <p:stCondLst>
                                            <p:cond delay="917"/>
                                          </p:stCondLst>
                                        </p:cTn>
                                        <p:tgtEl>
                                          <p:spTgt spid="6"/>
                                        </p:tgtEl>
                                      </p:cBhvr>
                                      <p:to x="100000" y="100000"/>
                                    </p:animScale>
                                  </p:childTnLst>
                                </p:cTn>
                              </p:par>
                              <p:par>
                                <p:cTn fill="hold" grpId="0" id="25" nodeType="withEffect" presetClass="entr" presetID="26" presetSubtype="0">
                                  <p:stCondLst>
                                    <p:cond delay="200"/>
                                  </p:stCondLst>
                                  <p:childTnLst>
                                    <p:set>
                                      <p:cBhvr>
                                        <p:cTn dur="1" fill="hold" id="26">
                                          <p:stCondLst>
                                            <p:cond delay="0"/>
                                          </p:stCondLst>
                                        </p:cTn>
                                        <p:tgtEl>
                                          <p:spTgt spid="7"/>
                                        </p:tgtEl>
                                        <p:attrNameLst>
                                          <p:attrName>style.visibility</p:attrName>
                                        </p:attrNameLst>
                                      </p:cBhvr>
                                      <p:to>
                                        <p:strVal val="visible"/>
                                      </p:to>
                                    </p:set>
                                    <p:animEffect filter="wipe(down)" transition="in">
                                      <p:cBhvr>
                                        <p:cTn dur="290" id="27">
                                          <p:stCondLst>
                                            <p:cond delay="0"/>
                                          </p:stCondLst>
                                        </p:cTn>
                                        <p:tgtEl>
                                          <p:spTgt spid="7"/>
                                        </p:tgtEl>
                                      </p:cBhvr>
                                    </p:animEffect>
                                    <p:anim calcmode="lin" valueType="num">
                                      <p:cBhvr>
                                        <p:cTn dur="911" id="2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dur="332" id="29" tmFilter="0.0,0.0; 0.25,0.07; 0.50,0.2; 0.75,0.467; 1.0,1.0">
                                          <p:stCondLst>
                                            <p:cond delay="0"/>
                                          </p:stCondLst>
                                        </p:cTn>
                                        <p:tgtEl>
                                          <p:spTgt spid="7"/>
                                        </p:tgtEl>
                                        <p:attrNameLst>
                                          <p:attrName>ppt_y</p:attrName>
                                        </p:attrNameLst>
                                      </p:cBhvr>
                                      <p:tavLst>
                                        <p:tav fmla="#ppt_y-sin(pi*$)/3" tm="0">
                                          <p:val>
                                            <p:fltVal val="0.5"/>
                                          </p:val>
                                        </p:tav>
                                        <p:tav tm="100000">
                                          <p:val>
                                            <p:fltVal val="1"/>
                                          </p:val>
                                        </p:tav>
                                      </p:tavLst>
                                    </p:anim>
                                    <p:anim calcmode="lin" valueType="num">
                                      <p:cBhvr>
                                        <p:cTn dur="332" id="30" tmFilter="0, 0; 0.125,0.2665; 0.25,0.4; 0.375,0.465; 0.5,0.5;  0.625,0.535; 0.75,0.6; 0.875,0.7335; 1,1">
                                          <p:stCondLst>
                                            <p:cond delay="332"/>
                                          </p:stCondLst>
                                        </p:cTn>
                                        <p:tgtEl>
                                          <p:spTgt spid="7"/>
                                        </p:tgtEl>
                                        <p:attrNameLst>
                                          <p:attrName>ppt_y</p:attrName>
                                        </p:attrNameLst>
                                      </p:cBhvr>
                                      <p:tavLst>
                                        <p:tav fmla="#ppt_y-sin(pi*$)/9" tm="0">
                                          <p:val>
                                            <p:fltVal val="0"/>
                                          </p:val>
                                        </p:tav>
                                        <p:tav tm="100000">
                                          <p:val>
                                            <p:fltVal val="1"/>
                                          </p:val>
                                        </p:tav>
                                      </p:tavLst>
                                    </p:anim>
                                    <p:anim calcmode="lin" valueType="num">
                                      <p:cBhvr>
                                        <p:cTn dur="166" id="31" tmFilter="0, 0; 0.125,0.2665; 0.25,0.4; 0.375,0.465; 0.5,0.5;  0.625,0.535; 0.75,0.6; 0.875,0.7335; 1,1">
                                          <p:stCondLst>
                                            <p:cond delay="662"/>
                                          </p:stCondLst>
                                        </p:cTn>
                                        <p:tgtEl>
                                          <p:spTgt spid="7"/>
                                        </p:tgtEl>
                                        <p:attrNameLst>
                                          <p:attrName>ppt_y</p:attrName>
                                        </p:attrNameLst>
                                      </p:cBhvr>
                                      <p:tavLst>
                                        <p:tav fmla="#ppt_y-sin(pi*$)/27" tm="0">
                                          <p:val>
                                            <p:fltVal val="0"/>
                                          </p:val>
                                        </p:tav>
                                        <p:tav tm="100000">
                                          <p:val>
                                            <p:fltVal val="1"/>
                                          </p:val>
                                        </p:tav>
                                      </p:tavLst>
                                    </p:anim>
                                    <p:anim calcmode="lin" valueType="num">
                                      <p:cBhvr>
                                        <p:cTn dur="82" id="32" tmFilter="0, 0; 0.125,0.2665; 0.25,0.4; 0.375,0.465; 0.5,0.5;  0.625,0.535; 0.75,0.6; 0.875,0.7335; 1,1">
                                          <p:stCondLst>
                                            <p:cond delay="828"/>
                                          </p:stCondLst>
                                        </p:cTn>
                                        <p:tgtEl>
                                          <p:spTgt spid="7"/>
                                        </p:tgtEl>
                                        <p:attrNameLst>
                                          <p:attrName>ppt_y</p:attrName>
                                        </p:attrNameLst>
                                      </p:cBhvr>
                                      <p:tavLst>
                                        <p:tav fmla="#ppt_y-sin(pi*$)/81" tm="0">
                                          <p:val>
                                            <p:fltVal val="0"/>
                                          </p:val>
                                        </p:tav>
                                        <p:tav tm="100000">
                                          <p:val>
                                            <p:fltVal val="1"/>
                                          </p:val>
                                        </p:tav>
                                      </p:tavLst>
                                    </p:anim>
                                    <p:animScale>
                                      <p:cBhvr>
                                        <p:cTn dur="13" id="33">
                                          <p:stCondLst>
                                            <p:cond delay="325"/>
                                          </p:stCondLst>
                                        </p:cTn>
                                        <p:tgtEl>
                                          <p:spTgt spid="7"/>
                                        </p:tgtEl>
                                      </p:cBhvr>
                                      <p:to x="100000" y="60000"/>
                                    </p:animScale>
                                    <p:animScale>
                                      <p:cBhvr>
                                        <p:cTn decel="50000" dur="83" id="34">
                                          <p:stCondLst>
                                            <p:cond delay="338"/>
                                          </p:stCondLst>
                                        </p:cTn>
                                        <p:tgtEl>
                                          <p:spTgt spid="7"/>
                                        </p:tgtEl>
                                      </p:cBhvr>
                                      <p:to x="100000" y="100000"/>
                                    </p:animScale>
                                    <p:animScale>
                                      <p:cBhvr>
                                        <p:cTn dur="13" id="35">
                                          <p:stCondLst>
                                            <p:cond delay="656"/>
                                          </p:stCondLst>
                                        </p:cTn>
                                        <p:tgtEl>
                                          <p:spTgt spid="7"/>
                                        </p:tgtEl>
                                      </p:cBhvr>
                                      <p:to x="100000" y="80000"/>
                                    </p:animScale>
                                    <p:animScale>
                                      <p:cBhvr>
                                        <p:cTn decel="50000" dur="83" id="36">
                                          <p:stCondLst>
                                            <p:cond delay="669"/>
                                          </p:stCondLst>
                                        </p:cTn>
                                        <p:tgtEl>
                                          <p:spTgt spid="7"/>
                                        </p:tgtEl>
                                      </p:cBhvr>
                                      <p:to x="100000" y="100000"/>
                                    </p:animScale>
                                    <p:animScale>
                                      <p:cBhvr>
                                        <p:cTn dur="13" id="37">
                                          <p:stCondLst>
                                            <p:cond delay="821"/>
                                          </p:stCondLst>
                                        </p:cTn>
                                        <p:tgtEl>
                                          <p:spTgt spid="7"/>
                                        </p:tgtEl>
                                      </p:cBhvr>
                                      <p:to x="100000" y="90000"/>
                                    </p:animScale>
                                    <p:animScale>
                                      <p:cBhvr>
                                        <p:cTn decel="50000" dur="83" id="38">
                                          <p:stCondLst>
                                            <p:cond delay="834"/>
                                          </p:stCondLst>
                                        </p:cTn>
                                        <p:tgtEl>
                                          <p:spTgt spid="7"/>
                                        </p:tgtEl>
                                      </p:cBhvr>
                                      <p:to x="100000" y="100000"/>
                                    </p:animScale>
                                    <p:animScale>
                                      <p:cBhvr>
                                        <p:cTn dur="13" id="39">
                                          <p:stCondLst>
                                            <p:cond delay="904"/>
                                          </p:stCondLst>
                                        </p:cTn>
                                        <p:tgtEl>
                                          <p:spTgt spid="7"/>
                                        </p:tgtEl>
                                      </p:cBhvr>
                                      <p:to x="100000" y="95000"/>
                                    </p:animScale>
                                    <p:animScale>
                                      <p:cBhvr>
                                        <p:cTn decel="50000" dur="83" id="40">
                                          <p:stCondLst>
                                            <p:cond delay="917"/>
                                          </p:stCondLst>
                                        </p:cTn>
                                        <p:tgtEl>
                                          <p:spTgt spid="7"/>
                                        </p:tgtEl>
                                      </p:cBhvr>
                                      <p:to x="100000" y="100000"/>
                                    </p:animScale>
                                  </p:childTnLst>
                                </p:cTn>
                              </p:par>
                              <p:par>
                                <p:cTn fill="hold" grpId="0" id="41" nodeType="withEffect" presetClass="entr" presetID="26" presetSubtype="0">
                                  <p:stCondLst>
                                    <p:cond delay="400"/>
                                  </p:stCondLst>
                                  <p:childTnLst>
                                    <p:set>
                                      <p:cBhvr>
                                        <p:cTn dur="1" fill="hold" id="42">
                                          <p:stCondLst>
                                            <p:cond delay="0"/>
                                          </p:stCondLst>
                                        </p:cTn>
                                        <p:tgtEl>
                                          <p:spTgt spid="8"/>
                                        </p:tgtEl>
                                        <p:attrNameLst>
                                          <p:attrName>style.visibility</p:attrName>
                                        </p:attrNameLst>
                                      </p:cBhvr>
                                      <p:to>
                                        <p:strVal val="visible"/>
                                      </p:to>
                                    </p:set>
                                    <p:animEffect filter="wipe(down)" transition="in">
                                      <p:cBhvr>
                                        <p:cTn dur="290" id="43">
                                          <p:stCondLst>
                                            <p:cond delay="0"/>
                                          </p:stCondLst>
                                        </p:cTn>
                                        <p:tgtEl>
                                          <p:spTgt spid="8"/>
                                        </p:tgtEl>
                                      </p:cBhvr>
                                    </p:animEffect>
                                    <p:anim calcmode="lin" valueType="num">
                                      <p:cBhvr>
                                        <p:cTn dur="911" id="44"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332" id="45"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332" id="46" tmFilter="0, 0; 0.125,0.2665; 0.25,0.4; 0.375,0.465; 0.5,0.5;  0.625,0.535; 0.75,0.6; 0.875,0.7335; 1,1">
                                          <p:stCondLst>
                                            <p:cond delay="332"/>
                                          </p:stCondLst>
                                        </p:cTn>
                                        <p:tgtEl>
                                          <p:spTgt spid="8"/>
                                        </p:tgtEl>
                                        <p:attrNameLst>
                                          <p:attrName>ppt_y</p:attrName>
                                        </p:attrNameLst>
                                      </p:cBhvr>
                                      <p:tavLst>
                                        <p:tav fmla="#ppt_y-sin(pi*$)/9" tm="0">
                                          <p:val>
                                            <p:fltVal val="0"/>
                                          </p:val>
                                        </p:tav>
                                        <p:tav tm="100000">
                                          <p:val>
                                            <p:fltVal val="1"/>
                                          </p:val>
                                        </p:tav>
                                      </p:tavLst>
                                    </p:anim>
                                    <p:anim calcmode="lin" valueType="num">
                                      <p:cBhvr>
                                        <p:cTn dur="166" id="47" tmFilter="0, 0; 0.125,0.2665; 0.25,0.4; 0.375,0.465; 0.5,0.5;  0.625,0.535; 0.75,0.6; 0.875,0.7335; 1,1">
                                          <p:stCondLst>
                                            <p:cond delay="662"/>
                                          </p:stCondLst>
                                        </p:cTn>
                                        <p:tgtEl>
                                          <p:spTgt spid="8"/>
                                        </p:tgtEl>
                                        <p:attrNameLst>
                                          <p:attrName>ppt_y</p:attrName>
                                        </p:attrNameLst>
                                      </p:cBhvr>
                                      <p:tavLst>
                                        <p:tav fmla="#ppt_y-sin(pi*$)/27" tm="0">
                                          <p:val>
                                            <p:fltVal val="0"/>
                                          </p:val>
                                        </p:tav>
                                        <p:tav tm="100000">
                                          <p:val>
                                            <p:fltVal val="1"/>
                                          </p:val>
                                        </p:tav>
                                      </p:tavLst>
                                    </p:anim>
                                    <p:anim calcmode="lin" valueType="num">
                                      <p:cBhvr>
                                        <p:cTn dur="82" id="48" tmFilter="0, 0; 0.125,0.2665; 0.25,0.4; 0.375,0.465; 0.5,0.5;  0.625,0.535; 0.75,0.6; 0.875,0.7335; 1,1">
                                          <p:stCondLst>
                                            <p:cond delay="828"/>
                                          </p:stCondLst>
                                        </p:cTn>
                                        <p:tgtEl>
                                          <p:spTgt spid="8"/>
                                        </p:tgtEl>
                                        <p:attrNameLst>
                                          <p:attrName>ppt_y</p:attrName>
                                        </p:attrNameLst>
                                      </p:cBhvr>
                                      <p:tavLst>
                                        <p:tav fmla="#ppt_y-sin(pi*$)/81" tm="0">
                                          <p:val>
                                            <p:fltVal val="0"/>
                                          </p:val>
                                        </p:tav>
                                        <p:tav tm="100000">
                                          <p:val>
                                            <p:fltVal val="1"/>
                                          </p:val>
                                        </p:tav>
                                      </p:tavLst>
                                    </p:anim>
                                    <p:animScale>
                                      <p:cBhvr>
                                        <p:cTn dur="13" id="49">
                                          <p:stCondLst>
                                            <p:cond delay="325"/>
                                          </p:stCondLst>
                                        </p:cTn>
                                        <p:tgtEl>
                                          <p:spTgt spid="8"/>
                                        </p:tgtEl>
                                      </p:cBhvr>
                                      <p:to x="100000" y="60000"/>
                                    </p:animScale>
                                    <p:animScale>
                                      <p:cBhvr>
                                        <p:cTn decel="50000" dur="83" id="50">
                                          <p:stCondLst>
                                            <p:cond delay="338"/>
                                          </p:stCondLst>
                                        </p:cTn>
                                        <p:tgtEl>
                                          <p:spTgt spid="8"/>
                                        </p:tgtEl>
                                      </p:cBhvr>
                                      <p:to x="100000" y="100000"/>
                                    </p:animScale>
                                    <p:animScale>
                                      <p:cBhvr>
                                        <p:cTn dur="13" id="51">
                                          <p:stCondLst>
                                            <p:cond delay="656"/>
                                          </p:stCondLst>
                                        </p:cTn>
                                        <p:tgtEl>
                                          <p:spTgt spid="8"/>
                                        </p:tgtEl>
                                      </p:cBhvr>
                                      <p:to x="100000" y="80000"/>
                                    </p:animScale>
                                    <p:animScale>
                                      <p:cBhvr>
                                        <p:cTn decel="50000" dur="83" id="52">
                                          <p:stCondLst>
                                            <p:cond delay="669"/>
                                          </p:stCondLst>
                                        </p:cTn>
                                        <p:tgtEl>
                                          <p:spTgt spid="8"/>
                                        </p:tgtEl>
                                      </p:cBhvr>
                                      <p:to x="100000" y="100000"/>
                                    </p:animScale>
                                    <p:animScale>
                                      <p:cBhvr>
                                        <p:cTn dur="13" id="53">
                                          <p:stCondLst>
                                            <p:cond delay="821"/>
                                          </p:stCondLst>
                                        </p:cTn>
                                        <p:tgtEl>
                                          <p:spTgt spid="8"/>
                                        </p:tgtEl>
                                      </p:cBhvr>
                                      <p:to x="100000" y="90000"/>
                                    </p:animScale>
                                    <p:animScale>
                                      <p:cBhvr>
                                        <p:cTn decel="50000" dur="83" id="54">
                                          <p:stCondLst>
                                            <p:cond delay="834"/>
                                          </p:stCondLst>
                                        </p:cTn>
                                        <p:tgtEl>
                                          <p:spTgt spid="8"/>
                                        </p:tgtEl>
                                      </p:cBhvr>
                                      <p:to x="100000" y="100000"/>
                                    </p:animScale>
                                    <p:animScale>
                                      <p:cBhvr>
                                        <p:cTn dur="13" id="55">
                                          <p:stCondLst>
                                            <p:cond delay="904"/>
                                          </p:stCondLst>
                                        </p:cTn>
                                        <p:tgtEl>
                                          <p:spTgt spid="8"/>
                                        </p:tgtEl>
                                      </p:cBhvr>
                                      <p:to x="100000" y="95000"/>
                                    </p:animScale>
                                    <p:animScale>
                                      <p:cBhvr>
                                        <p:cTn decel="50000" dur="83" id="56">
                                          <p:stCondLst>
                                            <p:cond delay="917"/>
                                          </p:stCondLst>
                                        </p:cTn>
                                        <p:tgtEl>
                                          <p:spTgt spid="8"/>
                                        </p:tgtEl>
                                      </p:cBhvr>
                                      <p:to x="100000" y="100000"/>
                                    </p:animScale>
                                  </p:childTnLst>
                                </p:cTn>
                              </p:par>
                              <p:par>
                                <p:cTn fill="hold" grpId="0" id="57" nodeType="withEffect" presetClass="entr" presetID="26" presetSubtype="0">
                                  <p:stCondLst>
                                    <p:cond delay="600"/>
                                  </p:stCondLst>
                                  <p:childTnLst>
                                    <p:set>
                                      <p:cBhvr>
                                        <p:cTn dur="1" fill="hold" id="58">
                                          <p:stCondLst>
                                            <p:cond delay="0"/>
                                          </p:stCondLst>
                                        </p:cTn>
                                        <p:tgtEl>
                                          <p:spTgt spid="9"/>
                                        </p:tgtEl>
                                        <p:attrNameLst>
                                          <p:attrName>style.visibility</p:attrName>
                                        </p:attrNameLst>
                                      </p:cBhvr>
                                      <p:to>
                                        <p:strVal val="visible"/>
                                      </p:to>
                                    </p:set>
                                    <p:animEffect filter="wipe(down)" transition="in">
                                      <p:cBhvr>
                                        <p:cTn dur="290" id="59">
                                          <p:stCondLst>
                                            <p:cond delay="0"/>
                                          </p:stCondLst>
                                        </p:cTn>
                                        <p:tgtEl>
                                          <p:spTgt spid="9"/>
                                        </p:tgtEl>
                                      </p:cBhvr>
                                    </p:animEffect>
                                    <p:anim calcmode="lin" valueType="num">
                                      <p:cBhvr>
                                        <p:cTn dur="911" id="6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332" id="61"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332" id="62" tmFilter="0, 0; 0.125,0.2665; 0.25,0.4; 0.375,0.465; 0.5,0.5;  0.625,0.535; 0.75,0.6; 0.875,0.7335; 1,1">
                                          <p:stCondLst>
                                            <p:cond delay="332"/>
                                          </p:stCondLst>
                                        </p:cTn>
                                        <p:tgtEl>
                                          <p:spTgt spid="9"/>
                                        </p:tgtEl>
                                        <p:attrNameLst>
                                          <p:attrName>ppt_y</p:attrName>
                                        </p:attrNameLst>
                                      </p:cBhvr>
                                      <p:tavLst>
                                        <p:tav fmla="#ppt_y-sin(pi*$)/9" tm="0">
                                          <p:val>
                                            <p:fltVal val="0"/>
                                          </p:val>
                                        </p:tav>
                                        <p:tav tm="100000">
                                          <p:val>
                                            <p:fltVal val="1"/>
                                          </p:val>
                                        </p:tav>
                                      </p:tavLst>
                                    </p:anim>
                                    <p:anim calcmode="lin" valueType="num">
                                      <p:cBhvr>
                                        <p:cTn dur="166" id="63" tmFilter="0, 0; 0.125,0.2665; 0.25,0.4; 0.375,0.465; 0.5,0.5;  0.625,0.535; 0.75,0.6; 0.875,0.7335; 1,1">
                                          <p:stCondLst>
                                            <p:cond delay="662"/>
                                          </p:stCondLst>
                                        </p:cTn>
                                        <p:tgtEl>
                                          <p:spTgt spid="9"/>
                                        </p:tgtEl>
                                        <p:attrNameLst>
                                          <p:attrName>ppt_y</p:attrName>
                                        </p:attrNameLst>
                                      </p:cBhvr>
                                      <p:tavLst>
                                        <p:tav fmla="#ppt_y-sin(pi*$)/27" tm="0">
                                          <p:val>
                                            <p:fltVal val="0"/>
                                          </p:val>
                                        </p:tav>
                                        <p:tav tm="100000">
                                          <p:val>
                                            <p:fltVal val="1"/>
                                          </p:val>
                                        </p:tav>
                                      </p:tavLst>
                                    </p:anim>
                                    <p:anim calcmode="lin" valueType="num">
                                      <p:cBhvr>
                                        <p:cTn dur="82" id="64" tmFilter="0, 0; 0.125,0.2665; 0.25,0.4; 0.375,0.465; 0.5,0.5;  0.625,0.535; 0.75,0.6; 0.875,0.7335; 1,1">
                                          <p:stCondLst>
                                            <p:cond delay="828"/>
                                          </p:stCondLst>
                                        </p:cTn>
                                        <p:tgtEl>
                                          <p:spTgt spid="9"/>
                                        </p:tgtEl>
                                        <p:attrNameLst>
                                          <p:attrName>ppt_y</p:attrName>
                                        </p:attrNameLst>
                                      </p:cBhvr>
                                      <p:tavLst>
                                        <p:tav fmla="#ppt_y-sin(pi*$)/81" tm="0">
                                          <p:val>
                                            <p:fltVal val="0"/>
                                          </p:val>
                                        </p:tav>
                                        <p:tav tm="100000">
                                          <p:val>
                                            <p:fltVal val="1"/>
                                          </p:val>
                                        </p:tav>
                                      </p:tavLst>
                                    </p:anim>
                                    <p:animScale>
                                      <p:cBhvr>
                                        <p:cTn dur="13" id="65">
                                          <p:stCondLst>
                                            <p:cond delay="325"/>
                                          </p:stCondLst>
                                        </p:cTn>
                                        <p:tgtEl>
                                          <p:spTgt spid="9"/>
                                        </p:tgtEl>
                                      </p:cBhvr>
                                      <p:to x="100000" y="60000"/>
                                    </p:animScale>
                                    <p:animScale>
                                      <p:cBhvr>
                                        <p:cTn decel="50000" dur="83" id="66">
                                          <p:stCondLst>
                                            <p:cond delay="338"/>
                                          </p:stCondLst>
                                        </p:cTn>
                                        <p:tgtEl>
                                          <p:spTgt spid="9"/>
                                        </p:tgtEl>
                                      </p:cBhvr>
                                      <p:to x="100000" y="100000"/>
                                    </p:animScale>
                                    <p:animScale>
                                      <p:cBhvr>
                                        <p:cTn dur="13" id="67">
                                          <p:stCondLst>
                                            <p:cond delay="656"/>
                                          </p:stCondLst>
                                        </p:cTn>
                                        <p:tgtEl>
                                          <p:spTgt spid="9"/>
                                        </p:tgtEl>
                                      </p:cBhvr>
                                      <p:to x="100000" y="80000"/>
                                    </p:animScale>
                                    <p:animScale>
                                      <p:cBhvr>
                                        <p:cTn decel="50000" dur="83" id="68">
                                          <p:stCondLst>
                                            <p:cond delay="669"/>
                                          </p:stCondLst>
                                        </p:cTn>
                                        <p:tgtEl>
                                          <p:spTgt spid="9"/>
                                        </p:tgtEl>
                                      </p:cBhvr>
                                      <p:to x="100000" y="100000"/>
                                    </p:animScale>
                                    <p:animScale>
                                      <p:cBhvr>
                                        <p:cTn dur="13" id="69">
                                          <p:stCondLst>
                                            <p:cond delay="821"/>
                                          </p:stCondLst>
                                        </p:cTn>
                                        <p:tgtEl>
                                          <p:spTgt spid="9"/>
                                        </p:tgtEl>
                                      </p:cBhvr>
                                      <p:to x="100000" y="90000"/>
                                    </p:animScale>
                                    <p:animScale>
                                      <p:cBhvr>
                                        <p:cTn decel="50000" dur="83" id="70">
                                          <p:stCondLst>
                                            <p:cond delay="834"/>
                                          </p:stCondLst>
                                        </p:cTn>
                                        <p:tgtEl>
                                          <p:spTgt spid="9"/>
                                        </p:tgtEl>
                                      </p:cBhvr>
                                      <p:to x="100000" y="100000"/>
                                    </p:animScale>
                                    <p:animScale>
                                      <p:cBhvr>
                                        <p:cTn dur="13" id="71">
                                          <p:stCondLst>
                                            <p:cond delay="904"/>
                                          </p:stCondLst>
                                        </p:cTn>
                                        <p:tgtEl>
                                          <p:spTgt spid="9"/>
                                        </p:tgtEl>
                                      </p:cBhvr>
                                      <p:to x="100000" y="95000"/>
                                    </p:animScale>
                                    <p:animScale>
                                      <p:cBhvr>
                                        <p:cTn decel="50000" dur="83" id="72">
                                          <p:stCondLst>
                                            <p:cond delay="917"/>
                                          </p:stCondLst>
                                        </p:cTn>
                                        <p:tgtEl>
                                          <p:spTgt spid="9"/>
                                        </p:tgtEl>
                                      </p:cBhvr>
                                      <p:to x="100000" y="100000"/>
                                    </p:animScale>
                                  </p:childTnLst>
                                </p:cTn>
                              </p:par>
                            </p:childTnLst>
                          </p:cTn>
                        </p:par>
                        <p:par>
                          <p:cTn fill="hold" id="73" nodeType="afterGroup">
                            <p:stCondLst>
                              <p:cond delay="2100"/>
                            </p:stCondLst>
                            <p:childTnLst>
                              <p:par>
                                <p:cTn fill="hold" grpId="0" id="74" nodeType="afterEffect" presetClass="entr" presetID="56" presetSubtype="0">
                                  <p:stCondLst>
                                    <p:cond delay="0"/>
                                  </p:stCondLst>
                                  <p:iterate type="lt">
                                    <p:tmPct val="10000"/>
                                  </p:iterate>
                                  <p:childTnLst>
                                    <p:set>
                                      <p:cBhvr>
                                        <p:cTn dur="1" fill="hold" id="75">
                                          <p:stCondLst>
                                            <p:cond delay="0"/>
                                          </p:stCondLst>
                                        </p:cTn>
                                        <p:tgtEl>
                                          <p:spTgt spid="16"/>
                                        </p:tgtEl>
                                        <p:attrNameLst>
                                          <p:attrName>style.visibility</p:attrName>
                                        </p:attrNameLst>
                                      </p:cBhvr>
                                      <p:to>
                                        <p:strVal val="visible"/>
                                      </p:to>
                                    </p:set>
                                    <p:anim by="(-#ppt_w*2)" calcmode="lin" valueType="num">
                                      <p:cBhvr rctx="PPT">
                                        <p:cTn autoRev="1" dur="250" fill="hold" id="76">
                                          <p:stCondLst>
                                            <p:cond delay="0"/>
                                          </p:stCondLst>
                                        </p:cTn>
                                        <p:tgtEl>
                                          <p:spTgt spid="16"/>
                                        </p:tgtEl>
                                        <p:attrNameLst>
                                          <p:attrName>ppt_w</p:attrName>
                                        </p:attrNameLst>
                                      </p:cBhvr>
                                    </p:anim>
                                    <p:anim by="(#ppt_w*0.50)" calcmode="lin" valueType="num">
                                      <p:cBhvr>
                                        <p:cTn autoRev="1" decel="50000" dur="250" fill="hold" id="77">
                                          <p:stCondLst>
                                            <p:cond delay="0"/>
                                          </p:stCondLst>
                                        </p:cTn>
                                        <p:tgtEl>
                                          <p:spTgt spid="16"/>
                                        </p:tgtEl>
                                        <p:attrNameLst>
                                          <p:attrName>ppt_x</p:attrName>
                                        </p:attrNameLst>
                                      </p:cBhvr>
                                    </p:anim>
                                    <p:anim calcmode="lin" from="(-#ppt_h/2)" to="(#ppt_y)" valueType="num">
                                      <p:cBhvr>
                                        <p:cTn dur="500" fill="hold" id="78">
                                          <p:stCondLst>
                                            <p:cond delay="0"/>
                                          </p:stCondLst>
                                        </p:cTn>
                                        <p:tgtEl>
                                          <p:spTgt spid="16"/>
                                        </p:tgtEl>
                                        <p:attrNameLst>
                                          <p:attrName>ppt_y</p:attrName>
                                        </p:attrNameLst>
                                      </p:cBhvr>
                                    </p:anim>
                                    <p:animRot by="21600000">
                                      <p:cBhvr>
                                        <p:cTn dur="500" fill="hold" id="79">
                                          <p:stCondLst>
                                            <p:cond delay="0"/>
                                          </p:stCondLst>
                                        </p:cTn>
                                        <p:tgtEl>
                                          <p:spTgt spid="16"/>
                                        </p:tgtEl>
                                        <p:attrNameLst>
                                          <p:attrName>r</p:attrName>
                                        </p:attrNameLst>
                                      </p:cBhvr>
                                    </p:animRot>
                                  </p:childTnLst>
                                </p:cTn>
                              </p:par>
                            </p:childTnLst>
                          </p:cTn>
                        </p:par>
                        <p:par>
                          <p:cTn fill="hold" id="80" nodeType="afterGroup">
                            <p:stCondLst>
                              <p:cond delay="2600"/>
                            </p:stCondLst>
                            <p:childTnLst>
                              <p:par>
                                <p:cTn fill="hold" grpId="0" id="81" nodeType="afterEffect" presetClass="entr" presetID="22" presetSubtype="8">
                                  <p:stCondLst>
                                    <p:cond delay="0"/>
                                  </p:stCondLst>
                                  <p:childTnLst>
                                    <p:set>
                                      <p:cBhvr>
                                        <p:cTn dur="1" fill="hold" id="82">
                                          <p:stCondLst>
                                            <p:cond delay="0"/>
                                          </p:stCondLst>
                                        </p:cTn>
                                        <p:tgtEl>
                                          <p:spTgt spid="10"/>
                                        </p:tgtEl>
                                        <p:attrNameLst>
                                          <p:attrName>style.visibility</p:attrName>
                                        </p:attrNameLst>
                                      </p:cBhvr>
                                      <p:to>
                                        <p:strVal val="visible"/>
                                      </p:to>
                                    </p:set>
                                    <p:animEffect filter="wipe(left)" transition="in">
                                      <p:cBhvr>
                                        <p:cTn dur="500" id="83"/>
                                        <p:tgtEl>
                                          <p:spTgt spid="10"/>
                                        </p:tgtEl>
                                      </p:cBhvr>
                                    </p:animEffect>
                                  </p:childTnLst>
                                </p:cTn>
                              </p:par>
                            </p:childTnLst>
                          </p:cTn>
                        </p:par>
                        <p:par>
                          <p:cTn fill="hold" id="84" nodeType="afterGroup">
                            <p:stCondLst>
                              <p:cond delay="3100"/>
                            </p:stCondLst>
                            <p:childTnLst>
                              <p:par>
                                <p:cTn fill="hold" grpId="0" id="85" nodeType="afterEffect" presetClass="entr" presetID="56" presetSubtype="0">
                                  <p:stCondLst>
                                    <p:cond delay="0"/>
                                  </p:stCondLst>
                                  <p:iterate type="lt">
                                    <p:tmPct val="10000"/>
                                  </p:iterate>
                                  <p:childTnLst>
                                    <p:set>
                                      <p:cBhvr>
                                        <p:cTn dur="1" fill="hold" id="86">
                                          <p:stCondLst>
                                            <p:cond delay="0"/>
                                          </p:stCondLst>
                                        </p:cTn>
                                        <p:tgtEl>
                                          <p:spTgt spid="15"/>
                                        </p:tgtEl>
                                        <p:attrNameLst>
                                          <p:attrName>style.visibility</p:attrName>
                                        </p:attrNameLst>
                                      </p:cBhvr>
                                      <p:to>
                                        <p:strVal val="visible"/>
                                      </p:to>
                                    </p:set>
                                    <p:anim by="(-#ppt_w*2)" calcmode="lin" valueType="num">
                                      <p:cBhvr rctx="PPT">
                                        <p:cTn autoRev="1" dur="250" fill="hold" id="87">
                                          <p:stCondLst>
                                            <p:cond delay="0"/>
                                          </p:stCondLst>
                                        </p:cTn>
                                        <p:tgtEl>
                                          <p:spTgt spid="15"/>
                                        </p:tgtEl>
                                        <p:attrNameLst>
                                          <p:attrName>ppt_w</p:attrName>
                                        </p:attrNameLst>
                                      </p:cBhvr>
                                    </p:anim>
                                    <p:anim by="(#ppt_w*0.50)" calcmode="lin" valueType="num">
                                      <p:cBhvr>
                                        <p:cTn autoRev="1" decel="50000" dur="250" fill="hold" id="88">
                                          <p:stCondLst>
                                            <p:cond delay="0"/>
                                          </p:stCondLst>
                                        </p:cTn>
                                        <p:tgtEl>
                                          <p:spTgt spid="15"/>
                                        </p:tgtEl>
                                        <p:attrNameLst>
                                          <p:attrName>ppt_x</p:attrName>
                                        </p:attrNameLst>
                                      </p:cBhvr>
                                    </p:anim>
                                    <p:anim calcmode="lin" from="(-#ppt_h/2)" to="(#ppt_y)" valueType="num">
                                      <p:cBhvr>
                                        <p:cTn dur="500" fill="hold" id="89">
                                          <p:stCondLst>
                                            <p:cond delay="0"/>
                                          </p:stCondLst>
                                        </p:cTn>
                                        <p:tgtEl>
                                          <p:spTgt spid="15"/>
                                        </p:tgtEl>
                                        <p:attrNameLst>
                                          <p:attrName>ppt_y</p:attrName>
                                        </p:attrNameLst>
                                      </p:cBhvr>
                                    </p:anim>
                                    <p:animRot by="21600000">
                                      <p:cBhvr>
                                        <p:cTn dur="500" fill="hold" id="90">
                                          <p:stCondLst>
                                            <p:cond delay="0"/>
                                          </p:stCondLst>
                                        </p:cTn>
                                        <p:tgtEl>
                                          <p:spTgt spid="15"/>
                                        </p:tgtEl>
                                        <p:attrNameLst>
                                          <p:attrName>r</p:attrName>
                                        </p:attrNameLst>
                                      </p:cBhvr>
                                    </p:animRot>
                                  </p:childTnLst>
                                </p:cTn>
                              </p:par>
                            </p:childTnLst>
                          </p:cTn>
                        </p:par>
                        <p:par>
                          <p:cTn fill="hold" id="91" nodeType="afterGroup">
                            <p:stCondLst>
                              <p:cond delay="3600"/>
                            </p:stCondLst>
                            <p:childTnLst>
                              <p:par>
                                <p:cTn fill="hold" grpId="0" id="92" nodeType="afterEffect" presetClass="entr" presetID="22" presetSubtype="8">
                                  <p:stCondLst>
                                    <p:cond delay="0"/>
                                  </p:stCondLst>
                                  <p:childTnLst>
                                    <p:set>
                                      <p:cBhvr>
                                        <p:cTn dur="1" fill="hold" id="93">
                                          <p:stCondLst>
                                            <p:cond delay="0"/>
                                          </p:stCondLst>
                                        </p:cTn>
                                        <p:tgtEl>
                                          <p:spTgt spid="11"/>
                                        </p:tgtEl>
                                        <p:attrNameLst>
                                          <p:attrName>style.visibility</p:attrName>
                                        </p:attrNameLst>
                                      </p:cBhvr>
                                      <p:to>
                                        <p:strVal val="visible"/>
                                      </p:to>
                                    </p:set>
                                    <p:animEffect filter="wipe(left)" transition="in">
                                      <p:cBhvr>
                                        <p:cTn dur="500" id="94"/>
                                        <p:tgtEl>
                                          <p:spTgt spid="11"/>
                                        </p:tgtEl>
                                      </p:cBhvr>
                                    </p:animEffect>
                                  </p:childTnLst>
                                </p:cTn>
                              </p:par>
                            </p:childTnLst>
                          </p:cTn>
                        </p:par>
                        <p:par>
                          <p:cTn fill="hold" id="95" nodeType="afterGroup">
                            <p:stCondLst>
                              <p:cond delay="4100"/>
                            </p:stCondLst>
                            <p:childTnLst>
                              <p:par>
                                <p:cTn fill="hold" grpId="0" id="96" nodeType="afterEffect" presetClass="entr" presetID="56" presetSubtype="0">
                                  <p:stCondLst>
                                    <p:cond delay="0"/>
                                  </p:stCondLst>
                                  <p:iterate type="lt">
                                    <p:tmPct val="10000"/>
                                  </p:iterate>
                                  <p:childTnLst>
                                    <p:set>
                                      <p:cBhvr>
                                        <p:cTn dur="1" fill="hold" id="97">
                                          <p:stCondLst>
                                            <p:cond delay="0"/>
                                          </p:stCondLst>
                                        </p:cTn>
                                        <p:tgtEl>
                                          <p:spTgt spid="17"/>
                                        </p:tgtEl>
                                        <p:attrNameLst>
                                          <p:attrName>style.visibility</p:attrName>
                                        </p:attrNameLst>
                                      </p:cBhvr>
                                      <p:to>
                                        <p:strVal val="visible"/>
                                      </p:to>
                                    </p:set>
                                    <p:anim by="(-#ppt_w*2)" calcmode="lin" valueType="num">
                                      <p:cBhvr rctx="PPT">
                                        <p:cTn autoRev="1" dur="250" fill="hold" id="98">
                                          <p:stCondLst>
                                            <p:cond delay="0"/>
                                          </p:stCondLst>
                                        </p:cTn>
                                        <p:tgtEl>
                                          <p:spTgt spid="17"/>
                                        </p:tgtEl>
                                        <p:attrNameLst>
                                          <p:attrName>ppt_w</p:attrName>
                                        </p:attrNameLst>
                                      </p:cBhvr>
                                    </p:anim>
                                    <p:anim by="(#ppt_w*0.50)" calcmode="lin" valueType="num">
                                      <p:cBhvr>
                                        <p:cTn autoRev="1" decel="50000" dur="250" fill="hold" id="99">
                                          <p:stCondLst>
                                            <p:cond delay="0"/>
                                          </p:stCondLst>
                                        </p:cTn>
                                        <p:tgtEl>
                                          <p:spTgt spid="17"/>
                                        </p:tgtEl>
                                        <p:attrNameLst>
                                          <p:attrName>ppt_x</p:attrName>
                                        </p:attrNameLst>
                                      </p:cBhvr>
                                    </p:anim>
                                    <p:anim calcmode="lin" from="(-#ppt_h/2)" to="(#ppt_y)" valueType="num">
                                      <p:cBhvr>
                                        <p:cTn dur="500" fill="hold" id="100">
                                          <p:stCondLst>
                                            <p:cond delay="0"/>
                                          </p:stCondLst>
                                        </p:cTn>
                                        <p:tgtEl>
                                          <p:spTgt spid="17"/>
                                        </p:tgtEl>
                                        <p:attrNameLst>
                                          <p:attrName>ppt_y</p:attrName>
                                        </p:attrNameLst>
                                      </p:cBhvr>
                                    </p:anim>
                                    <p:animRot by="21600000">
                                      <p:cBhvr>
                                        <p:cTn dur="500" fill="hold" id="101">
                                          <p:stCondLst>
                                            <p:cond delay="0"/>
                                          </p:stCondLst>
                                        </p:cTn>
                                        <p:tgtEl>
                                          <p:spTgt spid="17"/>
                                        </p:tgtEl>
                                        <p:attrNameLst>
                                          <p:attrName>r</p:attrName>
                                        </p:attrNameLst>
                                      </p:cBhvr>
                                    </p:animRot>
                                  </p:childTnLst>
                                </p:cTn>
                              </p:par>
                            </p:childTnLst>
                          </p:cTn>
                        </p:par>
                        <p:par>
                          <p:cTn fill="hold" id="102" nodeType="afterGroup">
                            <p:stCondLst>
                              <p:cond delay="4600"/>
                            </p:stCondLst>
                            <p:childTnLst>
                              <p:par>
                                <p:cTn fill="hold" grpId="0" id="103" nodeType="afterEffect" presetClass="entr" presetID="22" presetSubtype="8">
                                  <p:stCondLst>
                                    <p:cond delay="0"/>
                                  </p:stCondLst>
                                  <p:childTnLst>
                                    <p:set>
                                      <p:cBhvr>
                                        <p:cTn dur="1" fill="hold" id="104">
                                          <p:stCondLst>
                                            <p:cond delay="0"/>
                                          </p:stCondLst>
                                        </p:cTn>
                                        <p:tgtEl>
                                          <p:spTgt spid="12"/>
                                        </p:tgtEl>
                                        <p:attrNameLst>
                                          <p:attrName>style.visibility</p:attrName>
                                        </p:attrNameLst>
                                      </p:cBhvr>
                                      <p:to>
                                        <p:strVal val="visible"/>
                                      </p:to>
                                    </p:set>
                                    <p:animEffect filter="wipe(left)" transition="in">
                                      <p:cBhvr>
                                        <p:cTn dur="500" id="105"/>
                                        <p:tgtEl>
                                          <p:spTgt spid="12"/>
                                        </p:tgtEl>
                                      </p:cBhvr>
                                    </p:animEffect>
                                  </p:childTnLst>
                                </p:cTn>
                              </p:par>
                            </p:childTnLst>
                          </p:cTn>
                        </p:par>
                        <p:par>
                          <p:cTn fill="hold" id="106" nodeType="afterGroup">
                            <p:stCondLst>
                              <p:cond delay="5100"/>
                            </p:stCondLst>
                            <p:childTnLst>
                              <p:par>
                                <p:cTn fill="hold" grpId="0" id="107" nodeType="afterEffect" presetClass="entr" presetID="56" presetSubtype="0">
                                  <p:stCondLst>
                                    <p:cond delay="0"/>
                                  </p:stCondLst>
                                  <p:iterate type="lt">
                                    <p:tmPct val="10000"/>
                                  </p:iterate>
                                  <p:childTnLst>
                                    <p:set>
                                      <p:cBhvr>
                                        <p:cTn dur="1" fill="hold" id="108">
                                          <p:stCondLst>
                                            <p:cond delay="0"/>
                                          </p:stCondLst>
                                        </p:cTn>
                                        <p:tgtEl>
                                          <p:spTgt spid="18"/>
                                        </p:tgtEl>
                                        <p:attrNameLst>
                                          <p:attrName>style.visibility</p:attrName>
                                        </p:attrNameLst>
                                      </p:cBhvr>
                                      <p:to>
                                        <p:strVal val="visible"/>
                                      </p:to>
                                    </p:set>
                                    <p:anim by="(-#ppt_w*2)" calcmode="lin" valueType="num">
                                      <p:cBhvr rctx="PPT">
                                        <p:cTn autoRev="1" dur="250" fill="hold" id="109">
                                          <p:stCondLst>
                                            <p:cond delay="0"/>
                                          </p:stCondLst>
                                        </p:cTn>
                                        <p:tgtEl>
                                          <p:spTgt spid="18"/>
                                        </p:tgtEl>
                                        <p:attrNameLst>
                                          <p:attrName>ppt_w</p:attrName>
                                        </p:attrNameLst>
                                      </p:cBhvr>
                                    </p:anim>
                                    <p:anim by="(#ppt_w*0.50)" calcmode="lin" valueType="num">
                                      <p:cBhvr>
                                        <p:cTn autoRev="1" decel="50000" dur="250" fill="hold" id="110">
                                          <p:stCondLst>
                                            <p:cond delay="0"/>
                                          </p:stCondLst>
                                        </p:cTn>
                                        <p:tgtEl>
                                          <p:spTgt spid="18"/>
                                        </p:tgtEl>
                                        <p:attrNameLst>
                                          <p:attrName>ppt_x</p:attrName>
                                        </p:attrNameLst>
                                      </p:cBhvr>
                                    </p:anim>
                                    <p:anim calcmode="lin" from="(-#ppt_h/2)" to="(#ppt_y)" valueType="num">
                                      <p:cBhvr>
                                        <p:cTn dur="500" fill="hold" id="111">
                                          <p:stCondLst>
                                            <p:cond delay="0"/>
                                          </p:stCondLst>
                                        </p:cTn>
                                        <p:tgtEl>
                                          <p:spTgt spid="18"/>
                                        </p:tgtEl>
                                        <p:attrNameLst>
                                          <p:attrName>ppt_y</p:attrName>
                                        </p:attrNameLst>
                                      </p:cBhvr>
                                    </p:anim>
                                    <p:animRot by="21600000">
                                      <p:cBhvr>
                                        <p:cTn dur="500" fill="hold" id="112">
                                          <p:stCondLst>
                                            <p:cond delay="0"/>
                                          </p:stCondLst>
                                        </p:cTn>
                                        <p:tgtEl>
                                          <p:spTgt spid="18"/>
                                        </p:tgtEl>
                                        <p:attrNameLst>
                                          <p:attrName>r</p:attrName>
                                        </p:attrNameLst>
                                      </p:cBhvr>
                                    </p:animRot>
                                  </p:childTnLst>
                                </p:cTn>
                              </p:par>
                            </p:childTnLst>
                          </p:cTn>
                        </p:par>
                        <p:par>
                          <p:cTn fill="hold" id="113" nodeType="afterGroup">
                            <p:stCondLst>
                              <p:cond delay="5600"/>
                            </p:stCondLst>
                            <p:childTnLst>
                              <p:par>
                                <p:cTn fill="hold" grpId="0" id="114" nodeType="afterEffect" presetClass="entr" presetID="31" presetSubtype="0">
                                  <p:stCondLst>
                                    <p:cond delay="0"/>
                                  </p:stCondLst>
                                  <p:childTnLst>
                                    <p:set>
                                      <p:cBhvr>
                                        <p:cTn dur="1" fill="hold" id="115">
                                          <p:stCondLst>
                                            <p:cond delay="0"/>
                                          </p:stCondLst>
                                        </p:cTn>
                                        <p:tgtEl>
                                          <p:spTgt spid="14"/>
                                        </p:tgtEl>
                                        <p:attrNameLst>
                                          <p:attrName>style.visibility</p:attrName>
                                        </p:attrNameLst>
                                      </p:cBhvr>
                                      <p:to>
                                        <p:strVal val="visible"/>
                                      </p:to>
                                    </p:set>
                                    <p:anim calcmode="lin" valueType="num">
                                      <p:cBhvr>
                                        <p:cTn dur="1000" fill="hold" id="116"/>
                                        <p:tgtEl>
                                          <p:spTgt spid="14"/>
                                        </p:tgtEl>
                                        <p:attrNameLst>
                                          <p:attrName>ppt_w</p:attrName>
                                        </p:attrNameLst>
                                      </p:cBhvr>
                                      <p:tavLst>
                                        <p:tav tm="0">
                                          <p:val>
                                            <p:fltVal val="0"/>
                                          </p:val>
                                        </p:tav>
                                        <p:tav tm="100000">
                                          <p:val>
                                            <p:strVal val="#ppt_w"/>
                                          </p:val>
                                        </p:tav>
                                      </p:tavLst>
                                    </p:anim>
                                    <p:anim calcmode="lin" valueType="num">
                                      <p:cBhvr>
                                        <p:cTn dur="1000" fill="hold" id="117"/>
                                        <p:tgtEl>
                                          <p:spTgt spid="14"/>
                                        </p:tgtEl>
                                        <p:attrNameLst>
                                          <p:attrName>ppt_h</p:attrName>
                                        </p:attrNameLst>
                                      </p:cBhvr>
                                      <p:tavLst>
                                        <p:tav tm="0">
                                          <p:val>
                                            <p:fltVal val="0"/>
                                          </p:val>
                                        </p:tav>
                                        <p:tav tm="100000">
                                          <p:val>
                                            <p:strVal val="#ppt_h"/>
                                          </p:val>
                                        </p:tav>
                                      </p:tavLst>
                                    </p:anim>
                                    <p:anim calcmode="lin" valueType="num">
                                      <p:cBhvr>
                                        <p:cTn dur="1000" fill="hold" id="118"/>
                                        <p:tgtEl>
                                          <p:spTgt spid="14"/>
                                        </p:tgtEl>
                                        <p:attrNameLst>
                                          <p:attrName>style.rotation</p:attrName>
                                        </p:attrNameLst>
                                      </p:cBhvr>
                                      <p:tavLst>
                                        <p:tav tm="0">
                                          <p:val>
                                            <p:fltVal val="90"/>
                                          </p:val>
                                        </p:tav>
                                        <p:tav tm="100000">
                                          <p:val>
                                            <p:fltVal val="0"/>
                                          </p:val>
                                        </p:tav>
                                      </p:tavLst>
                                    </p:anim>
                                    <p:animEffect filter="fade" transition="in">
                                      <p:cBhvr>
                                        <p:cTn dur="1000" id="119"/>
                                        <p:tgtEl>
                                          <p:spTgt spid="14"/>
                                        </p:tgtEl>
                                      </p:cBhvr>
                                    </p:animEffect>
                                  </p:childTnLst>
                                </p:cTn>
                              </p:par>
                            </p:childTnLst>
                          </p:cTn>
                        </p:par>
                        <p:par>
                          <p:cTn fill="hold" id="120" nodeType="afterGroup">
                            <p:stCondLst>
                              <p:cond delay="6600"/>
                            </p:stCondLst>
                            <p:childTnLst>
                              <p:par>
                                <p:cTn fill="hold" grpId="0" id="121" nodeType="afterEffect" presetClass="entr" presetID="22" presetSubtype="8">
                                  <p:stCondLst>
                                    <p:cond delay="0"/>
                                  </p:stCondLst>
                                  <p:childTnLst>
                                    <p:set>
                                      <p:cBhvr>
                                        <p:cTn dur="1" fill="hold" id="122">
                                          <p:stCondLst>
                                            <p:cond delay="0"/>
                                          </p:stCondLst>
                                        </p:cTn>
                                        <p:tgtEl>
                                          <p:spTgt spid="13"/>
                                        </p:tgtEl>
                                        <p:attrNameLst>
                                          <p:attrName>style.visibility</p:attrName>
                                        </p:attrNameLst>
                                      </p:cBhvr>
                                      <p:to>
                                        <p:strVal val="visible"/>
                                      </p:to>
                                    </p:set>
                                    <p:animEffect filter="wipe(left)" transition="in">
                                      <p:cBhvr>
                                        <p:cTn dur="500" id="12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Freeform 5"/>
          <p:cNvSpPr>
            <a:spLocks noChangeArrowheads="1"/>
          </p:cNvSpPr>
          <p:nvPr/>
        </p:nvSpPr>
        <p:spPr bwMode="auto">
          <a:xfrm>
            <a:off x="2543180" y="3948906"/>
            <a:ext cx="968375" cy="850900"/>
          </a:xfrm>
          <a:custGeom>
            <a:gdLst>
              <a:gd fmla="*/ 957263 w 610" name="T0"/>
              <a:gd fmla="*/ 850900 h 536" name="T1"/>
              <a:gd fmla="*/ 0 w 610" name="T2"/>
              <a:gd fmla="*/ 11113 h 536" name="T3"/>
              <a:gd fmla="*/ 12700 w 610" name="T4"/>
              <a:gd fmla="*/ 0 h 536" name="T5"/>
              <a:gd fmla="*/ 968375 w 610" name="T6"/>
              <a:gd fmla="*/ 839788 h 536" name="T7"/>
              <a:gd fmla="*/ 957263 w 610" name="T8"/>
              <a:gd fmla="*/ 850900 h 536" name="T9"/>
              <a:gd fmla="*/ 0 60000 65536" name="T10"/>
              <a:gd fmla="*/ 0 60000 65536" name="T11"/>
              <a:gd fmla="*/ 0 60000 65536" name="T12"/>
              <a:gd fmla="*/ 0 60000 65536" name="T13"/>
              <a:gd fmla="*/ 0 60000 65536" name="T14"/>
              <a:gd fmla="*/ 0 w 610" name="T15"/>
              <a:gd fmla="*/ 0 h 536" name="T16"/>
              <a:gd fmla="*/ 610 w 610" name="T17"/>
              <a:gd fmla="*/ 536 h 536" name="T18"/>
            </a:gdLst>
            <a:cxnLst>
              <a:cxn ang="T10">
                <a:pos x="T0" y="T1"/>
              </a:cxn>
              <a:cxn ang="T11">
                <a:pos x="T2" y="T3"/>
              </a:cxn>
              <a:cxn ang="T12">
                <a:pos x="T4" y="T5"/>
              </a:cxn>
              <a:cxn ang="T13">
                <a:pos x="T6" y="T7"/>
              </a:cxn>
              <a:cxn ang="T14">
                <a:pos x="T8" y="T9"/>
              </a:cxn>
            </a:cxnLst>
            <a:rect b="T18" l="T15" r="T17" t="T16"/>
            <a:pathLst>
              <a:path h="536" w="610">
                <a:moveTo>
                  <a:pt x="603" y="536"/>
                </a:moveTo>
                <a:lnTo>
                  <a:pt x="0" y="7"/>
                </a:lnTo>
                <a:lnTo>
                  <a:pt x="8" y="0"/>
                </a:lnTo>
                <a:lnTo>
                  <a:pt x="610" y="529"/>
                </a:lnTo>
                <a:lnTo>
                  <a:pt x="603" y="536"/>
                </a:lnTo>
                <a:close/>
              </a:path>
            </a:pathLst>
          </a:custGeom>
          <a:solidFill>
            <a:schemeClr val="bg1"/>
          </a:solidFill>
          <a:ln>
            <a:noFill/>
          </a:ln>
          <a:extLst/>
        </p:spPr>
        <p:txBody>
          <a:bodyPr/>
          <a:lstStyle/>
          <a:p>
            <a:endParaRPr altLang="en-US" lang="zh-CN"/>
          </a:p>
        </p:txBody>
      </p:sp>
      <p:sp>
        <p:nvSpPr>
          <p:cNvPr id="7" name="Freeform 6"/>
          <p:cNvSpPr>
            <a:spLocks noChangeArrowheads="1"/>
          </p:cNvSpPr>
          <p:nvPr/>
        </p:nvSpPr>
        <p:spPr bwMode="auto">
          <a:xfrm>
            <a:off x="3500443" y="3517106"/>
            <a:ext cx="847725" cy="1282700"/>
          </a:xfrm>
          <a:custGeom>
            <a:gdLst>
              <a:gd fmla="*/ 11113 w 534" name="T0"/>
              <a:gd fmla="*/ 1282700 h 808" name="T1"/>
              <a:gd fmla="*/ 0 w 534" name="T2"/>
              <a:gd fmla="*/ 1274763 h 808" name="T3"/>
              <a:gd fmla="*/ 836613 w 534" name="T4"/>
              <a:gd fmla="*/ 0 h 808" name="T5"/>
              <a:gd fmla="*/ 847725 w 534" name="T6"/>
              <a:gd fmla="*/ 7938 h 808" name="T7"/>
              <a:gd fmla="*/ 11113 w 534" name="T8"/>
              <a:gd fmla="*/ 1282700 h 808" name="T9"/>
              <a:gd fmla="*/ 0 60000 65536" name="T10"/>
              <a:gd fmla="*/ 0 60000 65536" name="T11"/>
              <a:gd fmla="*/ 0 60000 65536" name="T12"/>
              <a:gd fmla="*/ 0 60000 65536" name="T13"/>
              <a:gd fmla="*/ 0 60000 65536" name="T14"/>
              <a:gd fmla="*/ 0 w 534" name="T15"/>
              <a:gd fmla="*/ 0 h 808" name="T16"/>
              <a:gd fmla="*/ 534 w 534" name="T17"/>
              <a:gd fmla="*/ 808 h 808" name="T18"/>
            </a:gdLst>
            <a:cxnLst>
              <a:cxn ang="T10">
                <a:pos x="T0" y="T1"/>
              </a:cxn>
              <a:cxn ang="T11">
                <a:pos x="T2" y="T3"/>
              </a:cxn>
              <a:cxn ang="T12">
                <a:pos x="T4" y="T5"/>
              </a:cxn>
              <a:cxn ang="T13">
                <a:pos x="T6" y="T7"/>
              </a:cxn>
              <a:cxn ang="T14">
                <a:pos x="T8" y="T9"/>
              </a:cxn>
            </a:cxnLst>
            <a:rect b="T18" l="T15" r="T17" t="T16"/>
            <a:pathLst>
              <a:path h="807" w="534">
                <a:moveTo>
                  <a:pt x="7" y="808"/>
                </a:moveTo>
                <a:lnTo>
                  <a:pt x="0" y="803"/>
                </a:lnTo>
                <a:lnTo>
                  <a:pt x="527" y="0"/>
                </a:lnTo>
                <a:lnTo>
                  <a:pt x="534" y="5"/>
                </a:lnTo>
                <a:lnTo>
                  <a:pt x="7" y="808"/>
                </a:lnTo>
                <a:close/>
              </a:path>
            </a:pathLst>
          </a:custGeom>
          <a:solidFill>
            <a:schemeClr val="bg1"/>
          </a:solidFill>
          <a:ln>
            <a:noFill/>
          </a:ln>
          <a:extLst/>
        </p:spPr>
        <p:txBody>
          <a:bodyPr/>
          <a:lstStyle/>
          <a:p>
            <a:endParaRPr altLang="en-US" lang="zh-CN"/>
          </a:p>
        </p:txBody>
      </p:sp>
      <p:sp>
        <p:nvSpPr>
          <p:cNvPr id="8" name="Freeform 7"/>
          <p:cNvSpPr>
            <a:spLocks noChangeArrowheads="1"/>
          </p:cNvSpPr>
          <p:nvPr/>
        </p:nvSpPr>
        <p:spPr bwMode="auto">
          <a:xfrm>
            <a:off x="4337055" y="3517106"/>
            <a:ext cx="700088" cy="915988"/>
          </a:xfrm>
          <a:custGeom>
            <a:gdLst>
              <a:gd fmla="*/ 688975 w 441" name="T0"/>
              <a:gd fmla="*/ 915988 h 577" name="T1"/>
              <a:gd fmla="*/ 0 w 441" name="T2"/>
              <a:gd fmla="*/ 7938 h 577" name="T3"/>
              <a:gd fmla="*/ 11113 w 441" name="T4"/>
              <a:gd fmla="*/ 0 h 577" name="T5"/>
              <a:gd fmla="*/ 700088 w 441" name="T6"/>
              <a:gd fmla="*/ 908050 h 577" name="T7"/>
              <a:gd fmla="*/ 688975 w 441" name="T8"/>
              <a:gd fmla="*/ 915988 h 577" name="T9"/>
              <a:gd fmla="*/ 0 60000 65536" name="T10"/>
              <a:gd fmla="*/ 0 60000 65536" name="T11"/>
              <a:gd fmla="*/ 0 60000 65536" name="T12"/>
              <a:gd fmla="*/ 0 60000 65536" name="T13"/>
              <a:gd fmla="*/ 0 60000 65536" name="T14"/>
              <a:gd fmla="*/ 0 w 441" name="T15"/>
              <a:gd fmla="*/ 0 h 577" name="T16"/>
              <a:gd fmla="*/ 441 w 441" name="T17"/>
              <a:gd fmla="*/ 577 h 577" name="T18"/>
            </a:gdLst>
            <a:cxnLst>
              <a:cxn ang="T10">
                <a:pos x="T0" y="T1"/>
              </a:cxn>
              <a:cxn ang="T11">
                <a:pos x="T2" y="T3"/>
              </a:cxn>
              <a:cxn ang="T12">
                <a:pos x="T4" y="T5"/>
              </a:cxn>
              <a:cxn ang="T13">
                <a:pos x="T6" y="T7"/>
              </a:cxn>
              <a:cxn ang="T14">
                <a:pos x="T8" y="T9"/>
              </a:cxn>
            </a:cxnLst>
            <a:rect b="T18" l="T15" r="T17" t="T16"/>
            <a:pathLst>
              <a:path h="577" w="441">
                <a:moveTo>
                  <a:pt x="434" y="577"/>
                </a:moveTo>
                <a:lnTo>
                  <a:pt x="0" y="5"/>
                </a:lnTo>
                <a:lnTo>
                  <a:pt x="7" y="0"/>
                </a:lnTo>
                <a:lnTo>
                  <a:pt x="441" y="572"/>
                </a:lnTo>
                <a:lnTo>
                  <a:pt x="434" y="577"/>
                </a:lnTo>
                <a:close/>
              </a:path>
            </a:pathLst>
          </a:custGeom>
          <a:solidFill>
            <a:schemeClr val="bg1"/>
          </a:solidFill>
          <a:ln>
            <a:noFill/>
          </a:ln>
          <a:extLst/>
        </p:spPr>
        <p:txBody>
          <a:bodyPr/>
          <a:lstStyle/>
          <a:p>
            <a:endParaRPr altLang="en-US" lang="zh-CN"/>
          </a:p>
        </p:txBody>
      </p:sp>
      <p:sp>
        <p:nvSpPr>
          <p:cNvPr id="9" name="Freeform 8"/>
          <p:cNvSpPr>
            <a:spLocks noChangeArrowheads="1"/>
          </p:cNvSpPr>
          <p:nvPr/>
        </p:nvSpPr>
        <p:spPr bwMode="auto">
          <a:xfrm>
            <a:off x="5030793" y="3899694"/>
            <a:ext cx="730250" cy="533400"/>
          </a:xfrm>
          <a:custGeom>
            <a:gdLst>
              <a:gd fmla="*/ 6350 w 460" name="T0"/>
              <a:gd fmla="*/ 533400 h 336" name="T1"/>
              <a:gd fmla="*/ 0 w 460" name="T2"/>
              <a:gd fmla="*/ 522288 h 336" name="T3"/>
              <a:gd fmla="*/ 722313 w 460" name="T4"/>
              <a:gd fmla="*/ 0 h 336" name="T5"/>
              <a:gd fmla="*/ 730250 w 460" name="T6"/>
              <a:gd fmla="*/ 11113 h 336" name="T7"/>
              <a:gd fmla="*/ 6350 w 460" name="T8"/>
              <a:gd fmla="*/ 533400 h 336" name="T9"/>
              <a:gd fmla="*/ 0 60000 65536" name="T10"/>
              <a:gd fmla="*/ 0 60000 65536" name="T11"/>
              <a:gd fmla="*/ 0 60000 65536" name="T12"/>
              <a:gd fmla="*/ 0 60000 65536" name="T13"/>
              <a:gd fmla="*/ 0 60000 65536" name="T14"/>
              <a:gd fmla="*/ 0 w 460" name="T15"/>
              <a:gd fmla="*/ 0 h 336" name="T16"/>
              <a:gd fmla="*/ 460 w 460" name="T17"/>
              <a:gd fmla="*/ 336 h 336" name="T18"/>
            </a:gdLst>
            <a:cxnLst>
              <a:cxn ang="T10">
                <a:pos x="T0" y="T1"/>
              </a:cxn>
              <a:cxn ang="T11">
                <a:pos x="T2" y="T3"/>
              </a:cxn>
              <a:cxn ang="T12">
                <a:pos x="T4" y="T5"/>
              </a:cxn>
              <a:cxn ang="T13">
                <a:pos x="T6" y="T7"/>
              </a:cxn>
              <a:cxn ang="T14">
                <a:pos x="T8" y="T9"/>
              </a:cxn>
            </a:cxnLst>
            <a:rect b="T18" l="T15" r="T17" t="T16"/>
            <a:pathLst>
              <a:path h="336" w="460">
                <a:moveTo>
                  <a:pt x="4" y="336"/>
                </a:moveTo>
                <a:lnTo>
                  <a:pt x="0" y="329"/>
                </a:lnTo>
                <a:lnTo>
                  <a:pt x="455" y="0"/>
                </a:lnTo>
                <a:lnTo>
                  <a:pt x="460" y="7"/>
                </a:lnTo>
                <a:lnTo>
                  <a:pt x="4" y="336"/>
                </a:lnTo>
                <a:close/>
              </a:path>
            </a:pathLst>
          </a:custGeom>
          <a:solidFill>
            <a:schemeClr val="bg1"/>
          </a:solidFill>
          <a:ln>
            <a:noFill/>
          </a:ln>
          <a:extLst/>
        </p:spPr>
        <p:txBody>
          <a:bodyPr/>
          <a:lstStyle/>
          <a:p>
            <a:endParaRPr altLang="en-US" lang="zh-CN"/>
          </a:p>
        </p:txBody>
      </p:sp>
      <p:sp>
        <p:nvSpPr>
          <p:cNvPr id="10" name="Freeform 9"/>
          <p:cNvSpPr>
            <a:spLocks noChangeArrowheads="1"/>
          </p:cNvSpPr>
          <p:nvPr/>
        </p:nvSpPr>
        <p:spPr bwMode="auto">
          <a:xfrm>
            <a:off x="5749930" y="3904456"/>
            <a:ext cx="561975" cy="895350"/>
          </a:xfrm>
          <a:custGeom>
            <a:gdLst>
              <a:gd fmla="*/ 550863 w 354" name="T0"/>
              <a:gd fmla="*/ 895350 h 564" name="T1"/>
              <a:gd fmla="*/ 0 w 354" name="T2"/>
              <a:gd fmla="*/ 6350 h 564" name="T3"/>
              <a:gd fmla="*/ 11113 w 354" name="T4"/>
              <a:gd fmla="*/ 0 h 564" name="T5"/>
              <a:gd fmla="*/ 561975 w 354" name="T6"/>
              <a:gd fmla="*/ 887413 h 564" name="T7"/>
              <a:gd fmla="*/ 550863 w 354" name="T8"/>
              <a:gd fmla="*/ 895350 h 564" name="T9"/>
              <a:gd fmla="*/ 0 60000 65536" name="T10"/>
              <a:gd fmla="*/ 0 60000 65536" name="T11"/>
              <a:gd fmla="*/ 0 60000 65536" name="T12"/>
              <a:gd fmla="*/ 0 60000 65536" name="T13"/>
              <a:gd fmla="*/ 0 60000 65536" name="T14"/>
              <a:gd fmla="*/ 0 w 354" name="T15"/>
              <a:gd fmla="*/ 0 h 564" name="T16"/>
              <a:gd fmla="*/ 354 w 354" name="T17"/>
              <a:gd fmla="*/ 564 h 564" name="T18"/>
            </a:gdLst>
            <a:cxnLst>
              <a:cxn ang="T10">
                <a:pos x="T0" y="T1"/>
              </a:cxn>
              <a:cxn ang="T11">
                <a:pos x="T2" y="T3"/>
              </a:cxn>
              <a:cxn ang="T12">
                <a:pos x="T4" y="T5"/>
              </a:cxn>
              <a:cxn ang="T13">
                <a:pos x="T6" y="T7"/>
              </a:cxn>
              <a:cxn ang="T14">
                <a:pos x="T8" y="T9"/>
              </a:cxn>
            </a:cxnLst>
            <a:rect b="T18" l="T15" r="T17" t="T16"/>
            <a:pathLst>
              <a:path h="564" w="354">
                <a:moveTo>
                  <a:pt x="347" y="564"/>
                </a:moveTo>
                <a:lnTo>
                  <a:pt x="0" y="4"/>
                </a:lnTo>
                <a:lnTo>
                  <a:pt x="7" y="0"/>
                </a:lnTo>
                <a:lnTo>
                  <a:pt x="354" y="559"/>
                </a:lnTo>
                <a:lnTo>
                  <a:pt x="347" y="564"/>
                </a:lnTo>
                <a:close/>
              </a:path>
            </a:pathLst>
          </a:custGeom>
          <a:solidFill>
            <a:schemeClr val="bg1"/>
          </a:solidFill>
          <a:ln>
            <a:noFill/>
          </a:ln>
          <a:extLst/>
        </p:spPr>
        <p:txBody>
          <a:bodyPr/>
          <a:lstStyle/>
          <a:p>
            <a:endParaRPr altLang="en-US" lang="zh-CN">
              <a:solidFill>
                <a:schemeClr val="accent2"/>
              </a:solidFill>
            </a:endParaRPr>
          </a:p>
        </p:txBody>
      </p:sp>
      <p:sp>
        <p:nvSpPr>
          <p:cNvPr id="11" name="Freeform 10"/>
          <p:cNvSpPr>
            <a:spLocks noChangeArrowheads="1"/>
          </p:cNvSpPr>
          <p:nvPr/>
        </p:nvSpPr>
        <p:spPr bwMode="auto">
          <a:xfrm>
            <a:off x="6300793" y="2880519"/>
            <a:ext cx="615950" cy="1916112"/>
          </a:xfrm>
          <a:custGeom>
            <a:gdLst>
              <a:gd fmla="*/ 15875 w 388" name="T0"/>
              <a:gd fmla="*/ 1916112 h 1207" name="T1"/>
              <a:gd fmla="*/ 0 w 388" name="T2"/>
              <a:gd fmla="*/ 1911350 h 1207" name="T3"/>
              <a:gd fmla="*/ 600075 w 388" name="T4"/>
              <a:gd fmla="*/ 0 h 1207" name="T5"/>
              <a:gd fmla="*/ 615950 w 388" name="T6"/>
              <a:gd fmla="*/ 3175 h 1207" name="T7"/>
              <a:gd fmla="*/ 15875 w 388" name="T8"/>
              <a:gd fmla="*/ 1916112 h 1207" name="T9"/>
              <a:gd fmla="*/ 0 60000 65536" name="T10"/>
              <a:gd fmla="*/ 0 60000 65536" name="T11"/>
              <a:gd fmla="*/ 0 60000 65536" name="T12"/>
              <a:gd fmla="*/ 0 60000 65536" name="T13"/>
              <a:gd fmla="*/ 0 60000 65536" name="T14"/>
              <a:gd fmla="*/ 0 w 388" name="T15"/>
              <a:gd fmla="*/ 0 h 1207" name="T16"/>
              <a:gd fmla="*/ 388 w 388" name="T17"/>
              <a:gd fmla="*/ 1207 h 1207" name="T18"/>
            </a:gdLst>
            <a:cxnLst>
              <a:cxn ang="T10">
                <a:pos x="T0" y="T1"/>
              </a:cxn>
              <a:cxn ang="T11">
                <a:pos x="T2" y="T3"/>
              </a:cxn>
              <a:cxn ang="T12">
                <a:pos x="T4" y="T5"/>
              </a:cxn>
              <a:cxn ang="T13">
                <a:pos x="T6" y="T7"/>
              </a:cxn>
              <a:cxn ang="T14">
                <a:pos x="T8" y="T9"/>
              </a:cxn>
            </a:cxnLst>
            <a:rect b="T18" l="T15" r="T17" t="T16"/>
            <a:pathLst>
              <a:path h="1207" w="388">
                <a:moveTo>
                  <a:pt x="10" y="1207"/>
                </a:moveTo>
                <a:lnTo>
                  <a:pt x="0" y="1204"/>
                </a:lnTo>
                <a:lnTo>
                  <a:pt x="378" y="0"/>
                </a:lnTo>
                <a:lnTo>
                  <a:pt x="388" y="2"/>
                </a:lnTo>
                <a:lnTo>
                  <a:pt x="10" y="1207"/>
                </a:lnTo>
                <a:close/>
              </a:path>
            </a:pathLst>
          </a:custGeom>
          <a:solidFill>
            <a:schemeClr val="bg1"/>
          </a:solidFill>
          <a:ln>
            <a:noFill/>
          </a:ln>
          <a:extLst/>
        </p:spPr>
        <p:txBody>
          <a:bodyPr/>
          <a:lstStyle/>
          <a:p>
            <a:endParaRPr altLang="en-US" lang="zh-CN"/>
          </a:p>
        </p:txBody>
      </p:sp>
      <p:sp>
        <p:nvSpPr>
          <p:cNvPr id="12" name="Freeform 11"/>
          <p:cNvSpPr>
            <a:spLocks noChangeArrowheads="1"/>
          </p:cNvSpPr>
          <p:nvPr/>
        </p:nvSpPr>
        <p:spPr bwMode="auto">
          <a:xfrm>
            <a:off x="6900868" y="2880519"/>
            <a:ext cx="746125" cy="1270000"/>
          </a:xfrm>
          <a:custGeom>
            <a:gdLst>
              <a:gd fmla="*/ 735013 w 470" name="T0"/>
              <a:gd fmla="*/ 1270000 h 800" name="T1"/>
              <a:gd fmla="*/ 0 w 470" name="T2"/>
              <a:gd fmla="*/ 3175 h 800" name="T3"/>
              <a:gd fmla="*/ 11113 w 470" name="T4"/>
              <a:gd fmla="*/ 0 h 800" name="T5"/>
              <a:gd fmla="*/ 746125 w 470" name="T6"/>
              <a:gd fmla="*/ 1266825 h 800" name="T7"/>
              <a:gd fmla="*/ 735013 w 470" name="T8"/>
              <a:gd fmla="*/ 1270000 h 800" name="T9"/>
              <a:gd fmla="*/ 0 60000 65536" name="T10"/>
              <a:gd fmla="*/ 0 60000 65536" name="T11"/>
              <a:gd fmla="*/ 0 60000 65536" name="T12"/>
              <a:gd fmla="*/ 0 60000 65536" name="T13"/>
              <a:gd fmla="*/ 0 60000 65536" name="T14"/>
              <a:gd fmla="*/ 0 w 470" name="T15"/>
              <a:gd fmla="*/ 0 h 800" name="T16"/>
              <a:gd fmla="*/ 470 w 470" name="T17"/>
              <a:gd fmla="*/ 800 h 800" name="T18"/>
            </a:gdLst>
            <a:cxnLst>
              <a:cxn ang="T10">
                <a:pos x="T0" y="T1"/>
              </a:cxn>
              <a:cxn ang="T11">
                <a:pos x="T2" y="T3"/>
              </a:cxn>
              <a:cxn ang="T12">
                <a:pos x="T4" y="T5"/>
              </a:cxn>
              <a:cxn ang="T13">
                <a:pos x="T6" y="T7"/>
              </a:cxn>
              <a:cxn ang="T14">
                <a:pos x="T8" y="T9"/>
              </a:cxn>
            </a:cxnLst>
            <a:rect b="T18" l="T15" r="T17" t="T16"/>
            <a:pathLst>
              <a:path h="800" w="470">
                <a:moveTo>
                  <a:pt x="463" y="800"/>
                </a:moveTo>
                <a:lnTo>
                  <a:pt x="0" y="2"/>
                </a:lnTo>
                <a:lnTo>
                  <a:pt x="7" y="0"/>
                </a:lnTo>
                <a:lnTo>
                  <a:pt x="470" y="798"/>
                </a:lnTo>
                <a:lnTo>
                  <a:pt x="463" y="800"/>
                </a:lnTo>
                <a:close/>
              </a:path>
            </a:pathLst>
          </a:custGeom>
          <a:solidFill>
            <a:schemeClr val="bg1"/>
          </a:solidFill>
          <a:ln>
            <a:noFill/>
          </a:ln>
          <a:extLst/>
        </p:spPr>
        <p:txBody>
          <a:bodyPr/>
          <a:lstStyle/>
          <a:p>
            <a:endParaRPr altLang="en-US" lang="zh-CN"/>
          </a:p>
        </p:txBody>
      </p:sp>
      <p:sp>
        <p:nvSpPr>
          <p:cNvPr id="13" name="Freeform 12"/>
          <p:cNvSpPr>
            <a:spLocks noChangeArrowheads="1"/>
          </p:cNvSpPr>
          <p:nvPr/>
        </p:nvSpPr>
        <p:spPr bwMode="auto">
          <a:xfrm>
            <a:off x="7635880" y="3390106"/>
            <a:ext cx="1125538" cy="765175"/>
          </a:xfrm>
          <a:custGeom>
            <a:gdLst>
              <a:gd fmla="*/ 7938 w 709" name="T0"/>
              <a:gd fmla="*/ 765175 h 482" name="T1"/>
              <a:gd fmla="*/ 0 w 709" name="T2"/>
              <a:gd fmla="*/ 754063 h 482" name="T3"/>
              <a:gd fmla="*/ 1117600 w 709" name="T4"/>
              <a:gd fmla="*/ 0 h 482" name="T5"/>
              <a:gd fmla="*/ 1125538 w 709" name="T6"/>
              <a:gd fmla="*/ 11113 h 482" name="T7"/>
              <a:gd fmla="*/ 7938 w 709" name="T8"/>
              <a:gd fmla="*/ 765175 h 482" name="T9"/>
              <a:gd fmla="*/ 0 60000 65536" name="T10"/>
              <a:gd fmla="*/ 0 60000 65536" name="T11"/>
              <a:gd fmla="*/ 0 60000 65536" name="T12"/>
              <a:gd fmla="*/ 0 60000 65536" name="T13"/>
              <a:gd fmla="*/ 0 60000 65536" name="T14"/>
              <a:gd fmla="*/ 0 w 709" name="T15"/>
              <a:gd fmla="*/ 0 h 482" name="T16"/>
              <a:gd fmla="*/ 709 w 709" name="T17"/>
              <a:gd fmla="*/ 482 h 482" name="T18"/>
            </a:gdLst>
            <a:cxnLst>
              <a:cxn ang="T10">
                <a:pos x="T0" y="T1"/>
              </a:cxn>
              <a:cxn ang="T11">
                <a:pos x="T2" y="T3"/>
              </a:cxn>
              <a:cxn ang="T12">
                <a:pos x="T4" y="T5"/>
              </a:cxn>
              <a:cxn ang="T13">
                <a:pos x="T6" y="T7"/>
              </a:cxn>
              <a:cxn ang="T14">
                <a:pos x="T8" y="T9"/>
              </a:cxn>
            </a:cxnLst>
            <a:rect b="T18" l="T15" r="T17" t="T16"/>
            <a:pathLst>
              <a:path h="482" w="709">
                <a:moveTo>
                  <a:pt x="5" y="482"/>
                </a:moveTo>
                <a:lnTo>
                  <a:pt x="0" y="475"/>
                </a:lnTo>
                <a:lnTo>
                  <a:pt x="704" y="0"/>
                </a:lnTo>
                <a:lnTo>
                  <a:pt x="709" y="7"/>
                </a:lnTo>
                <a:lnTo>
                  <a:pt x="5" y="482"/>
                </a:lnTo>
                <a:close/>
              </a:path>
            </a:pathLst>
          </a:custGeom>
          <a:solidFill>
            <a:schemeClr val="bg1"/>
          </a:solidFill>
          <a:ln>
            <a:noFill/>
          </a:ln>
          <a:extLst/>
        </p:spPr>
        <p:txBody>
          <a:bodyPr/>
          <a:lstStyle/>
          <a:p>
            <a:endParaRPr altLang="en-US" lang="zh-CN"/>
          </a:p>
        </p:txBody>
      </p:sp>
      <p:sp>
        <p:nvSpPr>
          <p:cNvPr id="14" name="Freeform 13"/>
          <p:cNvSpPr>
            <a:spLocks noChangeArrowheads="1"/>
          </p:cNvSpPr>
          <p:nvPr/>
        </p:nvSpPr>
        <p:spPr bwMode="auto">
          <a:xfrm>
            <a:off x="8750305" y="3393281"/>
            <a:ext cx="682625" cy="852488"/>
          </a:xfrm>
          <a:custGeom>
            <a:gdLst>
              <a:gd fmla="*/ 674688 w 430" name="T0"/>
              <a:gd fmla="*/ 852488 h 537" name="T1"/>
              <a:gd fmla="*/ 0 w 430" name="T2"/>
              <a:gd fmla="*/ 7938 h 537" name="T3"/>
              <a:gd fmla="*/ 11113 w 430" name="T4"/>
              <a:gd fmla="*/ 0 h 537" name="T5"/>
              <a:gd fmla="*/ 682625 w 430" name="T6"/>
              <a:gd fmla="*/ 844550 h 537" name="T7"/>
              <a:gd fmla="*/ 674688 w 430" name="T8"/>
              <a:gd fmla="*/ 852488 h 537" name="T9"/>
              <a:gd fmla="*/ 0 60000 65536" name="T10"/>
              <a:gd fmla="*/ 0 60000 65536" name="T11"/>
              <a:gd fmla="*/ 0 60000 65536" name="T12"/>
              <a:gd fmla="*/ 0 60000 65536" name="T13"/>
              <a:gd fmla="*/ 0 60000 65536" name="T14"/>
              <a:gd fmla="*/ 0 w 430" name="T15"/>
              <a:gd fmla="*/ 0 h 537" name="T16"/>
              <a:gd fmla="*/ 430 w 430" name="T17"/>
              <a:gd fmla="*/ 537 h 537" name="T18"/>
            </a:gdLst>
            <a:cxnLst>
              <a:cxn ang="T10">
                <a:pos x="T0" y="T1"/>
              </a:cxn>
              <a:cxn ang="T11">
                <a:pos x="T2" y="T3"/>
              </a:cxn>
              <a:cxn ang="T12">
                <a:pos x="T4" y="T5"/>
              </a:cxn>
              <a:cxn ang="T13">
                <a:pos x="T6" y="T7"/>
              </a:cxn>
              <a:cxn ang="T14">
                <a:pos x="T8" y="T9"/>
              </a:cxn>
            </a:cxnLst>
            <a:rect b="T18" l="T15" r="T17" t="T16"/>
            <a:pathLst>
              <a:path h="537" w="430">
                <a:moveTo>
                  <a:pt x="425" y="537"/>
                </a:moveTo>
                <a:lnTo>
                  <a:pt x="0" y="5"/>
                </a:lnTo>
                <a:lnTo>
                  <a:pt x="7" y="0"/>
                </a:lnTo>
                <a:lnTo>
                  <a:pt x="430" y="532"/>
                </a:lnTo>
                <a:lnTo>
                  <a:pt x="425" y="537"/>
                </a:lnTo>
                <a:close/>
              </a:path>
            </a:pathLst>
          </a:custGeom>
          <a:solidFill>
            <a:schemeClr val="bg1"/>
          </a:solidFill>
          <a:ln>
            <a:noFill/>
          </a:ln>
          <a:extLst/>
        </p:spPr>
        <p:txBody>
          <a:bodyPr/>
          <a:lstStyle/>
          <a:p>
            <a:endParaRPr altLang="en-US" lang="zh-CN"/>
          </a:p>
        </p:txBody>
      </p:sp>
      <p:sp>
        <p:nvSpPr>
          <p:cNvPr id="15" name="Oval 47"/>
          <p:cNvSpPr>
            <a:spLocks noChangeArrowheads="1"/>
          </p:cNvSpPr>
          <p:nvPr/>
        </p:nvSpPr>
        <p:spPr bwMode="auto">
          <a:xfrm>
            <a:off x="2300293" y="3704431"/>
            <a:ext cx="495300" cy="495300"/>
          </a:xfrm>
          <a:prstGeom prst="ellipse">
            <a:avLst/>
          </a:prstGeom>
          <a:solidFill>
            <a:schemeClr val="bg1"/>
          </a:solidFill>
          <a:ln>
            <a:noFill/>
          </a:ln>
          <a:effectLst>
            <a:outerShdw algn="tl" blurRad="50800" dir="2700000" dist="38100" rotWithShape="0">
              <a:prstClr val="black">
                <a:alpha val="40000"/>
              </a:prstClr>
            </a:outerShdw>
          </a:effectLst>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rgbClr val="395E9D"/>
              </a:solidFill>
              <a:sym charset="-122" panose="02010600030101010101" pitchFamily="2" typeface="宋体"/>
            </a:endParaRPr>
          </a:p>
        </p:txBody>
      </p:sp>
      <p:sp>
        <p:nvSpPr>
          <p:cNvPr id="16" name="Oval 54"/>
          <p:cNvSpPr>
            <a:spLocks noChangeArrowheads="1"/>
          </p:cNvSpPr>
          <p:nvPr/>
        </p:nvSpPr>
        <p:spPr bwMode="auto">
          <a:xfrm>
            <a:off x="5003805" y="4398169"/>
            <a:ext cx="60325" cy="60325"/>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rgbClr val="000000"/>
              </a:solidFill>
              <a:sym charset="-122" panose="02010600030101010101" pitchFamily="2" typeface="宋体"/>
            </a:endParaRPr>
          </a:p>
        </p:txBody>
      </p:sp>
      <p:sp>
        <p:nvSpPr>
          <p:cNvPr id="17" name="TextBox 682"/>
          <p:cNvSpPr>
            <a:spLocks noChangeArrowheads="1"/>
          </p:cNvSpPr>
          <p:nvPr/>
        </p:nvSpPr>
        <p:spPr bwMode="auto">
          <a:xfrm>
            <a:off x="2204090" y="3747295"/>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2000">
                <a:solidFill>
                  <a:srgbClr val="395E9D"/>
                </a:solidFill>
                <a:latin charset="-122" panose="03000509000000000000" pitchFamily="65" typeface="方正中等线简体"/>
                <a:ea charset="-122" panose="03000509000000000000" pitchFamily="65" typeface="方正中等线简体"/>
              </a:rPr>
              <a:t>80%</a:t>
            </a:r>
          </a:p>
        </p:txBody>
      </p:sp>
      <p:grpSp>
        <p:nvGrpSpPr>
          <p:cNvPr id="18" name="组合 17"/>
          <p:cNvGrpSpPr/>
          <p:nvPr/>
        </p:nvGrpSpPr>
        <p:grpSpPr>
          <a:xfrm>
            <a:off x="3945654" y="3210719"/>
            <a:ext cx="805029" cy="617537"/>
            <a:chOff x="2510549" y="2157005"/>
            <a:chExt cx="805029" cy="617537"/>
          </a:xfrm>
          <a:effectLst>
            <a:outerShdw algn="tl" blurRad="50800" dir="2700000" dist="38100" rotWithShape="0">
              <a:prstClr val="black">
                <a:alpha val="40000"/>
              </a:prstClr>
            </a:outerShdw>
          </a:effectLst>
        </p:grpSpPr>
        <p:sp>
          <p:nvSpPr>
            <p:cNvPr id="19" name="Oval 45"/>
            <p:cNvSpPr>
              <a:spLocks noChangeArrowheads="1"/>
            </p:cNvSpPr>
            <p:nvPr/>
          </p:nvSpPr>
          <p:spPr bwMode="auto">
            <a:xfrm>
              <a:off x="2597150" y="2157005"/>
              <a:ext cx="619125" cy="617537"/>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rgbClr val="395E9D"/>
                </a:solidFill>
                <a:sym charset="-122" panose="02010600030101010101" pitchFamily="2" typeface="宋体"/>
              </a:endParaRPr>
            </a:p>
          </p:txBody>
        </p:sp>
        <p:sp>
          <p:nvSpPr>
            <p:cNvPr id="20" name="TextBox 682"/>
            <p:cNvSpPr>
              <a:spLocks noChangeArrowheads="1"/>
            </p:cNvSpPr>
            <p:nvPr/>
          </p:nvSpPr>
          <p:spPr bwMode="auto">
            <a:xfrm>
              <a:off x="2451736" y="2247492"/>
              <a:ext cx="92265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2200">
                  <a:solidFill>
                    <a:srgbClr val="395E9D"/>
                  </a:solidFill>
                  <a:latin charset="-122" panose="03000509000000000000" pitchFamily="65" typeface="方正中等线简体"/>
                  <a:ea charset="-122" panose="03000509000000000000" pitchFamily="65" typeface="方正中等线简体"/>
                </a:rPr>
                <a:t>100%</a:t>
              </a:r>
            </a:p>
          </p:txBody>
        </p:sp>
      </p:grpSp>
      <p:grpSp>
        <p:nvGrpSpPr>
          <p:cNvPr id="21" name="组合 20"/>
          <p:cNvGrpSpPr/>
          <p:nvPr/>
        </p:nvGrpSpPr>
        <p:grpSpPr>
          <a:xfrm>
            <a:off x="6027804" y="4579144"/>
            <a:ext cx="611066" cy="434975"/>
            <a:chOff x="4592699" y="3525430"/>
            <a:chExt cx="611066" cy="434975"/>
          </a:xfrm>
          <a:effectLst>
            <a:outerShdw algn="tl" blurRad="50800" dir="2700000" dist="38100" rotWithShape="0">
              <a:prstClr val="black">
                <a:alpha val="40000"/>
              </a:prstClr>
            </a:outerShdw>
          </a:effectLst>
        </p:grpSpPr>
        <p:sp>
          <p:nvSpPr>
            <p:cNvPr id="22" name="Oval 48"/>
            <p:cNvSpPr>
              <a:spLocks noChangeArrowheads="1"/>
            </p:cNvSpPr>
            <p:nvPr/>
          </p:nvSpPr>
          <p:spPr bwMode="auto">
            <a:xfrm>
              <a:off x="4656138" y="3525430"/>
              <a:ext cx="434975" cy="434975"/>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rgbClr val="395E9D"/>
                </a:solidFill>
                <a:sym charset="-122" panose="02010600030101010101" pitchFamily="2" typeface="宋体"/>
              </a:endParaRPr>
            </a:p>
          </p:txBody>
        </p:sp>
        <p:sp>
          <p:nvSpPr>
            <p:cNvPr id="23" name="TextBox 682"/>
            <p:cNvSpPr>
              <a:spLocks noChangeArrowheads="1"/>
            </p:cNvSpPr>
            <p:nvPr/>
          </p:nvSpPr>
          <p:spPr bwMode="auto">
            <a:xfrm>
              <a:off x="4544856" y="3542892"/>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2000">
                  <a:solidFill>
                    <a:srgbClr val="395E9D"/>
                  </a:solidFill>
                  <a:latin charset="-122" panose="03000509000000000000" pitchFamily="65" typeface="方正中等线简体"/>
                  <a:ea charset="-122" panose="03000509000000000000" pitchFamily="65" typeface="方正中等线简体"/>
                </a:rPr>
                <a:t>75%</a:t>
              </a:r>
            </a:p>
          </p:txBody>
        </p:sp>
      </p:grpSp>
      <p:grpSp>
        <p:nvGrpSpPr>
          <p:cNvPr id="24" name="组合 23"/>
          <p:cNvGrpSpPr/>
          <p:nvPr/>
        </p:nvGrpSpPr>
        <p:grpSpPr>
          <a:xfrm>
            <a:off x="7342114" y="3869531"/>
            <a:ext cx="639920" cy="558800"/>
            <a:chOff x="5907009" y="2815817"/>
            <a:chExt cx="639920" cy="558800"/>
          </a:xfrm>
          <a:effectLst>
            <a:outerShdw algn="tl" blurRad="50800" dir="2700000" dist="38100" rotWithShape="0">
              <a:prstClr val="black">
                <a:alpha val="40000"/>
              </a:prstClr>
            </a:outerShdw>
          </a:effectLst>
        </p:grpSpPr>
        <p:sp>
          <p:nvSpPr>
            <p:cNvPr id="25" name="Oval 46"/>
            <p:cNvSpPr>
              <a:spLocks noChangeArrowheads="1"/>
            </p:cNvSpPr>
            <p:nvPr/>
          </p:nvSpPr>
          <p:spPr bwMode="auto">
            <a:xfrm>
              <a:off x="5927725" y="2815817"/>
              <a:ext cx="558800" cy="558800"/>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rgbClr val="395E9D"/>
                </a:solidFill>
                <a:sym charset="-122" panose="02010600030101010101" pitchFamily="2" typeface="宋体"/>
              </a:endParaRPr>
            </a:p>
          </p:txBody>
        </p:sp>
        <p:sp>
          <p:nvSpPr>
            <p:cNvPr id="26" name="TextBox 682"/>
            <p:cNvSpPr>
              <a:spLocks noChangeArrowheads="1"/>
            </p:cNvSpPr>
            <p:nvPr/>
          </p:nvSpPr>
          <p:spPr bwMode="auto">
            <a:xfrm>
              <a:off x="5847397" y="2880904"/>
              <a:ext cx="75914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2200">
                  <a:solidFill>
                    <a:srgbClr val="395E9D"/>
                  </a:solidFill>
                  <a:latin charset="-122" panose="03000509000000000000" pitchFamily="65" typeface="方正中等线简体"/>
                  <a:ea charset="-122" panose="03000509000000000000" pitchFamily="65" typeface="方正中等线简体"/>
                </a:rPr>
                <a:t>98%</a:t>
              </a:r>
            </a:p>
          </p:txBody>
        </p:sp>
      </p:grpSp>
      <p:grpSp>
        <p:nvGrpSpPr>
          <p:cNvPr id="27" name="组合 26"/>
          <p:cNvGrpSpPr/>
          <p:nvPr/>
        </p:nvGrpSpPr>
        <p:grpSpPr>
          <a:xfrm>
            <a:off x="8508706" y="3210719"/>
            <a:ext cx="521298" cy="369887"/>
            <a:chOff x="7073601" y="2157005"/>
            <a:chExt cx="521298" cy="369887"/>
          </a:xfrm>
          <a:effectLst>
            <a:outerShdw algn="tl" blurRad="50800" dir="2700000" dist="38100" rotWithShape="0">
              <a:prstClr val="black">
                <a:alpha val="40000"/>
              </a:prstClr>
            </a:outerShdw>
          </a:effectLst>
        </p:grpSpPr>
        <p:sp>
          <p:nvSpPr>
            <p:cNvPr id="28" name="Oval 49"/>
            <p:cNvSpPr>
              <a:spLocks noChangeArrowheads="1"/>
            </p:cNvSpPr>
            <p:nvPr/>
          </p:nvSpPr>
          <p:spPr bwMode="auto">
            <a:xfrm>
              <a:off x="7134225" y="2157005"/>
              <a:ext cx="371475" cy="369887"/>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chemeClr val="accent2"/>
                </a:solidFill>
                <a:sym charset="-122" panose="02010600030101010101" pitchFamily="2" typeface="宋体"/>
              </a:endParaRPr>
            </a:p>
          </p:txBody>
        </p:sp>
        <p:sp>
          <p:nvSpPr>
            <p:cNvPr id="29" name="TextBox 682"/>
            <p:cNvSpPr>
              <a:spLocks noChangeArrowheads="1"/>
            </p:cNvSpPr>
            <p:nvPr/>
          </p:nvSpPr>
          <p:spPr bwMode="auto">
            <a:xfrm>
              <a:off x="7058659" y="2171292"/>
              <a:ext cx="5511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400">
                  <a:solidFill>
                    <a:srgbClr val="395E9D"/>
                  </a:solidFill>
                  <a:latin charset="-122" panose="03000509000000000000" pitchFamily="65" typeface="方正中等线简体"/>
                  <a:ea charset="-122" panose="03000509000000000000" pitchFamily="65" typeface="方正中等线简体"/>
                </a:rPr>
                <a:t>64%</a:t>
              </a:r>
            </a:p>
          </p:txBody>
        </p:sp>
      </p:grpSp>
      <p:grpSp>
        <p:nvGrpSpPr>
          <p:cNvPr id="30" name="组合 29"/>
          <p:cNvGrpSpPr/>
          <p:nvPr/>
        </p:nvGrpSpPr>
        <p:grpSpPr>
          <a:xfrm>
            <a:off x="5538650" y="3753644"/>
            <a:ext cx="489236" cy="311150"/>
            <a:chOff x="4103545" y="2699930"/>
            <a:chExt cx="489236" cy="311150"/>
          </a:xfrm>
          <a:effectLst>
            <a:outerShdw algn="tl" blurRad="50800" dir="2700000" dist="38100" rotWithShape="0">
              <a:prstClr val="black">
                <a:alpha val="40000"/>
              </a:prstClr>
            </a:outerShdw>
          </a:effectLst>
        </p:grpSpPr>
        <p:sp>
          <p:nvSpPr>
            <p:cNvPr id="31" name="Oval 50"/>
            <p:cNvSpPr>
              <a:spLocks noChangeArrowheads="1"/>
            </p:cNvSpPr>
            <p:nvPr/>
          </p:nvSpPr>
          <p:spPr bwMode="auto">
            <a:xfrm>
              <a:off x="4165600" y="2699930"/>
              <a:ext cx="311150" cy="311150"/>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chemeClr val="accent2"/>
                </a:solidFill>
                <a:sym charset="-122" panose="02010600030101010101" pitchFamily="2" typeface="宋体"/>
              </a:endParaRPr>
            </a:p>
          </p:txBody>
        </p:sp>
        <p:sp>
          <p:nvSpPr>
            <p:cNvPr id="32" name="TextBox 682"/>
            <p:cNvSpPr>
              <a:spLocks noChangeArrowheads="1"/>
            </p:cNvSpPr>
            <p:nvPr/>
          </p:nvSpPr>
          <p:spPr bwMode="auto">
            <a:xfrm>
              <a:off x="4100354" y="2706279"/>
              <a:ext cx="4956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200">
                  <a:solidFill>
                    <a:srgbClr val="395E9D"/>
                  </a:solidFill>
                  <a:latin charset="-122" panose="03000509000000000000" pitchFamily="65" typeface="方正中等线简体"/>
                  <a:ea charset="-122" panose="03000509000000000000" pitchFamily="65" typeface="方正中等线简体"/>
                </a:rPr>
                <a:t>35%</a:t>
              </a:r>
            </a:p>
          </p:txBody>
        </p:sp>
      </p:grpSp>
      <p:grpSp>
        <p:nvGrpSpPr>
          <p:cNvPr id="33" name="组合 32"/>
          <p:cNvGrpSpPr/>
          <p:nvPr/>
        </p:nvGrpSpPr>
        <p:grpSpPr>
          <a:xfrm>
            <a:off x="6746880" y="2747169"/>
            <a:ext cx="339725" cy="254000"/>
            <a:chOff x="5311775" y="1693455"/>
            <a:chExt cx="339725" cy="254000"/>
          </a:xfrm>
          <a:solidFill>
            <a:schemeClr val="bg1"/>
          </a:solidFill>
          <a:effectLst>
            <a:outerShdw algn="tl" blurRad="50800" dir="2700000" dist="38100" rotWithShape="0">
              <a:prstClr val="black">
                <a:alpha val="40000"/>
              </a:prstClr>
            </a:outerShdw>
          </a:effectLst>
        </p:grpSpPr>
        <p:sp>
          <p:nvSpPr>
            <p:cNvPr id="34" name="Oval 52"/>
            <p:cNvSpPr>
              <a:spLocks noChangeArrowheads="1"/>
            </p:cNvSpPr>
            <p:nvPr/>
          </p:nvSpPr>
          <p:spPr bwMode="auto">
            <a:xfrm>
              <a:off x="5380038" y="1736317"/>
              <a:ext cx="187325" cy="184150"/>
            </a:xfrm>
            <a:prstGeom prst="ellipse">
              <a:avLst/>
            </a:prstGeom>
            <a:grp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chemeClr val="accent2"/>
                </a:solidFill>
                <a:sym charset="-122" panose="02010600030101010101" pitchFamily="2" typeface="宋体"/>
              </a:endParaRPr>
            </a:p>
          </p:txBody>
        </p:sp>
        <p:sp>
          <p:nvSpPr>
            <p:cNvPr id="35" name="TextBox 682"/>
            <p:cNvSpPr>
              <a:spLocks noChangeArrowheads="1"/>
            </p:cNvSpPr>
            <p:nvPr/>
          </p:nvSpPr>
          <p:spPr bwMode="auto">
            <a:xfrm>
              <a:off x="5296534" y="1693455"/>
              <a:ext cx="370205" cy="24384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000">
                  <a:solidFill>
                    <a:srgbClr val="395E9D"/>
                  </a:solidFill>
                  <a:latin charset="-122" panose="03000509000000000000" pitchFamily="65" typeface="方正中等线简体"/>
                  <a:ea charset="-122" panose="03000509000000000000" pitchFamily="65" typeface="方正中等线简体"/>
                </a:rPr>
                <a:t>8%</a:t>
              </a:r>
            </a:p>
          </p:txBody>
        </p:sp>
      </p:grpSp>
      <p:grpSp>
        <p:nvGrpSpPr>
          <p:cNvPr id="36" name="组合 35"/>
          <p:cNvGrpSpPr/>
          <p:nvPr/>
        </p:nvGrpSpPr>
        <p:grpSpPr>
          <a:xfrm>
            <a:off x="3307403" y="4672806"/>
            <a:ext cx="415925" cy="258128"/>
            <a:chOff x="1872298" y="3619092"/>
            <a:chExt cx="415925" cy="258128"/>
          </a:xfrm>
          <a:solidFill>
            <a:schemeClr val="bg1"/>
          </a:solidFill>
          <a:effectLst>
            <a:outerShdw algn="tl" blurRad="50800" dir="2700000" dist="38100" rotWithShape="0">
              <a:prstClr val="black">
                <a:alpha val="40000"/>
              </a:prstClr>
            </a:outerShdw>
          </a:effectLst>
        </p:grpSpPr>
        <p:sp>
          <p:nvSpPr>
            <p:cNvPr id="37" name="Oval 51"/>
            <p:cNvSpPr>
              <a:spLocks noChangeArrowheads="1"/>
            </p:cNvSpPr>
            <p:nvPr/>
          </p:nvSpPr>
          <p:spPr bwMode="auto">
            <a:xfrm>
              <a:off x="1949450" y="3619092"/>
              <a:ext cx="246063" cy="247650"/>
            </a:xfrm>
            <a:prstGeom prst="ellipse">
              <a:avLst/>
            </a:prstGeom>
            <a:grp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chemeClr val="accent2"/>
                </a:solidFill>
                <a:sym charset="-122" panose="02010600030101010101" pitchFamily="2" typeface="宋体"/>
              </a:endParaRPr>
            </a:p>
          </p:txBody>
        </p:sp>
        <p:sp>
          <p:nvSpPr>
            <p:cNvPr id="38" name="TextBox 682"/>
            <p:cNvSpPr>
              <a:spLocks noChangeArrowheads="1"/>
            </p:cNvSpPr>
            <p:nvPr/>
          </p:nvSpPr>
          <p:spPr bwMode="auto">
            <a:xfrm>
              <a:off x="1857852" y="3623220"/>
              <a:ext cx="444818" cy="24384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000">
                  <a:solidFill>
                    <a:srgbClr val="395E9D"/>
                  </a:solidFill>
                  <a:latin charset="-122" panose="03000509000000000000" pitchFamily="65" typeface="方正中等线简体"/>
                  <a:ea charset="-122" panose="03000509000000000000" pitchFamily="65" typeface="方正中等线简体"/>
                </a:rPr>
                <a:t>11%</a:t>
              </a:r>
            </a:p>
          </p:txBody>
        </p:sp>
      </p:grpSp>
      <p:grpSp>
        <p:nvGrpSpPr>
          <p:cNvPr id="39" name="组合 38"/>
          <p:cNvGrpSpPr/>
          <p:nvPr/>
        </p:nvGrpSpPr>
        <p:grpSpPr>
          <a:xfrm>
            <a:off x="9290055" y="4129881"/>
            <a:ext cx="298450" cy="215900"/>
            <a:chOff x="7854950" y="3076167"/>
            <a:chExt cx="298450" cy="215900"/>
          </a:xfrm>
          <a:solidFill>
            <a:schemeClr val="bg1"/>
          </a:solidFill>
          <a:effectLst>
            <a:outerShdw algn="tl" blurRad="50800" dir="2700000" dist="38100" rotWithShape="0">
              <a:prstClr val="black">
                <a:alpha val="40000"/>
              </a:prstClr>
            </a:outerShdw>
          </a:effectLst>
        </p:grpSpPr>
        <p:sp>
          <p:nvSpPr>
            <p:cNvPr id="40" name="Oval 53"/>
            <p:cNvSpPr>
              <a:spLocks noChangeArrowheads="1"/>
            </p:cNvSpPr>
            <p:nvPr/>
          </p:nvSpPr>
          <p:spPr bwMode="auto">
            <a:xfrm>
              <a:off x="7934325" y="3126967"/>
              <a:ext cx="122238" cy="123825"/>
            </a:xfrm>
            <a:prstGeom prst="ellipse">
              <a:avLst/>
            </a:prstGeom>
            <a:grpFill/>
            <a:ln>
              <a:noFill/>
            </a:ln>
            <a:extLst/>
          </p:spPr>
          <p:txBody>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endParaRPr altLang="zh-CN" lang="zh-CN" sz="1600">
                <a:solidFill>
                  <a:schemeClr val="accent2"/>
                </a:solidFill>
                <a:sym charset="-122" panose="02010600030101010101" pitchFamily="2" typeface="宋体"/>
              </a:endParaRPr>
            </a:p>
          </p:txBody>
        </p:sp>
        <p:sp>
          <p:nvSpPr>
            <p:cNvPr id="41" name="TextBox 682"/>
            <p:cNvSpPr>
              <a:spLocks noChangeArrowheads="1"/>
            </p:cNvSpPr>
            <p:nvPr/>
          </p:nvSpPr>
          <p:spPr bwMode="auto">
            <a:xfrm>
              <a:off x="7837328" y="3076167"/>
              <a:ext cx="333693" cy="21336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800">
                  <a:solidFill>
                    <a:srgbClr val="395E9D"/>
                  </a:solidFill>
                  <a:latin charset="-122" panose="03000509000000000000" pitchFamily="65" typeface="方正中等线简体"/>
                  <a:ea charset="-122" panose="03000509000000000000" pitchFamily="65" typeface="方正中等线简体"/>
                </a:rPr>
                <a:t>8%</a:t>
              </a:r>
            </a:p>
          </p:txBody>
        </p:sp>
      </p:grpSp>
      <p:sp>
        <p:nvSpPr>
          <p:cNvPr id="42" name="TextBox 95"/>
          <p:cNvSpPr>
            <a:spLocks noChangeArrowheads="1"/>
          </p:cNvSpPr>
          <p:nvPr/>
        </p:nvSpPr>
        <p:spPr bwMode="auto">
          <a:xfrm>
            <a:off x="2108841" y="3347245"/>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4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43" name="直接连接符 96"/>
          <p:cNvSpPr>
            <a:spLocks noChangeShapeType="1"/>
          </p:cNvSpPr>
          <p:nvPr/>
        </p:nvSpPr>
        <p:spPr bwMode="auto">
          <a:xfrm>
            <a:off x="2074868" y="3329781"/>
            <a:ext cx="939800" cy="1588"/>
          </a:xfrm>
          <a:prstGeom prst="line">
            <a:avLst/>
          </a:prstGeom>
          <a:noFill/>
          <a:ln w="5080">
            <a:solidFill>
              <a:schemeClr val="bg1"/>
            </a:solidFill>
            <a:bevel/>
          </a:ln>
          <a:extLst>
            <a:ext uri="{909E8E84-426E-40DD-AFC4-6F175D3DCCD1}">
              <a14:hiddenFill>
                <a:noFill/>
              </a14:hiddenFill>
            </a:ext>
          </a:extLst>
        </p:spPr>
        <p:txBody>
          <a:bodyPr/>
          <a:lstStyle/>
          <a:p>
            <a:endParaRPr altLang="en-US" lang="zh-CN">
              <a:solidFill>
                <a:schemeClr val="accent1">
                  <a:lumMod val="75000"/>
                  <a:lumOff val="25000"/>
                </a:schemeClr>
              </a:solidFill>
            </a:endParaRPr>
          </a:p>
        </p:txBody>
      </p:sp>
      <p:sp>
        <p:nvSpPr>
          <p:cNvPr id="44" name="矩形 1"/>
          <p:cNvSpPr>
            <a:spLocks noChangeArrowheads="1"/>
          </p:cNvSpPr>
          <p:nvPr/>
        </p:nvSpPr>
        <p:spPr bwMode="auto">
          <a:xfrm>
            <a:off x="1985968" y="2977392"/>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45" name="TextBox 98"/>
          <p:cNvSpPr>
            <a:spLocks noChangeArrowheads="1"/>
          </p:cNvSpPr>
          <p:nvPr/>
        </p:nvSpPr>
        <p:spPr bwMode="auto">
          <a:xfrm>
            <a:off x="3898747" y="2832894"/>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4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46" name="直接连接符 99"/>
          <p:cNvSpPr>
            <a:spLocks noChangeShapeType="1"/>
          </p:cNvSpPr>
          <p:nvPr/>
        </p:nvSpPr>
        <p:spPr bwMode="auto">
          <a:xfrm>
            <a:off x="3865568" y="2815431"/>
            <a:ext cx="939800" cy="0"/>
          </a:xfrm>
          <a:prstGeom prst="line">
            <a:avLst/>
          </a:prstGeom>
          <a:noFill/>
          <a:ln w="5080">
            <a:solidFill>
              <a:schemeClr val="bg1"/>
            </a:solidFill>
            <a:bevel/>
          </a:ln>
          <a:extLst>
            <a:ext uri="{909E8E84-426E-40DD-AFC4-6F175D3DCCD1}">
              <a14:hiddenFill>
                <a:noFill/>
              </a14:hiddenFill>
            </a:ext>
          </a:extLst>
        </p:spPr>
        <p:txBody>
          <a:bodyPr/>
          <a:lstStyle/>
          <a:p>
            <a:endParaRPr altLang="en-US" lang="zh-CN"/>
          </a:p>
        </p:txBody>
      </p:sp>
      <p:sp>
        <p:nvSpPr>
          <p:cNvPr id="47" name="矩形 1"/>
          <p:cNvSpPr>
            <a:spLocks noChangeArrowheads="1"/>
          </p:cNvSpPr>
          <p:nvPr/>
        </p:nvSpPr>
        <p:spPr bwMode="auto">
          <a:xfrm>
            <a:off x="3775080" y="2473336"/>
            <a:ext cx="11509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48" name="TextBox 101"/>
          <p:cNvSpPr>
            <a:spLocks noChangeArrowheads="1"/>
          </p:cNvSpPr>
          <p:nvPr/>
        </p:nvSpPr>
        <p:spPr bwMode="auto">
          <a:xfrm>
            <a:off x="5910110" y="5014120"/>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4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49" name="直接连接符 102"/>
          <p:cNvSpPr>
            <a:spLocks noChangeShapeType="1"/>
          </p:cNvSpPr>
          <p:nvPr/>
        </p:nvSpPr>
        <p:spPr bwMode="auto">
          <a:xfrm>
            <a:off x="5887249" y="5352256"/>
            <a:ext cx="939800" cy="1588"/>
          </a:xfrm>
          <a:prstGeom prst="line">
            <a:avLst/>
          </a:prstGeom>
          <a:noFill/>
          <a:ln w="5080">
            <a:solidFill>
              <a:schemeClr val="bg1"/>
            </a:solidFill>
            <a:bevel/>
          </a:ln>
          <a:extLst>
            <a:ext uri="{909E8E84-426E-40DD-AFC4-6F175D3DCCD1}">
              <a14:hiddenFill>
                <a:noFill/>
              </a14:hiddenFill>
            </a:ext>
          </a:extLst>
        </p:spPr>
        <p:txBody>
          <a:bodyPr/>
          <a:lstStyle/>
          <a:p>
            <a:endParaRPr altLang="en-US" lang="zh-CN"/>
          </a:p>
        </p:txBody>
      </p:sp>
      <p:sp>
        <p:nvSpPr>
          <p:cNvPr id="50" name="矩形 1"/>
          <p:cNvSpPr>
            <a:spLocks noChangeArrowheads="1"/>
          </p:cNvSpPr>
          <p:nvPr/>
        </p:nvSpPr>
        <p:spPr bwMode="auto">
          <a:xfrm>
            <a:off x="5781680" y="5386175"/>
            <a:ext cx="11509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51" name="TextBox 104"/>
          <p:cNvSpPr>
            <a:spLocks noChangeArrowheads="1"/>
          </p:cNvSpPr>
          <p:nvPr/>
        </p:nvSpPr>
        <p:spPr bwMode="auto">
          <a:xfrm>
            <a:off x="7226940" y="4477545"/>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4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2" name="直接连接符 105"/>
          <p:cNvSpPr>
            <a:spLocks noChangeShapeType="1"/>
          </p:cNvSpPr>
          <p:nvPr/>
        </p:nvSpPr>
        <p:spPr bwMode="auto">
          <a:xfrm>
            <a:off x="7192968" y="4815681"/>
            <a:ext cx="939800" cy="1588"/>
          </a:xfrm>
          <a:prstGeom prst="line">
            <a:avLst/>
          </a:prstGeom>
          <a:noFill/>
          <a:ln w="5080">
            <a:solidFill>
              <a:schemeClr val="bg1"/>
            </a:solidFill>
            <a:bevel/>
          </a:ln>
          <a:extLst>
            <a:ext uri="{909E8E84-426E-40DD-AFC4-6F175D3DCCD1}">
              <a14:hiddenFill>
                <a:noFill/>
              </a14:hiddenFill>
            </a:ext>
          </a:extLst>
        </p:spPr>
        <p:txBody>
          <a:bodyPr/>
          <a:lstStyle/>
          <a:p>
            <a:endParaRPr altLang="en-US" lang="zh-CN"/>
          </a:p>
        </p:txBody>
      </p:sp>
      <p:sp>
        <p:nvSpPr>
          <p:cNvPr id="53" name="矩形 1"/>
          <p:cNvSpPr>
            <a:spLocks noChangeArrowheads="1"/>
          </p:cNvSpPr>
          <p:nvPr/>
        </p:nvSpPr>
        <p:spPr bwMode="auto">
          <a:xfrm>
            <a:off x="7104069" y="4849600"/>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54" name="TextBox 107"/>
          <p:cNvSpPr>
            <a:spLocks noChangeArrowheads="1"/>
          </p:cNvSpPr>
          <p:nvPr/>
        </p:nvSpPr>
        <p:spPr bwMode="auto">
          <a:xfrm>
            <a:off x="8263578" y="2815431"/>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5" name="直接连接符 108"/>
          <p:cNvSpPr>
            <a:spLocks noChangeShapeType="1"/>
          </p:cNvSpPr>
          <p:nvPr/>
        </p:nvSpPr>
        <p:spPr bwMode="auto">
          <a:xfrm>
            <a:off x="8280405" y="2797969"/>
            <a:ext cx="939800" cy="1587"/>
          </a:xfrm>
          <a:prstGeom prst="line">
            <a:avLst/>
          </a:prstGeom>
          <a:noFill/>
          <a:ln w="5080">
            <a:solidFill>
              <a:schemeClr val="bg1"/>
            </a:solidFill>
            <a:bevel/>
          </a:ln>
          <a:extLst>
            <a:ext uri="{909E8E84-426E-40DD-AFC4-6F175D3DCCD1}">
              <a14:hiddenFill>
                <a:noFill/>
              </a14:hiddenFill>
            </a:ext>
          </a:extLst>
        </p:spPr>
        <p:txBody>
          <a:bodyPr/>
          <a:lstStyle/>
          <a:p>
            <a:endParaRPr altLang="en-US" lang="zh-CN"/>
          </a:p>
        </p:txBody>
      </p:sp>
      <p:sp>
        <p:nvSpPr>
          <p:cNvPr id="56" name="矩形 1"/>
          <p:cNvSpPr>
            <a:spLocks noChangeArrowheads="1"/>
          </p:cNvSpPr>
          <p:nvPr/>
        </p:nvSpPr>
        <p:spPr bwMode="auto">
          <a:xfrm>
            <a:off x="8191504" y="2473336"/>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Tree>
    <p:custDataLst>
      <p:tags r:id="rId4"/>
    </p:custDataLst>
    <p:extLst>
      <p:ext uri="{BB962C8B-B14F-4D97-AF65-F5344CB8AC3E}">
        <p14:creationId val="1064152307"/>
      </p:ext>
    </p:extLst>
  </p:cSld>
  <p:clrMapOvr>
    <a:masterClrMapping/>
  </p:clrMapOvr>
  <mc:AlternateContent>
    <mc:Choice Requires="p14">
      <p:transition advTm="15706" p14:dur="2000" spd="slow"/>
    </mc:Choice>
    <mc:Fallback>
      <p:transition advTm="15706"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fltVal val="0"/>
                                          </p:val>
                                        </p:tav>
                                        <p:tav tm="100000">
                                          <p:val>
                                            <p:strVal val="#ppt_w"/>
                                          </p:val>
                                        </p:tav>
                                      </p:tavLst>
                                    </p:anim>
                                    <p:anim calcmode="lin" valueType="num">
                                      <p:cBhvr>
                                        <p:cTn dur="500" fill="hold" id="18"/>
                                        <p:tgtEl>
                                          <p:spTgt spid="17"/>
                                        </p:tgtEl>
                                        <p:attrNameLst>
                                          <p:attrName>ppt_h</p:attrName>
                                        </p:attrNameLst>
                                      </p:cBhvr>
                                      <p:tavLst>
                                        <p:tav tm="0">
                                          <p:val>
                                            <p:fltVal val="0"/>
                                          </p:val>
                                        </p:tav>
                                        <p:tav tm="100000">
                                          <p:val>
                                            <p:strVal val="#ppt_h"/>
                                          </p:val>
                                        </p:tav>
                                      </p:tavLst>
                                    </p:anim>
                                    <p:animEffect filter="fade" transition="in">
                                      <p:cBhvr>
                                        <p:cTn dur="500" id="19"/>
                                        <p:tgtEl>
                                          <p:spTgt spid="17"/>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1">
                                  <p:stCondLst>
                                    <p:cond delay="0"/>
                                  </p:stCondLst>
                                  <p:childTnLst>
                                    <p:set>
                                      <p:cBhvr>
                                        <p:cTn dur="1" fill="hold" id="23">
                                          <p:stCondLst>
                                            <p:cond delay="0"/>
                                          </p:stCondLst>
                                        </p:cTn>
                                        <p:tgtEl>
                                          <p:spTgt spid="6"/>
                                        </p:tgtEl>
                                        <p:attrNameLst>
                                          <p:attrName>style.visibility</p:attrName>
                                        </p:attrNameLst>
                                      </p:cBhvr>
                                      <p:to>
                                        <p:strVal val="visible"/>
                                      </p:to>
                                    </p:set>
                                    <p:animEffect filter="wipe(up)" transition="in">
                                      <p:cBhvr>
                                        <p:cTn dur="500" id="24"/>
                                        <p:tgtEl>
                                          <p:spTgt spid="6"/>
                                        </p:tgtEl>
                                      </p:cBhvr>
                                    </p:animEffect>
                                  </p:childTnLst>
                                </p:cTn>
                              </p:par>
                              <p:par>
                                <p:cTn fill="hold" id="25" nodeType="withEffect" presetClass="entr" presetID="53" presetSubtype="0">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2" presetSubtype="4">
                                  <p:stCondLst>
                                    <p:cond delay="0"/>
                                  </p:stCondLst>
                                  <p:childTnLst>
                                    <p:set>
                                      <p:cBhvr>
                                        <p:cTn dur="1" fill="hold" id="33">
                                          <p:stCondLst>
                                            <p:cond delay="0"/>
                                          </p:stCondLst>
                                        </p:cTn>
                                        <p:tgtEl>
                                          <p:spTgt spid="7"/>
                                        </p:tgtEl>
                                        <p:attrNameLst>
                                          <p:attrName>style.visibility</p:attrName>
                                        </p:attrNameLst>
                                      </p:cBhvr>
                                      <p:to>
                                        <p:strVal val="visible"/>
                                      </p:to>
                                    </p:set>
                                    <p:animEffect filter="wipe(down)" transition="in">
                                      <p:cBhvr>
                                        <p:cTn dur="500" id="34"/>
                                        <p:tgtEl>
                                          <p:spTgt spid="7"/>
                                        </p:tgtEl>
                                      </p:cBhvr>
                                    </p:animEffect>
                                  </p:childTnLst>
                                </p:cTn>
                              </p:par>
                              <p:par>
                                <p:cTn fill="hold" id="35" nodeType="withEffect" presetClass="entr" presetID="53" presetSubtype="0">
                                  <p:stCondLst>
                                    <p:cond delay="0"/>
                                  </p:stCondLst>
                                  <p:childTnLst>
                                    <p:set>
                                      <p:cBhvr>
                                        <p:cTn dur="1" fill="hold" id="36">
                                          <p:stCondLst>
                                            <p:cond delay="0"/>
                                          </p:stCondLst>
                                        </p:cTn>
                                        <p:tgtEl>
                                          <p:spTgt spid="18"/>
                                        </p:tgtEl>
                                        <p:attrNameLst>
                                          <p:attrName>style.visibility</p:attrName>
                                        </p:attrNameLst>
                                      </p:cBhvr>
                                      <p:to>
                                        <p:strVal val="visible"/>
                                      </p:to>
                                    </p:set>
                                    <p:anim calcmode="lin" valueType="num">
                                      <p:cBhvr>
                                        <p:cTn dur="500" fill="hold" id="37"/>
                                        <p:tgtEl>
                                          <p:spTgt spid="18"/>
                                        </p:tgtEl>
                                        <p:attrNameLst>
                                          <p:attrName>ppt_w</p:attrName>
                                        </p:attrNameLst>
                                      </p:cBhvr>
                                      <p:tavLst>
                                        <p:tav tm="0">
                                          <p:val>
                                            <p:fltVal val="0"/>
                                          </p:val>
                                        </p:tav>
                                        <p:tav tm="100000">
                                          <p:val>
                                            <p:strVal val="#ppt_w"/>
                                          </p:val>
                                        </p:tav>
                                      </p:tavLst>
                                    </p:anim>
                                    <p:anim calcmode="lin" valueType="num">
                                      <p:cBhvr>
                                        <p:cTn dur="500" fill="hold" id="38"/>
                                        <p:tgtEl>
                                          <p:spTgt spid="18"/>
                                        </p:tgtEl>
                                        <p:attrNameLst>
                                          <p:attrName>ppt_h</p:attrName>
                                        </p:attrNameLst>
                                      </p:cBhvr>
                                      <p:tavLst>
                                        <p:tav tm="0">
                                          <p:val>
                                            <p:fltVal val="0"/>
                                          </p:val>
                                        </p:tav>
                                        <p:tav tm="100000">
                                          <p:val>
                                            <p:strVal val="#ppt_h"/>
                                          </p:val>
                                        </p:tav>
                                      </p:tavLst>
                                    </p:anim>
                                    <p:animEffect filter="fade" transition="in">
                                      <p:cBhvr>
                                        <p:cTn dur="500" id="39"/>
                                        <p:tgtEl>
                                          <p:spTgt spid="18"/>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2" presetSubtype="1">
                                  <p:stCondLst>
                                    <p:cond delay="0"/>
                                  </p:stCondLst>
                                  <p:childTnLst>
                                    <p:set>
                                      <p:cBhvr>
                                        <p:cTn dur="1" fill="hold" id="43">
                                          <p:stCondLst>
                                            <p:cond delay="0"/>
                                          </p:stCondLst>
                                        </p:cTn>
                                        <p:tgtEl>
                                          <p:spTgt spid="8"/>
                                        </p:tgtEl>
                                        <p:attrNameLst>
                                          <p:attrName>style.visibility</p:attrName>
                                        </p:attrNameLst>
                                      </p:cBhvr>
                                      <p:to>
                                        <p:strVal val="visible"/>
                                      </p:to>
                                    </p:set>
                                    <p:animEffect filter="wipe(up)" transition="in">
                                      <p:cBhvr>
                                        <p:cTn dur="500" id="44"/>
                                        <p:tgtEl>
                                          <p:spTgt spid="8"/>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53" presetSubtype="0">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p:cTn dur="500" fill="hold" id="49"/>
                                        <p:tgtEl>
                                          <p:spTgt spid="16"/>
                                        </p:tgtEl>
                                        <p:attrNameLst>
                                          <p:attrName>ppt_w</p:attrName>
                                        </p:attrNameLst>
                                      </p:cBhvr>
                                      <p:tavLst>
                                        <p:tav tm="0">
                                          <p:val>
                                            <p:fltVal val="0"/>
                                          </p:val>
                                        </p:tav>
                                        <p:tav tm="100000">
                                          <p:val>
                                            <p:strVal val="#ppt_w"/>
                                          </p:val>
                                        </p:tav>
                                      </p:tavLst>
                                    </p:anim>
                                    <p:anim calcmode="lin" valueType="num">
                                      <p:cBhvr>
                                        <p:cTn dur="500" fill="hold" id="50"/>
                                        <p:tgtEl>
                                          <p:spTgt spid="16"/>
                                        </p:tgtEl>
                                        <p:attrNameLst>
                                          <p:attrName>ppt_h</p:attrName>
                                        </p:attrNameLst>
                                      </p:cBhvr>
                                      <p:tavLst>
                                        <p:tav tm="0">
                                          <p:val>
                                            <p:fltVal val="0"/>
                                          </p:val>
                                        </p:tav>
                                        <p:tav tm="100000">
                                          <p:val>
                                            <p:strVal val="#ppt_h"/>
                                          </p:val>
                                        </p:tav>
                                      </p:tavLst>
                                    </p:anim>
                                    <p:animEffect filter="fade" transition="in">
                                      <p:cBhvr>
                                        <p:cTn dur="500" id="51"/>
                                        <p:tgtEl>
                                          <p:spTgt spid="16"/>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2" presetSubtype="4">
                                  <p:stCondLst>
                                    <p:cond delay="0"/>
                                  </p:stCondLst>
                                  <p:childTnLst>
                                    <p:set>
                                      <p:cBhvr>
                                        <p:cTn dur="1" fill="hold" id="55">
                                          <p:stCondLst>
                                            <p:cond delay="0"/>
                                          </p:stCondLst>
                                        </p:cTn>
                                        <p:tgtEl>
                                          <p:spTgt spid="9"/>
                                        </p:tgtEl>
                                        <p:attrNameLst>
                                          <p:attrName>style.visibility</p:attrName>
                                        </p:attrNameLst>
                                      </p:cBhvr>
                                      <p:to>
                                        <p:strVal val="visible"/>
                                      </p:to>
                                    </p:set>
                                    <p:animEffect filter="wipe(down)" transition="in">
                                      <p:cBhvr>
                                        <p:cTn dur="500" id="56"/>
                                        <p:tgtEl>
                                          <p:spTgt spid="9"/>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53" presetSubtype="0">
                                  <p:stCondLst>
                                    <p:cond delay="0"/>
                                  </p:stCondLst>
                                  <p:childTnLst>
                                    <p:set>
                                      <p:cBhvr>
                                        <p:cTn dur="1" fill="hold" id="60">
                                          <p:stCondLst>
                                            <p:cond delay="0"/>
                                          </p:stCondLst>
                                        </p:cTn>
                                        <p:tgtEl>
                                          <p:spTgt spid="30"/>
                                        </p:tgtEl>
                                        <p:attrNameLst>
                                          <p:attrName>style.visibility</p:attrName>
                                        </p:attrNameLst>
                                      </p:cBhvr>
                                      <p:to>
                                        <p:strVal val="visible"/>
                                      </p:to>
                                    </p:set>
                                    <p:anim calcmode="lin" valueType="num">
                                      <p:cBhvr>
                                        <p:cTn dur="500" fill="hold" id="61"/>
                                        <p:tgtEl>
                                          <p:spTgt spid="30"/>
                                        </p:tgtEl>
                                        <p:attrNameLst>
                                          <p:attrName>ppt_w</p:attrName>
                                        </p:attrNameLst>
                                      </p:cBhvr>
                                      <p:tavLst>
                                        <p:tav tm="0">
                                          <p:val>
                                            <p:fltVal val="0"/>
                                          </p:val>
                                        </p:tav>
                                        <p:tav tm="100000">
                                          <p:val>
                                            <p:strVal val="#ppt_w"/>
                                          </p:val>
                                        </p:tav>
                                      </p:tavLst>
                                    </p:anim>
                                    <p:anim calcmode="lin" valueType="num">
                                      <p:cBhvr>
                                        <p:cTn dur="500" fill="hold" id="62"/>
                                        <p:tgtEl>
                                          <p:spTgt spid="30"/>
                                        </p:tgtEl>
                                        <p:attrNameLst>
                                          <p:attrName>ppt_h</p:attrName>
                                        </p:attrNameLst>
                                      </p:cBhvr>
                                      <p:tavLst>
                                        <p:tav tm="0">
                                          <p:val>
                                            <p:fltVal val="0"/>
                                          </p:val>
                                        </p:tav>
                                        <p:tav tm="100000">
                                          <p:val>
                                            <p:strVal val="#ppt_h"/>
                                          </p:val>
                                        </p:tav>
                                      </p:tavLst>
                                    </p:anim>
                                    <p:animEffect filter="fade" transition="in">
                                      <p:cBhvr>
                                        <p:cTn dur="500" id="63"/>
                                        <p:tgtEl>
                                          <p:spTgt spid="30"/>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22" presetSubtype="1">
                                  <p:stCondLst>
                                    <p:cond delay="0"/>
                                  </p:stCondLst>
                                  <p:childTnLst>
                                    <p:set>
                                      <p:cBhvr>
                                        <p:cTn dur="1" fill="hold" id="67">
                                          <p:stCondLst>
                                            <p:cond delay="0"/>
                                          </p:stCondLst>
                                        </p:cTn>
                                        <p:tgtEl>
                                          <p:spTgt spid="10"/>
                                        </p:tgtEl>
                                        <p:attrNameLst>
                                          <p:attrName>style.visibility</p:attrName>
                                        </p:attrNameLst>
                                      </p:cBhvr>
                                      <p:to>
                                        <p:strVal val="visible"/>
                                      </p:to>
                                    </p:set>
                                    <p:animEffect filter="wipe(up)" transition="in">
                                      <p:cBhvr>
                                        <p:cTn dur="500" id="68"/>
                                        <p:tgtEl>
                                          <p:spTgt spid="10"/>
                                        </p:tgtEl>
                                      </p:cBhvr>
                                    </p:animEffect>
                                  </p:childTnLst>
                                </p:cTn>
                              </p:par>
                            </p:childTnLst>
                          </p:cTn>
                        </p:par>
                      </p:childTnLst>
                    </p:cTn>
                  </p:par>
                  <p:par>
                    <p:cTn fill="hold" id="69" nodeType="clickPar">
                      <p:stCondLst>
                        <p:cond delay="indefinite"/>
                      </p:stCondLst>
                      <p:childTnLst>
                        <p:par>
                          <p:cTn fill="hold" id="70" nodeType="afterGroup">
                            <p:stCondLst>
                              <p:cond delay="0"/>
                            </p:stCondLst>
                            <p:childTnLst>
                              <p:par>
                                <p:cTn fill="hold" id="71" nodeType="clickEffect" presetClass="entr" presetID="53" presetSubtype="0">
                                  <p:stCondLst>
                                    <p:cond delay="0"/>
                                  </p:stCondLst>
                                  <p:childTnLst>
                                    <p:set>
                                      <p:cBhvr>
                                        <p:cTn dur="1" fill="hold" id="72">
                                          <p:stCondLst>
                                            <p:cond delay="0"/>
                                          </p:stCondLst>
                                        </p:cTn>
                                        <p:tgtEl>
                                          <p:spTgt spid="21"/>
                                        </p:tgtEl>
                                        <p:attrNameLst>
                                          <p:attrName>style.visibility</p:attrName>
                                        </p:attrNameLst>
                                      </p:cBhvr>
                                      <p:to>
                                        <p:strVal val="visible"/>
                                      </p:to>
                                    </p:set>
                                    <p:anim calcmode="lin" valueType="num">
                                      <p:cBhvr>
                                        <p:cTn dur="500" fill="hold" id="73"/>
                                        <p:tgtEl>
                                          <p:spTgt spid="21"/>
                                        </p:tgtEl>
                                        <p:attrNameLst>
                                          <p:attrName>ppt_w</p:attrName>
                                        </p:attrNameLst>
                                      </p:cBhvr>
                                      <p:tavLst>
                                        <p:tav tm="0">
                                          <p:val>
                                            <p:fltVal val="0"/>
                                          </p:val>
                                        </p:tav>
                                        <p:tav tm="100000">
                                          <p:val>
                                            <p:strVal val="#ppt_w"/>
                                          </p:val>
                                        </p:tav>
                                      </p:tavLst>
                                    </p:anim>
                                    <p:anim calcmode="lin" valueType="num">
                                      <p:cBhvr>
                                        <p:cTn dur="500" fill="hold" id="74"/>
                                        <p:tgtEl>
                                          <p:spTgt spid="21"/>
                                        </p:tgtEl>
                                        <p:attrNameLst>
                                          <p:attrName>ppt_h</p:attrName>
                                        </p:attrNameLst>
                                      </p:cBhvr>
                                      <p:tavLst>
                                        <p:tav tm="0">
                                          <p:val>
                                            <p:fltVal val="0"/>
                                          </p:val>
                                        </p:tav>
                                        <p:tav tm="100000">
                                          <p:val>
                                            <p:strVal val="#ppt_h"/>
                                          </p:val>
                                        </p:tav>
                                      </p:tavLst>
                                    </p:anim>
                                    <p:animEffect filter="fade" transition="in">
                                      <p:cBhvr>
                                        <p:cTn dur="500" id="75"/>
                                        <p:tgtEl>
                                          <p:spTgt spid="21"/>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fill="hold" grpId="0" id="78" nodeType="clickEffect" presetClass="entr" presetID="22" presetSubtype="4">
                                  <p:stCondLst>
                                    <p:cond delay="0"/>
                                  </p:stCondLst>
                                  <p:childTnLst>
                                    <p:set>
                                      <p:cBhvr>
                                        <p:cTn dur="1" fill="hold" id="79">
                                          <p:stCondLst>
                                            <p:cond delay="0"/>
                                          </p:stCondLst>
                                        </p:cTn>
                                        <p:tgtEl>
                                          <p:spTgt spid="11"/>
                                        </p:tgtEl>
                                        <p:attrNameLst>
                                          <p:attrName>style.visibility</p:attrName>
                                        </p:attrNameLst>
                                      </p:cBhvr>
                                      <p:to>
                                        <p:strVal val="visible"/>
                                      </p:to>
                                    </p:set>
                                    <p:animEffect filter="wipe(down)" transition="in">
                                      <p:cBhvr>
                                        <p:cTn dur="500" id="80"/>
                                        <p:tgtEl>
                                          <p:spTgt spid="11"/>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id="83" nodeType="clickEffect" presetClass="entr" presetID="53" presetSubtype="0">
                                  <p:stCondLst>
                                    <p:cond delay="0"/>
                                  </p:stCondLst>
                                  <p:childTnLst>
                                    <p:set>
                                      <p:cBhvr>
                                        <p:cTn dur="1" fill="hold" id="84">
                                          <p:stCondLst>
                                            <p:cond delay="0"/>
                                          </p:stCondLst>
                                        </p:cTn>
                                        <p:tgtEl>
                                          <p:spTgt spid="33"/>
                                        </p:tgtEl>
                                        <p:attrNameLst>
                                          <p:attrName>style.visibility</p:attrName>
                                        </p:attrNameLst>
                                      </p:cBhvr>
                                      <p:to>
                                        <p:strVal val="visible"/>
                                      </p:to>
                                    </p:set>
                                    <p:anim calcmode="lin" valueType="num">
                                      <p:cBhvr>
                                        <p:cTn dur="500" fill="hold" id="85"/>
                                        <p:tgtEl>
                                          <p:spTgt spid="33"/>
                                        </p:tgtEl>
                                        <p:attrNameLst>
                                          <p:attrName>ppt_w</p:attrName>
                                        </p:attrNameLst>
                                      </p:cBhvr>
                                      <p:tavLst>
                                        <p:tav tm="0">
                                          <p:val>
                                            <p:fltVal val="0"/>
                                          </p:val>
                                        </p:tav>
                                        <p:tav tm="100000">
                                          <p:val>
                                            <p:strVal val="#ppt_w"/>
                                          </p:val>
                                        </p:tav>
                                      </p:tavLst>
                                    </p:anim>
                                    <p:anim calcmode="lin" valueType="num">
                                      <p:cBhvr>
                                        <p:cTn dur="500" fill="hold" id="86"/>
                                        <p:tgtEl>
                                          <p:spTgt spid="33"/>
                                        </p:tgtEl>
                                        <p:attrNameLst>
                                          <p:attrName>ppt_h</p:attrName>
                                        </p:attrNameLst>
                                      </p:cBhvr>
                                      <p:tavLst>
                                        <p:tav tm="0">
                                          <p:val>
                                            <p:fltVal val="0"/>
                                          </p:val>
                                        </p:tav>
                                        <p:tav tm="100000">
                                          <p:val>
                                            <p:strVal val="#ppt_h"/>
                                          </p:val>
                                        </p:tav>
                                      </p:tavLst>
                                    </p:anim>
                                    <p:animEffect filter="fade" transition="in">
                                      <p:cBhvr>
                                        <p:cTn dur="500" id="87"/>
                                        <p:tgtEl>
                                          <p:spTgt spid="33"/>
                                        </p:tgtEl>
                                      </p:cBhvr>
                                    </p:animEffect>
                                  </p:childTnLst>
                                </p:cTn>
                              </p:par>
                            </p:childTnLst>
                          </p:cTn>
                        </p:par>
                      </p:childTnLst>
                    </p:cTn>
                  </p:par>
                  <p:par>
                    <p:cTn fill="hold" id="88" nodeType="clickPar">
                      <p:stCondLst>
                        <p:cond delay="indefinite"/>
                      </p:stCondLst>
                      <p:childTnLst>
                        <p:par>
                          <p:cTn fill="hold" id="89" nodeType="afterGroup">
                            <p:stCondLst>
                              <p:cond delay="0"/>
                            </p:stCondLst>
                            <p:childTnLst>
                              <p:par>
                                <p:cTn fill="hold" grpId="0" id="90" nodeType="clickEffect" presetClass="entr" presetID="22" presetSubtype="1">
                                  <p:stCondLst>
                                    <p:cond delay="0"/>
                                  </p:stCondLst>
                                  <p:childTnLst>
                                    <p:set>
                                      <p:cBhvr>
                                        <p:cTn dur="1" fill="hold" id="91">
                                          <p:stCondLst>
                                            <p:cond delay="0"/>
                                          </p:stCondLst>
                                        </p:cTn>
                                        <p:tgtEl>
                                          <p:spTgt spid="12"/>
                                        </p:tgtEl>
                                        <p:attrNameLst>
                                          <p:attrName>style.visibility</p:attrName>
                                        </p:attrNameLst>
                                      </p:cBhvr>
                                      <p:to>
                                        <p:strVal val="visible"/>
                                      </p:to>
                                    </p:set>
                                    <p:animEffect filter="wipe(up)" transition="in">
                                      <p:cBhvr>
                                        <p:cTn dur="500" id="92"/>
                                        <p:tgtEl>
                                          <p:spTgt spid="12"/>
                                        </p:tgtEl>
                                      </p:cBhvr>
                                    </p:animEffect>
                                  </p:childTnLst>
                                </p:cTn>
                              </p:par>
                            </p:childTnLst>
                          </p:cTn>
                        </p:par>
                      </p:childTnLst>
                    </p:cTn>
                  </p:par>
                  <p:par>
                    <p:cTn fill="hold" id="93" nodeType="clickPar">
                      <p:stCondLst>
                        <p:cond delay="indefinite"/>
                      </p:stCondLst>
                      <p:childTnLst>
                        <p:par>
                          <p:cTn fill="hold" id="94" nodeType="afterGroup">
                            <p:stCondLst>
                              <p:cond delay="0"/>
                            </p:stCondLst>
                            <p:childTnLst>
                              <p:par>
                                <p:cTn fill="hold" id="95" nodeType="clickEffect" presetClass="entr" presetID="53" presetSubtype="0">
                                  <p:stCondLst>
                                    <p:cond delay="0"/>
                                  </p:stCondLst>
                                  <p:childTnLst>
                                    <p:set>
                                      <p:cBhvr>
                                        <p:cTn dur="1" fill="hold" id="96">
                                          <p:stCondLst>
                                            <p:cond delay="0"/>
                                          </p:stCondLst>
                                        </p:cTn>
                                        <p:tgtEl>
                                          <p:spTgt spid="24"/>
                                        </p:tgtEl>
                                        <p:attrNameLst>
                                          <p:attrName>style.visibility</p:attrName>
                                        </p:attrNameLst>
                                      </p:cBhvr>
                                      <p:to>
                                        <p:strVal val="visible"/>
                                      </p:to>
                                    </p:set>
                                    <p:anim calcmode="lin" valueType="num">
                                      <p:cBhvr>
                                        <p:cTn dur="500" fill="hold" id="97"/>
                                        <p:tgtEl>
                                          <p:spTgt spid="24"/>
                                        </p:tgtEl>
                                        <p:attrNameLst>
                                          <p:attrName>ppt_w</p:attrName>
                                        </p:attrNameLst>
                                      </p:cBhvr>
                                      <p:tavLst>
                                        <p:tav tm="0">
                                          <p:val>
                                            <p:fltVal val="0"/>
                                          </p:val>
                                        </p:tav>
                                        <p:tav tm="100000">
                                          <p:val>
                                            <p:strVal val="#ppt_w"/>
                                          </p:val>
                                        </p:tav>
                                      </p:tavLst>
                                    </p:anim>
                                    <p:anim calcmode="lin" valueType="num">
                                      <p:cBhvr>
                                        <p:cTn dur="500" fill="hold" id="98"/>
                                        <p:tgtEl>
                                          <p:spTgt spid="24"/>
                                        </p:tgtEl>
                                        <p:attrNameLst>
                                          <p:attrName>ppt_h</p:attrName>
                                        </p:attrNameLst>
                                      </p:cBhvr>
                                      <p:tavLst>
                                        <p:tav tm="0">
                                          <p:val>
                                            <p:fltVal val="0"/>
                                          </p:val>
                                        </p:tav>
                                        <p:tav tm="100000">
                                          <p:val>
                                            <p:strVal val="#ppt_h"/>
                                          </p:val>
                                        </p:tav>
                                      </p:tavLst>
                                    </p:anim>
                                    <p:animEffect filter="fade" transition="in">
                                      <p:cBhvr>
                                        <p:cTn dur="500" id="99"/>
                                        <p:tgtEl>
                                          <p:spTgt spid="24"/>
                                        </p:tgtEl>
                                      </p:cBhvr>
                                    </p:animEffect>
                                  </p:childTnLst>
                                </p:cTn>
                              </p:par>
                            </p:childTnLst>
                          </p:cTn>
                        </p:par>
                      </p:childTnLst>
                    </p:cTn>
                  </p:par>
                  <p:par>
                    <p:cTn fill="hold" id="100" nodeType="clickPar">
                      <p:stCondLst>
                        <p:cond delay="indefinite"/>
                      </p:stCondLst>
                      <p:childTnLst>
                        <p:par>
                          <p:cTn fill="hold" id="101" nodeType="afterGroup">
                            <p:stCondLst>
                              <p:cond delay="0"/>
                            </p:stCondLst>
                            <p:childTnLst>
                              <p:par>
                                <p:cTn fill="hold" grpId="0" id="102" nodeType="clickEffect" presetClass="entr" presetID="22" presetSubtype="4">
                                  <p:stCondLst>
                                    <p:cond delay="0"/>
                                  </p:stCondLst>
                                  <p:childTnLst>
                                    <p:set>
                                      <p:cBhvr>
                                        <p:cTn dur="1" fill="hold" id="103">
                                          <p:stCondLst>
                                            <p:cond delay="0"/>
                                          </p:stCondLst>
                                        </p:cTn>
                                        <p:tgtEl>
                                          <p:spTgt spid="13"/>
                                        </p:tgtEl>
                                        <p:attrNameLst>
                                          <p:attrName>style.visibility</p:attrName>
                                        </p:attrNameLst>
                                      </p:cBhvr>
                                      <p:to>
                                        <p:strVal val="visible"/>
                                      </p:to>
                                    </p:set>
                                    <p:animEffect filter="wipe(down)" transition="in">
                                      <p:cBhvr>
                                        <p:cTn dur="500" id="104"/>
                                        <p:tgtEl>
                                          <p:spTgt spid="13"/>
                                        </p:tgtEl>
                                      </p:cBhvr>
                                    </p:animEffect>
                                  </p:childTnLst>
                                </p:cTn>
                              </p:par>
                            </p:childTnLst>
                          </p:cTn>
                        </p:par>
                      </p:childTnLst>
                    </p:cTn>
                  </p:par>
                  <p:par>
                    <p:cTn fill="hold" id="105" nodeType="clickPar">
                      <p:stCondLst>
                        <p:cond delay="indefinite"/>
                      </p:stCondLst>
                      <p:childTnLst>
                        <p:par>
                          <p:cTn fill="hold" id="106" nodeType="afterGroup">
                            <p:stCondLst>
                              <p:cond delay="0"/>
                            </p:stCondLst>
                            <p:childTnLst>
                              <p:par>
                                <p:cTn fill="hold" id="107" nodeType="clickEffect" presetClass="entr" presetID="53" presetSubtype="0">
                                  <p:stCondLst>
                                    <p:cond delay="0"/>
                                  </p:stCondLst>
                                  <p:childTnLst>
                                    <p:set>
                                      <p:cBhvr>
                                        <p:cTn dur="1" fill="hold" id="108">
                                          <p:stCondLst>
                                            <p:cond delay="0"/>
                                          </p:stCondLst>
                                        </p:cTn>
                                        <p:tgtEl>
                                          <p:spTgt spid="27"/>
                                        </p:tgtEl>
                                        <p:attrNameLst>
                                          <p:attrName>style.visibility</p:attrName>
                                        </p:attrNameLst>
                                      </p:cBhvr>
                                      <p:to>
                                        <p:strVal val="visible"/>
                                      </p:to>
                                    </p:set>
                                    <p:anim calcmode="lin" valueType="num">
                                      <p:cBhvr>
                                        <p:cTn dur="500" fill="hold" id="109"/>
                                        <p:tgtEl>
                                          <p:spTgt spid="27"/>
                                        </p:tgtEl>
                                        <p:attrNameLst>
                                          <p:attrName>ppt_w</p:attrName>
                                        </p:attrNameLst>
                                      </p:cBhvr>
                                      <p:tavLst>
                                        <p:tav tm="0">
                                          <p:val>
                                            <p:fltVal val="0"/>
                                          </p:val>
                                        </p:tav>
                                        <p:tav tm="100000">
                                          <p:val>
                                            <p:strVal val="#ppt_w"/>
                                          </p:val>
                                        </p:tav>
                                      </p:tavLst>
                                    </p:anim>
                                    <p:anim calcmode="lin" valueType="num">
                                      <p:cBhvr>
                                        <p:cTn dur="500" fill="hold" id="110"/>
                                        <p:tgtEl>
                                          <p:spTgt spid="27"/>
                                        </p:tgtEl>
                                        <p:attrNameLst>
                                          <p:attrName>ppt_h</p:attrName>
                                        </p:attrNameLst>
                                      </p:cBhvr>
                                      <p:tavLst>
                                        <p:tav tm="0">
                                          <p:val>
                                            <p:fltVal val="0"/>
                                          </p:val>
                                        </p:tav>
                                        <p:tav tm="100000">
                                          <p:val>
                                            <p:strVal val="#ppt_h"/>
                                          </p:val>
                                        </p:tav>
                                      </p:tavLst>
                                    </p:anim>
                                    <p:animEffect filter="fade" transition="in">
                                      <p:cBhvr>
                                        <p:cTn dur="500" id="111"/>
                                        <p:tgtEl>
                                          <p:spTgt spid="27"/>
                                        </p:tgtEl>
                                      </p:cBhvr>
                                    </p:animEffect>
                                  </p:childTnLst>
                                </p:cTn>
                              </p:par>
                            </p:childTnLst>
                          </p:cTn>
                        </p:par>
                      </p:childTnLst>
                    </p:cTn>
                  </p:par>
                  <p:par>
                    <p:cTn fill="hold" id="112" nodeType="clickPar">
                      <p:stCondLst>
                        <p:cond delay="indefinite"/>
                      </p:stCondLst>
                      <p:childTnLst>
                        <p:par>
                          <p:cTn fill="hold" id="113" nodeType="afterGroup">
                            <p:stCondLst>
                              <p:cond delay="0"/>
                            </p:stCondLst>
                            <p:childTnLst>
                              <p:par>
                                <p:cTn fill="hold" grpId="0" id="114" nodeType="clickEffect" presetClass="entr" presetID="22" presetSubtype="1">
                                  <p:stCondLst>
                                    <p:cond delay="0"/>
                                  </p:stCondLst>
                                  <p:childTnLst>
                                    <p:set>
                                      <p:cBhvr>
                                        <p:cTn dur="1" fill="hold" id="115">
                                          <p:stCondLst>
                                            <p:cond delay="0"/>
                                          </p:stCondLst>
                                        </p:cTn>
                                        <p:tgtEl>
                                          <p:spTgt spid="14"/>
                                        </p:tgtEl>
                                        <p:attrNameLst>
                                          <p:attrName>style.visibility</p:attrName>
                                        </p:attrNameLst>
                                      </p:cBhvr>
                                      <p:to>
                                        <p:strVal val="visible"/>
                                      </p:to>
                                    </p:set>
                                    <p:animEffect filter="wipe(up)" transition="in">
                                      <p:cBhvr>
                                        <p:cTn dur="500" id="116"/>
                                        <p:tgtEl>
                                          <p:spTgt spid="14"/>
                                        </p:tgtEl>
                                      </p:cBhvr>
                                    </p:animEffect>
                                  </p:childTnLst>
                                </p:cTn>
                              </p:par>
                            </p:childTnLst>
                          </p:cTn>
                        </p:par>
                      </p:childTnLst>
                    </p:cTn>
                  </p:par>
                  <p:par>
                    <p:cTn fill="hold" id="117" nodeType="clickPar">
                      <p:stCondLst>
                        <p:cond delay="indefinite"/>
                      </p:stCondLst>
                      <p:childTnLst>
                        <p:par>
                          <p:cTn fill="hold" id="118" nodeType="afterGroup">
                            <p:stCondLst>
                              <p:cond delay="0"/>
                            </p:stCondLst>
                            <p:childTnLst>
                              <p:par>
                                <p:cTn fill="hold" id="119" nodeType="clickEffect" presetClass="entr" presetID="53" presetSubtype="0">
                                  <p:stCondLst>
                                    <p:cond delay="0"/>
                                  </p:stCondLst>
                                  <p:childTnLst>
                                    <p:set>
                                      <p:cBhvr>
                                        <p:cTn dur="1" fill="hold" id="120">
                                          <p:stCondLst>
                                            <p:cond delay="0"/>
                                          </p:stCondLst>
                                        </p:cTn>
                                        <p:tgtEl>
                                          <p:spTgt spid="39"/>
                                        </p:tgtEl>
                                        <p:attrNameLst>
                                          <p:attrName>style.visibility</p:attrName>
                                        </p:attrNameLst>
                                      </p:cBhvr>
                                      <p:to>
                                        <p:strVal val="visible"/>
                                      </p:to>
                                    </p:set>
                                    <p:anim calcmode="lin" valueType="num">
                                      <p:cBhvr>
                                        <p:cTn dur="500" fill="hold" id="121"/>
                                        <p:tgtEl>
                                          <p:spTgt spid="39"/>
                                        </p:tgtEl>
                                        <p:attrNameLst>
                                          <p:attrName>ppt_w</p:attrName>
                                        </p:attrNameLst>
                                      </p:cBhvr>
                                      <p:tavLst>
                                        <p:tav tm="0">
                                          <p:val>
                                            <p:fltVal val="0"/>
                                          </p:val>
                                        </p:tav>
                                        <p:tav tm="100000">
                                          <p:val>
                                            <p:strVal val="#ppt_w"/>
                                          </p:val>
                                        </p:tav>
                                      </p:tavLst>
                                    </p:anim>
                                    <p:anim calcmode="lin" valueType="num">
                                      <p:cBhvr>
                                        <p:cTn dur="500" fill="hold" id="122"/>
                                        <p:tgtEl>
                                          <p:spTgt spid="39"/>
                                        </p:tgtEl>
                                        <p:attrNameLst>
                                          <p:attrName>ppt_h</p:attrName>
                                        </p:attrNameLst>
                                      </p:cBhvr>
                                      <p:tavLst>
                                        <p:tav tm="0">
                                          <p:val>
                                            <p:fltVal val="0"/>
                                          </p:val>
                                        </p:tav>
                                        <p:tav tm="100000">
                                          <p:val>
                                            <p:strVal val="#ppt_h"/>
                                          </p:val>
                                        </p:tav>
                                      </p:tavLst>
                                    </p:anim>
                                    <p:animEffect filter="fade" transition="in">
                                      <p:cBhvr>
                                        <p:cTn dur="500" id="123"/>
                                        <p:tgtEl>
                                          <p:spTgt spid="39"/>
                                        </p:tgtEl>
                                      </p:cBhvr>
                                    </p:animEffect>
                                  </p:childTnLst>
                                </p:cTn>
                              </p:par>
                            </p:childTnLst>
                          </p:cTn>
                        </p:par>
                      </p:childTnLst>
                    </p:cTn>
                  </p:par>
                  <p:par>
                    <p:cTn fill="hold" id="124" nodeType="clickPar">
                      <p:stCondLst>
                        <p:cond delay="indefinite"/>
                      </p:stCondLst>
                      <p:childTnLst>
                        <p:par>
                          <p:cTn fill="hold" id="125" nodeType="afterGroup">
                            <p:stCondLst>
                              <p:cond delay="0"/>
                            </p:stCondLst>
                            <p:childTnLst>
                              <p:par>
                                <p:cTn fill="hold" grpId="0" id="126" nodeType="clickEffect" presetClass="entr" presetID="42" presetSubtype="0">
                                  <p:stCondLst>
                                    <p:cond delay="0"/>
                                  </p:stCondLst>
                                  <p:childTnLst>
                                    <p:set>
                                      <p:cBhvr>
                                        <p:cTn dur="1" fill="hold" id="127">
                                          <p:stCondLst>
                                            <p:cond delay="0"/>
                                          </p:stCondLst>
                                        </p:cTn>
                                        <p:tgtEl>
                                          <p:spTgt spid="45"/>
                                        </p:tgtEl>
                                        <p:attrNameLst>
                                          <p:attrName>style.visibility</p:attrName>
                                        </p:attrNameLst>
                                      </p:cBhvr>
                                      <p:to>
                                        <p:strVal val="visible"/>
                                      </p:to>
                                    </p:set>
                                    <p:animEffect filter="fade" transition="in">
                                      <p:cBhvr>
                                        <p:cTn dur="500" id="128"/>
                                        <p:tgtEl>
                                          <p:spTgt spid="45"/>
                                        </p:tgtEl>
                                      </p:cBhvr>
                                    </p:animEffect>
                                    <p:anim calcmode="lin" valueType="num">
                                      <p:cBhvr>
                                        <p:cTn dur="500" fill="hold" id="129"/>
                                        <p:tgtEl>
                                          <p:spTgt spid="45"/>
                                        </p:tgtEl>
                                        <p:attrNameLst>
                                          <p:attrName>ppt_x</p:attrName>
                                        </p:attrNameLst>
                                      </p:cBhvr>
                                      <p:tavLst>
                                        <p:tav tm="0">
                                          <p:val>
                                            <p:strVal val="#ppt_x"/>
                                          </p:val>
                                        </p:tav>
                                        <p:tav tm="100000">
                                          <p:val>
                                            <p:strVal val="#ppt_x"/>
                                          </p:val>
                                        </p:tav>
                                      </p:tavLst>
                                    </p:anim>
                                    <p:anim calcmode="lin" valueType="num">
                                      <p:cBhvr>
                                        <p:cTn dur="500" fill="hold" id="130"/>
                                        <p:tgtEl>
                                          <p:spTgt spid="45"/>
                                        </p:tgtEl>
                                        <p:attrNameLst>
                                          <p:attrName>ppt_y</p:attrName>
                                        </p:attrNameLst>
                                      </p:cBhvr>
                                      <p:tavLst>
                                        <p:tav tm="0">
                                          <p:val>
                                            <p:strVal val="#ppt_y+.1"/>
                                          </p:val>
                                        </p:tav>
                                        <p:tav tm="100000">
                                          <p:val>
                                            <p:strVal val="#ppt_y"/>
                                          </p:val>
                                        </p:tav>
                                      </p:tavLst>
                                    </p:anim>
                                  </p:childTnLst>
                                </p:cTn>
                              </p:par>
                              <p:par>
                                <p:cTn fill="hold" grpId="0" id="131" nodeType="withEffect" presetClass="entr" presetID="42" presetSubtype="0">
                                  <p:stCondLst>
                                    <p:cond delay="0"/>
                                  </p:stCondLst>
                                  <p:childTnLst>
                                    <p:set>
                                      <p:cBhvr>
                                        <p:cTn dur="1" fill="hold" id="132">
                                          <p:stCondLst>
                                            <p:cond delay="0"/>
                                          </p:stCondLst>
                                        </p:cTn>
                                        <p:tgtEl>
                                          <p:spTgt spid="46"/>
                                        </p:tgtEl>
                                        <p:attrNameLst>
                                          <p:attrName>style.visibility</p:attrName>
                                        </p:attrNameLst>
                                      </p:cBhvr>
                                      <p:to>
                                        <p:strVal val="visible"/>
                                      </p:to>
                                    </p:set>
                                    <p:animEffect filter="fade" transition="in">
                                      <p:cBhvr>
                                        <p:cTn dur="500" id="133"/>
                                        <p:tgtEl>
                                          <p:spTgt spid="46"/>
                                        </p:tgtEl>
                                      </p:cBhvr>
                                    </p:animEffect>
                                    <p:anim calcmode="lin" valueType="num">
                                      <p:cBhvr>
                                        <p:cTn dur="500" fill="hold" id="134"/>
                                        <p:tgtEl>
                                          <p:spTgt spid="46"/>
                                        </p:tgtEl>
                                        <p:attrNameLst>
                                          <p:attrName>ppt_x</p:attrName>
                                        </p:attrNameLst>
                                      </p:cBhvr>
                                      <p:tavLst>
                                        <p:tav tm="0">
                                          <p:val>
                                            <p:strVal val="#ppt_x"/>
                                          </p:val>
                                        </p:tav>
                                        <p:tav tm="100000">
                                          <p:val>
                                            <p:strVal val="#ppt_x"/>
                                          </p:val>
                                        </p:tav>
                                      </p:tavLst>
                                    </p:anim>
                                    <p:anim calcmode="lin" valueType="num">
                                      <p:cBhvr>
                                        <p:cTn dur="500" fill="hold" id="135"/>
                                        <p:tgtEl>
                                          <p:spTgt spid="46"/>
                                        </p:tgtEl>
                                        <p:attrNameLst>
                                          <p:attrName>ppt_y</p:attrName>
                                        </p:attrNameLst>
                                      </p:cBhvr>
                                      <p:tavLst>
                                        <p:tav tm="0">
                                          <p:val>
                                            <p:strVal val="#ppt_y+.1"/>
                                          </p:val>
                                        </p:tav>
                                        <p:tav tm="100000">
                                          <p:val>
                                            <p:strVal val="#ppt_y"/>
                                          </p:val>
                                        </p:tav>
                                      </p:tavLst>
                                    </p:anim>
                                  </p:childTnLst>
                                </p:cTn>
                              </p:par>
                              <p:par>
                                <p:cTn fill="hold" grpId="0" id="136" nodeType="withEffect" presetClass="entr" presetID="42" presetSubtype="0">
                                  <p:stCondLst>
                                    <p:cond delay="0"/>
                                  </p:stCondLst>
                                  <p:childTnLst>
                                    <p:set>
                                      <p:cBhvr>
                                        <p:cTn dur="1" fill="hold" id="137">
                                          <p:stCondLst>
                                            <p:cond delay="0"/>
                                          </p:stCondLst>
                                        </p:cTn>
                                        <p:tgtEl>
                                          <p:spTgt spid="47"/>
                                        </p:tgtEl>
                                        <p:attrNameLst>
                                          <p:attrName>style.visibility</p:attrName>
                                        </p:attrNameLst>
                                      </p:cBhvr>
                                      <p:to>
                                        <p:strVal val="visible"/>
                                      </p:to>
                                    </p:set>
                                    <p:animEffect filter="fade" transition="in">
                                      <p:cBhvr>
                                        <p:cTn dur="500" id="138"/>
                                        <p:tgtEl>
                                          <p:spTgt spid="47"/>
                                        </p:tgtEl>
                                      </p:cBhvr>
                                    </p:animEffect>
                                    <p:anim calcmode="lin" valueType="num">
                                      <p:cBhvr>
                                        <p:cTn dur="500" fill="hold" id="139"/>
                                        <p:tgtEl>
                                          <p:spTgt spid="47"/>
                                        </p:tgtEl>
                                        <p:attrNameLst>
                                          <p:attrName>ppt_x</p:attrName>
                                        </p:attrNameLst>
                                      </p:cBhvr>
                                      <p:tavLst>
                                        <p:tav tm="0">
                                          <p:val>
                                            <p:strVal val="#ppt_x"/>
                                          </p:val>
                                        </p:tav>
                                        <p:tav tm="100000">
                                          <p:val>
                                            <p:strVal val="#ppt_x"/>
                                          </p:val>
                                        </p:tav>
                                      </p:tavLst>
                                    </p:anim>
                                    <p:anim calcmode="lin" valueType="num">
                                      <p:cBhvr>
                                        <p:cTn dur="500" fill="hold" id="140"/>
                                        <p:tgtEl>
                                          <p:spTgt spid="47"/>
                                        </p:tgtEl>
                                        <p:attrNameLst>
                                          <p:attrName>ppt_y</p:attrName>
                                        </p:attrNameLst>
                                      </p:cBhvr>
                                      <p:tavLst>
                                        <p:tav tm="0">
                                          <p:val>
                                            <p:strVal val="#ppt_y+.1"/>
                                          </p:val>
                                        </p:tav>
                                        <p:tav tm="100000">
                                          <p:val>
                                            <p:strVal val="#ppt_y"/>
                                          </p:val>
                                        </p:tav>
                                      </p:tavLst>
                                    </p:anim>
                                  </p:childTnLst>
                                </p:cTn>
                              </p:par>
                              <p:par>
                                <p:cTn fill="hold" grpId="0" id="141" nodeType="withEffect" presetClass="entr" presetID="42" presetSubtype="0">
                                  <p:stCondLst>
                                    <p:cond delay="0"/>
                                  </p:stCondLst>
                                  <p:childTnLst>
                                    <p:set>
                                      <p:cBhvr>
                                        <p:cTn dur="1" fill="hold" id="142">
                                          <p:stCondLst>
                                            <p:cond delay="0"/>
                                          </p:stCondLst>
                                        </p:cTn>
                                        <p:tgtEl>
                                          <p:spTgt spid="54"/>
                                        </p:tgtEl>
                                        <p:attrNameLst>
                                          <p:attrName>style.visibility</p:attrName>
                                        </p:attrNameLst>
                                      </p:cBhvr>
                                      <p:to>
                                        <p:strVal val="visible"/>
                                      </p:to>
                                    </p:set>
                                    <p:animEffect filter="fade" transition="in">
                                      <p:cBhvr>
                                        <p:cTn dur="500" id="143"/>
                                        <p:tgtEl>
                                          <p:spTgt spid="54"/>
                                        </p:tgtEl>
                                      </p:cBhvr>
                                    </p:animEffect>
                                    <p:anim calcmode="lin" valueType="num">
                                      <p:cBhvr>
                                        <p:cTn dur="500" fill="hold" id="144"/>
                                        <p:tgtEl>
                                          <p:spTgt spid="54"/>
                                        </p:tgtEl>
                                        <p:attrNameLst>
                                          <p:attrName>ppt_x</p:attrName>
                                        </p:attrNameLst>
                                      </p:cBhvr>
                                      <p:tavLst>
                                        <p:tav tm="0">
                                          <p:val>
                                            <p:strVal val="#ppt_x"/>
                                          </p:val>
                                        </p:tav>
                                        <p:tav tm="100000">
                                          <p:val>
                                            <p:strVal val="#ppt_x"/>
                                          </p:val>
                                        </p:tav>
                                      </p:tavLst>
                                    </p:anim>
                                    <p:anim calcmode="lin" valueType="num">
                                      <p:cBhvr>
                                        <p:cTn dur="500" fill="hold" id="145"/>
                                        <p:tgtEl>
                                          <p:spTgt spid="54"/>
                                        </p:tgtEl>
                                        <p:attrNameLst>
                                          <p:attrName>ppt_y</p:attrName>
                                        </p:attrNameLst>
                                      </p:cBhvr>
                                      <p:tavLst>
                                        <p:tav tm="0">
                                          <p:val>
                                            <p:strVal val="#ppt_y+.1"/>
                                          </p:val>
                                        </p:tav>
                                        <p:tav tm="100000">
                                          <p:val>
                                            <p:strVal val="#ppt_y"/>
                                          </p:val>
                                        </p:tav>
                                      </p:tavLst>
                                    </p:anim>
                                  </p:childTnLst>
                                </p:cTn>
                              </p:par>
                              <p:par>
                                <p:cTn fill="hold" grpId="0" id="146" nodeType="withEffect" presetClass="entr" presetID="42" presetSubtype="0">
                                  <p:stCondLst>
                                    <p:cond delay="0"/>
                                  </p:stCondLst>
                                  <p:childTnLst>
                                    <p:set>
                                      <p:cBhvr>
                                        <p:cTn dur="1" fill="hold" id="147">
                                          <p:stCondLst>
                                            <p:cond delay="0"/>
                                          </p:stCondLst>
                                        </p:cTn>
                                        <p:tgtEl>
                                          <p:spTgt spid="55"/>
                                        </p:tgtEl>
                                        <p:attrNameLst>
                                          <p:attrName>style.visibility</p:attrName>
                                        </p:attrNameLst>
                                      </p:cBhvr>
                                      <p:to>
                                        <p:strVal val="visible"/>
                                      </p:to>
                                    </p:set>
                                    <p:animEffect filter="fade" transition="in">
                                      <p:cBhvr>
                                        <p:cTn dur="500" id="148"/>
                                        <p:tgtEl>
                                          <p:spTgt spid="55"/>
                                        </p:tgtEl>
                                      </p:cBhvr>
                                    </p:animEffect>
                                    <p:anim calcmode="lin" valueType="num">
                                      <p:cBhvr>
                                        <p:cTn dur="500" fill="hold" id="149"/>
                                        <p:tgtEl>
                                          <p:spTgt spid="55"/>
                                        </p:tgtEl>
                                        <p:attrNameLst>
                                          <p:attrName>ppt_x</p:attrName>
                                        </p:attrNameLst>
                                      </p:cBhvr>
                                      <p:tavLst>
                                        <p:tav tm="0">
                                          <p:val>
                                            <p:strVal val="#ppt_x"/>
                                          </p:val>
                                        </p:tav>
                                        <p:tav tm="100000">
                                          <p:val>
                                            <p:strVal val="#ppt_x"/>
                                          </p:val>
                                        </p:tav>
                                      </p:tavLst>
                                    </p:anim>
                                    <p:anim calcmode="lin" valueType="num">
                                      <p:cBhvr>
                                        <p:cTn dur="500" fill="hold" id="150"/>
                                        <p:tgtEl>
                                          <p:spTgt spid="55"/>
                                        </p:tgtEl>
                                        <p:attrNameLst>
                                          <p:attrName>ppt_y</p:attrName>
                                        </p:attrNameLst>
                                      </p:cBhvr>
                                      <p:tavLst>
                                        <p:tav tm="0">
                                          <p:val>
                                            <p:strVal val="#ppt_y+.1"/>
                                          </p:val>
                                        </p:tav>
                                        <p:tav tm="100000">
                                          <p:val>
                                            <p:strVal val="#ppt_y"/>
                                          </p:val>
                                        </p:tav>
                                      </p:tavLst>
                                    </p:anim>
                                  </p:childTnLst>
                                </p:cTn>
                              </p:par>
                              <p:par>
                                <p:cTn fill="hold" grpId="0" id="151" nodeType="withEffect" presetClass="entr" presetID="42" presetSubtype="0">
                                  <p:stCondLst>
                                    <p:cond delay="0"/>
                                  </p:stCondLst>
                                  <p:childTnLst>
                                    <p:set>
                                      <p:cBhvr>
                                        <p:cTn dur="1" fill="hold" id="152">
                                          <p:stCondLst>
                                            <p:cond delay="0"/>
                                          </p:stCondLst>
                                        </p:cTn>
                                        <p:tgtEl>
                                          <p:spTgt spid="56"/>
                                        </p:tgtEl>
                                        <p:attrNameLst>
                                          <p:attrName>style.visibility</p:attrName>
                                        </p:attrNameLst>
                                      </p:cBhvr>
                                      <p:to>
                                        <p:strVal val="visible"/>
                                      </p:to>
                                    </p:set>
                                    <p:animEffect filter="fade" transition="in">
                                      <p:cBhvr>
                                        <p:cTn dur="500" id="153"/>
                                        <p:tgtEl>
                                          <p:spTgt spid="56"/>
                                        </p:tgtEl>
                                      </p:cBhvr>
                                    </p:animEffect>
                                    <p:anim calcmode="lin" valueType="num">
                                      <p:cBhvr>
                                        <p:cTn dur="500" fill="hold" id="154"/>
                                        <p:tgtEl>
                                          <p:spTgt spid="56"/>
                                        </p:tgtEl>
                                        <p:attrNameLst>
                                          <p:attrName>ppt_x</p:attrName>
                                        </p:attrNameLst>
                                      </p:cBhvr>
                                      <p:tavLst>
                                        <p:tav tm="0">
                                          <p:val>
                                            <p:strVal val="#ppt_x"/>
                                          </p:val>
                                        </p:tav>
                                        <p:tav tm="100000">
                                          <p:val>
                                            <p:strVal val="#ppt_x"/>
                                          </p:val>
                                        </p:tav>
                                      </p:tavLst>
                                    </p:anim>
                                    <p:anim calcmode="lin" valueType="num">
                                      <p:cBhvr>
                                        <p:cTn dur="500" fill="hold" id="155"/>
                                        <p:tgtEl>
                                          <p:spTgt spid="56"/>
                                        </p:tgtEl>
                                        <p:attrNameLst>
                                          <p:attrName>ppt_y</p:attrName>
                                        </p:attrNameLst>
                                      </p:cBhvr>
                                      <p:tavLst>
                                        <p:tav tm="0">
                                          <p:val>
                                            <p:strVal val="#ppt_y+.1"/>
                                          </p:val>
                                        </p:tav>
                                        <p:tav tm="100000">
                                          <p:val>
                                            <p:strVal val="#ppt_y"/>
                                          </p:val>
                                        </p:tav>
                                      </p:tavLst>
                                    </p:anim>
                                  </p:childTnLst>
                                </p:cTn>
                              </p:par>
                              <p:par>
                                <p:cTn fill="hold" grpId="0" id="156" nodeType="withEffect" presetClass="entr" presetID="42" presetSubtype="0">
                                  <p:stCondLst>
                                    <p:cond delay="0"/>
                                  </p:stCondLst>
                                  <p:childTnLst>
                                    <p:set>
                                      <p:cBhvr>
                                        <p:cTn dur="1" fill="hold" id="157">
                                          <p:stCondLst>
                                            <p:cond delay="0"/>
                                          </p:stCondLst>
                                        </p:cTn>
                                        <p:tgtEl>
                                          <p:spTgt spid="42"/>
                                        </p:tgtEl>
                                        <p:attrNameLst>
                                          <p:attrName>style.visibility</p:attrName>
                                        </p:attrNameLst>
                                      </p:cBhvr>
                                      <p:to>
                                        <p:strVal val="visible"/>
                                      </p:to>
                                    </p:set>
                                    <p:animEffect filter="fade" transition="in">
                                      <p:cBhvr>
                                        <p:cTn dur="500" id="158"/>
                                        <p:tgtEl>
                                          <p:spTgt spid="42"/>
                                        </p:tgtEl>
                                      </p:cBhvr>
                                    </p:animEffect>
                                    <p:anim calcmode="lin" valueType="num">
                                      <p:cBhvr>
                                        <p:cTn dur="500" fill="hold" id="159"/>
                                        <p:tgtEl>
                                          <p:spTgt spid="42"/>
                                        </p:tgtEl>
                                        <p:attrNameLst>
                                          <p:attrName>ppt_x</p:attrName>
                                        </p:attrNameLst>
                                      </p:cBhvr>
                                      <p:tavLst>
                                        <p:tav tm="0">
                                          <p:val>
                                            <p:strVal val="#ppt_x"/>
                                          </p:val>
                                        </p:tav>
                                        <p:tav tm="100000">
                                          <p:val>
                                            <p:strVal val="#ppt_x"/>
                                          </p:val>
                                        </p:tav>
                                      </p:tavLst>
                                    </p:anim>
                                    <p:anim calcmode="lin" valueType="num">
                                      <p:cBhvr>
                                        <p:cTn dur="500" fill="hold" id="160"/>
                                        <p:tgtEl>
                                          <p:spTgt spid="42"/>
                                        </p:tgtEl>
                                        <p:attrNameLst>
                                          <p:attrName>ppt_y</p:attrName>
                                        </p:attrNameLst>
                                      </p:cBhvr>
                                      <p:tavLst>
                                        <p:tav tm="0">
                                          <p:val>
                                            <p:strVal val="#ppt_y+.1"/>
                                          </p:val>
                                        </p:tav>
                                        <p:tav tm="100000">
                                          <p:val>
                                            <p:strVal val="#ppt_y"/>
                                          </p:val>
                                        </p:tav>
                                      </p:tavLst>
                                    </p:anim>
                                  </p:childTnLst>
                                </p:cTn>
                              </p:par>
                              <p:par>
                                <p:cTn fill="hold" grpId="0" id="161" nodeType="withEffect" presetClass="entr" presetID="42" presetSubtype="0">
                                  <p:stCondLst>
                                    <p:cond delay="0"/>
                                  </p:stCondLst>
                                  <p:childTnLst>
                                    <p:set>
                                      <p:cBhvr>
                                        <p:cTn dur="1" fill="hold" id="162">
                                          <p:stCondLst>
                                            <p:cond delay="0"/>
                                          </p:stCondLst>
                                        </p:cTn>
                                        <p:tgtEl>
                                          <p:spTgt spid="43"/>
                                        </p:tgtEl>
                                        <p:attrNameLst>
                                          <p:attrName>style.visibility</p:attrName>
                                        </p:attrNameLst>
                                      </p:cBhvr>
                                      <p:to>
                                        <p:strVal val="visible"/>
                                      </p:to>
                                    </p:set>
                                    <p:animEffect filter="fade" transition="in">
                                      <p:cBhvr>
                                        <p:cTn dur="500" id="163"/>
                                        <p:tgtEl>
                                          <p:spTgt spid="43"/>
                                        </p:tgtEl>
                                      </p:cBhvr>
                                    </p:animEffect>
                                    <p:anim calcmode="lin" valueType="num">
                                      <p:cBhvr>
                                        <p:cTn dur="500" fill="hold" id="164"/>
                                        <p:tgtEl>
                                          <p:spTgt spid="43"/>
                                        </p:tgtEl>
                                        <p:attrNameLst>
                                          <p:attrName>ppt_x</p:attrName>
                                        </p:attrNameLst>
                                      </p:cBhvr>
                                      <p:tavLst>
                                        <p:tav tm="0">
                                          <p:val>
                                            <p:strVal val="#ppt_x"/>
                                          </p:val>
                                        </p:tav>
                                        <p:tav tm="100000">
                                          <p:val>
                                            <p:strVal val="#ppt_x"/>
                                          </p:val>
                                        </p:tav>
                                      </p:tavLst>
                                    </p:anim>
                                    <p:anim calcmode="lin" valueType="num">
                                      <p:cBhvr>
                                        <p:cTn dur="500" fill="hold" id="165"/>
                                        <p:tgtEl>
                                          <p:spTgt spid="43"/>
                                        </p:tgtEl>
                                        <p:attrNameLst>
                                          <p:attrName>ppt_y</p:attrName>
                                        </p:attrNameLst>
                                      </p:cBhvr>
                                      <p:tavLst>
                                        <p:tav tm="0">
                                          <p:val>
                                            <p:strVal val="#ppt_y+.1"/>
                                          </p:val>
                                        </p:tav>
                                        <p:tav tm="100000">
                                          <p:val>
                                            <p:strVal val="#ppt_y"/>
                                          </p:val>
                                        </p:tav>
                                      </p:tavLst>
                                    </p:anim>
                                  </p:childTnLst>
                                </p:cTn>
                              </p:par>
                              <p:par>
                                <p:cTn fill="hold" grpId="0" id="166" nodeType="withEffect" presetClass="entr" presetID="42" presetSubtype="0">
                                  <p:stCondLst>
                                    <p:cond delay="0"/>
                                  </p:stCondLst>
                                  <p:childTnLst>
                                    <p:set>
                                      <p:cBhvr>
                                        <p:cTn dur="1" fill="hold" id="167">
                                          <p:stCondLst>
                                            <p:cond delay="0"/>
                                          </p:stCondLst>
                                        </p:cTn>
                                        <p:tgtEl>
                                          <p:spTgt spid="44"/>
                                        </p:tgtEl>
                                        <p:attrNameLst>
                                          <p:attrName>style.visibility</p:attrName>
                                        </p:attrNameLst>
                                      </p:cBhvr>
                                      <p:to>
                                        <p:strVal val="visible"/>
                                      </p:to>
                                    </p:set>
                                    <p:animEffect filter="fade" transition="in">
                                      <p:cBhvr>
                                        <p:cTn dur="500" id="168"/>
                                        <p:tgtEl>
                                          <p:spTgt spid="44"/>
                                        </p:tgtEl>
                                      </p:cBhvr>
                                    </p:animEffect>
                                    <p:anim calcmode="lin" valueType="num">
                                      <p:cBhvr>
                                        <p:cTn dur="500" fill="hold" id="169"/>
                                        <p:tgtEl>
                                          <p:spTgt spid="44"/>
                                        </p:tgtEl>
                                        <p:attrNameLst>
                                          <p:attrName>ppt_x</p:attrName>
                                        </p:attrNameLst>
                                      </p:cBhvr>
                                      <p:tavLst>
                                        <p:tav tm="0">
                                          <p:val>
                                            <p:strVal val="#ppt_x"/>
                                          </p:val>
                                        </p:tav>
                                        <p:tav tm="100000">
                                          <p:val>
                                            <p:strVal val="#ppt_x"/>
                                          </p:val>
                                        </p:tav>
                                      </p:tavLst>
                                    </p:anim>
                                    <p:anim calcmode="lin" valueType="num">
                                      <p:cBhvr>
                                        <p:cTn dur="500" fill="hold" id="170"/>
                                        <p:tgtEl>
                                          <p:spTgt spid="44"/>
                                        </p:tgtEl>
                                        <p:attrNameLst>
                                          <p:attrName>ppt_y</p:attrName>
                                        </p:attrNameLst>
                                      </p:cBhvr>
                                      <p:tavLst>
                                        <p:tav tm="0">
                                          <p:val>
                                            <p:strVal val="#ppt_y+.1"/>
                                          </p:val>
                                        </p:tav>
                                        <p:tav tm="100000">
                                          <p:val>
                                            <p:strVal val="#ppt_y"/>
                                          </p:val>
                                        </p:tav>
                                      </p:tavLst>
                                    </p:anim>
                                  </p:childTnLst>
                                </p:cTn>
                              </p:par>
                              <p:par>
                                <p:cTn fill="hold" grpId="0" id="171" nodeType="withEffect" presetClass="entr" presetID="47" presetSubtype="0">
                                  <p:stCondLst>
                                    <p:cond delay="0"/>
                                  </p:stCondLst>
                                  <p:childTnLst>
                                    <p:set>
                                      <p:cBhvr>
                                        <p:cTn dur="1" fill="hold" id="172">
                                          <p:stCondLst>
                                            <p:cond delay="0"/>
                                          </p:stCondLst>
                                        </p:cTn>
                                        <p:tgtEl>
                                          <p:spTgt spid="51"/>
                                        </p:tgtEl>
                                        <p:attrNameLst>
                                          <p:attrName>style.visibility</p:attrName>
                                        </p:attrNameLst>
                                      </p:cBhvr>
                                      <p:to>
                                        <p:strVal val="visible"/>
                                      </p:to>
                                    </p:set>
                                    <p:animEffect filter="fade" transition="in">
                                      <p:cBhvr>
                                        <p:cTn dur="500" id="173"/>
                                        <p:tgtEl>
                                          <p:spTgt spid="51"/>
                                        </p:tgtEl>
                                      </p:cBhvr>
                                    </p:animEffect>
                                    <p:anim calcmode="lin" valueType="num">
                                      <p:cBhvr>
                                        <p:cTn dur="500" fill="hold" id="174"/>
                                        <p:tgtEl>
                                          <p:spTgt spid="51"/>
                                        </p:tgtEl>
                                        <p:attrNameLst>
                                          <p:attrName>ppt_x</p:attrName>
                                        </p:attrNameLst>
                                      </p:cBhvr>
                                      <p:tavLst>
                                        <p:tav tm="0">
                                          <p:val>
                                            <p:strVal val="#ppt_x"/>
                                          </p:val>
                                        </p:tav>
                                        <p:tav tm="100000">
                                          <p:val>
                                            <p:strVal val="#ppt_x"/>
                                          </p:val>
                                        </p:tav>
                                      </p:tavLst>
                                    </p:anim>
                                    <p:anim calcmode="lin" valueType="num">
                                      <p:cBhvr>
                                        <p:cTn dur="500" fill="hold" id="175"/>
                                        <p:tgtEl>
                                          <p:spTgt spid="51"/>
                                        </p:tgtEl>
                                        <p:attrNameLst>
                                          <p:attrName>ppt_y</p:attrName>
                                        </p:attrNameLst>
                                      </p:cBhvr>
                                      <p:tavLst>
                                        <p:tav tm="0">
                                          <p:val>
                                            <p:strVal val="#ppt_y-.1"/>
                                          </p:val>
                                        </p:tav>
                                        <p:tav tm="100000">
                                          <p:val>
                                            <p:strVal val="#ppt_y"/>
                                          </p:val>
                                        </p:tav>
                                      </p:tavLst>
                                    </p:anim>
                                  </p:childTnLst>
                                </p:cTn>
                              </p:par>
                              <p:par>
                                <p:cTn fill="hold" grpId="0" id="176" nodeType="withEffect" presetClass="entr" presetID="47" presetSubtype="0">
                                  <p:stCondLst>
                                    <p:cond delay="0"/>
                                  </p:stCondLst>
                                  <p:childTnLst>
                                    <p:set>
                                      <p:cBhvr>
                                        <p:cTn dur="1" fill="hold" id="177">
                                          <p:stCondLst>
                                            <p:cond delay="0"/>
                                          </p:stCondLst>
                                        </p:cTn>
                                        <p:tgtEl>
                                          <p:spTgt spid="52"/>
                                        </p:tgtEl>
                                        <p:attrNameLst>
                                          <p:attrName>style.visibility</p:attrName>
                                        </p:attrNameLst>
                                      </p:cBhvr>
                                      <p:to>
                                        <p:strVal val="visible"/>
                                      </p:to>
                                    </p:set>
                                    <p:animEffect filter="fade" transition="in">
                                      <p:cBhvr>
                                        <p:cTn dur="500" id="178"/>
                                        <p:tgtEl>
                                          <p:spTgt spid="52"/>
                                        </p:tgtEl>
                                      </p:cBhvr>
                                    </p:animEffect>
                                    <p:anim calcmode="lin" valueType="num">
                                      <p:cBhvr>
                                        <p:cTn dur="500" fill="hold" id="179"/>
                                        <p:tgtEl>
                                          <p:spTgt spid="52"/>
                                        </p:tgtEl>
                                        <p:attrNameLst>
                                          <p:attrName>ppt_x</p:attrName>
                                        </p:attrNameLst>
                                      </p:cBhvr>
                                      <p:tavLst>
                                        <p:tav tm="0">
                                          <p:val>
                                            <p:strVal val="#ppt_x"/>
                                          </p:val>
                                        </p:tav>
                                        <p:tav tm="100000">
                                          <p:val>
                                            <p:strVal val="#ppt_x"/>
                                          </p:val>
                                        </p:tav>
                                      </p:tavLst>
                                    </p:anim>
                                    <p:anim calcmode="lin" valueType="num">
                                      <p:cBhvr>
                                        <p:cTn dur="500" fill="hold" id="180"/>
                                        <p:tgtEl>
                                          <p:spTgt spid="52"/>
                                        </p:tgtEl>
                                        <p:attrNameLst>
                                          <p:attrName>ppt_y</p:attrName>
                                        </p:attrNameLst>
                                      </p:cBhvr>
                                      <p:tavLst>
                                        <p:tav tm="0">
                                          <p:val>
                                            <p:strVal val="#ppt_y-.1"/>
                                          </p:val>
                                        </p:tav>
                                        <p:tav tm="100000">
                                          <p:val>
                                            <p:strVal val="#ppt_y"/>
                                          </p:val>
                                        </p:tav>
                                      </p:tavLst>
                                    </p:anim>
                                  </p:childTnLst>
                                </p:cTn>
                              </p:par>
                              <p:par>
                                <p:cTn fill="hold" grpId="0" id="181" nodeType="withEffect" presetClass="entr" presetID="47" presetSubtype="0">
                                  <p:stCondLst>
                                    <p:cond delay="0"/>
                                  </p:stCondLst>
                                  <p:childTnLst>
                                    <p:set>
                                      <p:cBhvr>
                                        <p:cTn dur="1" fill="hold" id="182">
                                          <p:stCondLst>
                                            <p:cond delay="0"/>
                                          </p:stCondLst>
                                        </p:cTn>
                                        <p:tgtEl>
                                          <p:spTgt spid="53"/>
                                        </p:tgtEl>
                                        <p:attrNameLst>
                                          <p:attrName>style.visibility</p:attrName>
                                        </p:attrNameLst>
                                      </p:cBhvr>
                                      <p:to>
                                        <p:strVal val="visible"/>
                                      </p:to>
                                    </p:set>
                                    <p:animEffect filter="fade" transition="in">
                                      <p:cBhvr>
                                        <p:cTn dur="500" id="183"/>
                                        <p:tgtEl>
                                          <p:spTgt spid="53"/>
                                        </p:tgtEl>
                                      </p:cBhvr>
                                    </p:animEffect>
                                    <p:anim calcmode="lin" valueType="num">
                                      <p:cBhvr>
                                        <p:cTn dur="500" fill="hold" id="184"/>
                                        <p:tgtEl>
                                          <p:spTgt spid="53"/>
                                        </p:tgtEl>
                                        <p:attrNameLst>
                                          <p:attrName>ppt_x</p:attrName>
                                        </p:attrNameLst>
                                      </p:cBhvr>
                                      <p:tavLst>
                                        <p:tav tm="0">
                                          <p:val>
                                            <p:strVal val="#ppt_x"/>
                                          </p:val>
                                        </p:tav>
                                        <p:tav tm="100000">
                                          <p:val>
                                            <p:strVal val="#ppt_x"/>
                                          </p:val>
                                        </p:tav>
                                      </p:tavLst>
                                    </p:anim>
                                    <p:anim calcmode="lin" valueType="num">
                                      <p:cBhvr>
                                        <p:cTn dur="500" fill="hold" id="185"/>
                                        <p:tgtEl>
                                          <p:spTgt spid="53"/>
                                        </p:tgtEl>
                                        <p:attrNameLst>
                                          <p:attrName>ppt_y</p:attrName>
                                        </p:attrNameLst>
                                      </p:cBhvr>
                                      <p:tavLst>
                                        <p:tav tm="0">
                                          <p:val>
                                            <p:strVal val="#ppt_y-.1"/>
                                          </p:val>
                                        </p:tav>
                                        <p:tav tm="100000">
                                          <p:val>
                                            <p:strVal val="#ppt_y"/>
                                          </p:val>
                                        </p:tav>
                                      </p:tavLst>
                                    </p:anim>
                                  </p:childTnLst>
                                </p:cTn>
                              </p:par>
                              <p:par>
                                <p:cTn fill="hold" grpId="0" id="186" nodeType="withEffect" presetClass="entr" presetID="47" presetSubtype="0">
                                  <p:stCondLst>
                                    <p:cond delay="0"/>
                                  </p:stCondLst>
                                  <p:childTnLst>
                                    <p:set>
                                      <p:cBhvr>
                                        <p:cTn dur="1" fill="hold" id="187">
                                          <p:stCondLst>
                                            <p:cond delay="0"/>
                                          </p:stCondLst>
                                        </p:cTn>
                                        <p:tgtEl>
                                          <p:spTgt spid="48"/>
                                        </p:tgtEl>
                                        <p:attrNameLst>
                                          <p:attrName>style.visibility</p:attrName>
                                        </p:attrNameLst>
                                      </p:cBhvr>
                                      <p:to>
                                        <p:strVal val="visible"/>
                                      </p:to>
                                    </p:set>
                                    <p:animEffect filter="fade" transition="in">
                                      <p:cBhvr>
                                        <p:cTn dur="500" id="188"/>
                                        <p:tgtEl>
                                          <p:spTgt spid="48"/>
                                        </p:tgtEl>
                                      </p:cBhvr>
                                    </p:animEffect>
                                    <p:anim calcmode="lin" valueType="num">
                                      <p:cBhvr>
                                        <p:cTn dur="500" fill="hold" id="189"/>
                                        <p:tgtEl>
                                          <p:spTgt spid="48"/>
                                        </p:tgtEl>
                                        <p:attrNameLst>
                                          <p:attrName>ppt_x</p:attrName>
                                        </p:attrNameLst>
                                      </p:cBhvr>
                                      <p:tavLst>
                                        <p:tav tm="0">
                                          <p:val>
                                            <p:strVal val="#ppt_x"/>
                                          </p:val>
                                        </p:tav>
                                        <p:tav tm="100000">
                                          <p:val>
                                            <p:strVal val="#ppt_x"/>
                                          </p:val>
                                        </p:tav>
                                      </p:tavLst>
                                    </p:anim>
                                    <p:anim calcmode="lin" valueType="num">
                                      <p:cBhvr>
                                        <p:cTn dur="500" fill="hold" id="190"/>
                                        <p:tgtEl>
                                          <p:spTgt spid="48"/>
                                        </p:tgtEl>
                                        <p:attrNameLst>
                                          <p:attrName>ppt_y</p:attrName>
                                        </p:attrNameLst>
                                      </p:cBhvr>
                                      <p:tavLst>
                                        <p:tav tm="0">
                                          <p:val>
                                            <p:strVal val="#ppt_y-.1"/>
                                          </p:val>
                                        </p:tav>
                                        <p:tav tm="100000">
                                          <p:val>
                                            <p:strVal val="#ppt_y"/>
                                          </p:val>
                                        </p:tav>
                                      </p:tavLst>
                                    </p:anim>
                                  </p:childTnLst>
                                </p:cTn>
                              </p:par>
                              <p:par>
                                <p:cTn fill="hold" grpId="0" id="191" nodeType="withEffect" presetClass="entr" presetID="47" presetSubtype="0">
                                  <p:stCondLst>
                                    <p:cond delay="0"/>
                                  </p:stCondLst>
                                  <p:childTnLst>
                                    <p:set>
                                      <p:cBhvr>
                                        <p:cTn dur="1" fill="hold" id="192">
                                          <p:stCondLst>
                                            <p:cond delay="0"/>
                                          </p:stCondLst>
                                        </p:cTn>
                                        <p:tgtEl>
                                          <p:spTgt spid="49"/>
                                        </p:tgtEl>
                                        <p:attrNameLst>
                                          <p:attrName>style.visibility</p:attrName>
                                        </p:attrNameLst>
                                      </p:cBhvr>
                                      <p:to>
                                        <p:strVal val="visible"/>
                                      </p:to>
                                    </p:set>
                                    <p:animEffect filter="fade" transition="in">
                                      <p:cBhvr>
                                        <p:cTn dur="500" id="193"/>
                                        <p:tgtEl>
                                          <p:spTgt spid="49"/>
                                        </p:tgtEl>
                                      </p:cBhvr>
                                    </p:animEffect>
                                    <p:anim calcmode="lin" valueType="num">
                                      <p:cBhvr>
                                        <p:cTn dur="500" fill="hold" id="194"/>
                                        <p:tgtEl>
                                          <p:spTgt spid="49"/>
                                        </p:tgtEl>
                                        <p:attrNameLst>
                                          <p:attrName>ppt_x</p:attrName>
                                        </p:attrNameLst>
                                      </p:cBhvr>
                                      <p:tavLst>
                                        <p:tav tm="0">
                                          <p:val>
                                            <p:strVal val="#ppt_x"/>
                                          </p:val>
                                        </p:tav>
                                        <p:tav tm="100000">
                                          <p:val>
                                            <p:strVal val="#ppt_x"/>
                                          </p:val>
                                        </p:tav>
                                      </p:tavLst>
                                    </p:anim>
                                    <p:anim calcmode="lin" valueType="num">
                                      <p:cBhvr>
                                        <p:cTn dur="500" fill="hold" id="195"/>
                                        <p:tgtEl>
                                          <p:spTgt spid="49"/>
                                        </p:tgtEl>
                                        <p:attrNameLst>
                                          <p:attrName>ppt_y</p:attrName>
                                        </p:attrNameLst>
                                      </p:cBhvr>
                                      <p:tavLst>
                                        <p:tav tm="0">
                                          <p:val>
                                            <p:strVal val="#ppt_y-.1"/>
                                          </p:val>
                                        </p:tav>
                                        <p:tav tm="100000">
                                          <p:val>
                                            <p:strVal val="#ppt_y"/>
                                          </p:val>
                                        </p:tav>
                                      </p:tavLst>
                                    </p:anim>
                                  </p:childTnLst>
                                </p:cTn>
                              </p:par>
                              <p:par>
                                <p:cTn fill="hold" grpId="0" id="196" nodeType="withEffect" presetClass="entr" presetID="47" presetSubtype="0">
                                  <p:stCondLst>
                                    <p:cond delay="0"/>
                                  </p:stCondLst>
                                  <p:childTnLst>
                                    <p:set>
                                      <p:cBhvr>
                                        <p:cTn dur="1" fill="hold" id="197">
                                          <p:stCondLst>
                                            <p:cond delay="0"/>
                                          </p:stCondLst>
                                        </p:cTn>
                                        <p:tgtEl>
                                          <p:spTgt spid="50"/>
                                        </p:tgtEl>
                                        <p:attrNameLst>
                                          <p:attrName>style.visibility</p:attrName>
                                        </p:attrNameLst>
                                      </p:cBhvr>
                                      <p:to>
                                        <p:strVal val="visible"/>
                                      </p:to>
                                    </p:set>
                                    <p:animEffect filter="fade" transition="in">
                                      <p:cBhvr>
                                        <p:cTn dur="500" id="198"/>
                                        <p:tgtEl>
                                          <p:spTgt spid="50"/>
                                        </p:tgtEl>
                                      </p:cBhvr>
                                    </p:animEffect>
                                    <p:anim calcmode="lin" valueType="num">
                                      <p:cBhvr>
                                        <p:cTn dur="500" fill="hold" id="199"/>
                                        <p:tgtEl>
                                          <p:spTgt spid="50"/>
                                        </p:tgtEl>
                                        <p:attrNameLst>
                                          <p:attrName>ppt_x</p:attrName>
                                        </p:attrNameLst>
                                      </p:cBhvr>
                                      <p:tavLst>
                                        <p:tav tm="0">
                                          <p:val>
                                            <p:strVal val="#ppt_x"/>
                                          </p:val>
                                        </p:tav>
                                        <p:tav tm="100000">
                                          <p:val>
                                            <p:strVal val="#ppt_x"/>
                                          </p:val>
                                        </p:tav>
                                      </p:tavLst>
                                    </p:anim>
                                    <p:anim calcmode="lin" valueType="num">
                                      <p:cBhvr>
                                        <p:cTn dur="500" fill="hold" id="200"/>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939792" y="2272247"/>
            <a:ext cx="4376372" cy="3616081"/>
            <a:chOff x="723900" y="1421719"/>
            <a:chExt cx="5172075" cy="4273550"/>
          </a:xfrm>
          <a:solidFill>
            <a:schemeClr val="bg1"/>
          </a:solidFill>
          <a:effectLst>
            <a:outerShdw algn="tl" blurRad="50800" dir="2700000" dist="38100" rotWithShape="0">
              <a:prstClr val="black">
                <a:alpha val="40000"/>
              </a:prstClr>
            </a:outerShdw>
          </a:effectLst>
        </p:grpSpPr>
        <p:sp>
          <p:nvSpPr>
            <p:cNvPr id="7" name="Freeform 5"/>
            <p:cNvSpPr/>
            <p:nvPr/>
          </p:nvSpPr>
          <p:spPr bwMode="auto">
            <a:xfrm>
              <a:off x="2895600" y="1469344"/>
              <a:ext cx="2266950" cy="1933575"/>
            </a:xfrm>
            <a:custGeom>
              <a:gdLst>
                <a:gd fmla="*/ 1322 w 1428" name="T0"/>
                <a:gd fmla="*/ 106 h 1218" name="T1"/>
                <a:gd fmla="*/ 1262 w 1428" name="T2"/>
                <a:gd fmla="*/ 116 h 1218" name="T3"/>
                <a:gd fmla="*/ 1216 w 1428" name="T4"/>
                <a:gd fmla="*/ 60 h 1218" name="T5"/>
                <a:gd fmla="*/ 1168 w 1428" name="T6"/>
                <a:gd fmla="*/ 58 h 1218" name="T7"/>
                <a:gd fmla="*/ 1136 w 1428" name="T8"/>
                <a:gd fmla="*/ 8 h 1218" name="T9"/>
                <a:gd fmla="*/ 1142 w 1428" name="T10"/>
                <a:gd fmla="*/ 44 h 1218" name="T11"/>
                <a:gd fmla="*/ 1118 w 1428" name="T12"/>
                <a:gd fmla="*/ 154 h 1218" name="T13"/>
                <a:gd fmla="*/ 1106 w 1428" name="T14"/>
                <a:gd fmla="*/ 244 h 1218" name="T15"/>
                <a:gd fmla="*/ 1014 w 1428" name="T16"/>
                <a:gd fmla="*/ 280 h 1218" name="T17"/>
                <a:gd fmla="*/ 974 w 1428" name="T18"/>
                <a:gd fmla="*/ 430 h 1218" name="T19"/>
                <a:gd fmla="*/ 1106 w 1428" name="T20"/>
                <a:gd fmla="*/ 400 h 1218" name="T21"/>
                <a:gd fmla="*/ 1192 w 1428" name="T22"/>
                <a:gd fmla="*/ 480 h 1218" name="T23"/>
                <a:gd fmla="*/ 1084 w 1428" name="T24"/>
                <a:gd fmla="*/ 512 h 1218" name="T25"/>
                <a:gd fmla="*/ 996 w 1428" name="T26"/>
                <a:gd fmla="*/ 606 h 1218" name="T27"/>
                <a:gd fmla="*/ 910 w 1428" name="T28"/>
                <a:gd fmla="*/ 664 h 1218" name="T29"/>
                <a:gd fmla="*/ 790 w 1428" name="T30"/>
                <a:gd fmla="*/ 662 h 1218" name="T31"/>
                <a:gd fmla="*/ 794 w 1428" name="T32"/>
                <a:gd fmla="*/ 748 h 1218" name="T33"/>
                <a:gd fmla="*/ 750 w 1428" name="T34"/>
                <a:gd fmla="*/ 786 h 1218" name="T35"/>
                <a:gd fmla="*/ 688 w 1428" name="T36"/>
                <a:gd fmla="*/ 864 h 1218" name="T37"/>
                <a:gd fmla="*/ 450 w 1428" name="T38"/>
                <a:gd fmla="*/ 914 h 1218" name="T39"/>
                <a:gd fmla="*/ 350 w 1428" name="T40"/>
                <a:gd fmla="*/ 922 h 1218" name="T41"/>
                <a:gd fmla="*/ 214 w 1428" name="T42"/>
                <a:gd fmla="*/ 856 h 1218" name="T43"/>
                <a:gd fmla="*/ 0 w 1428" name="T44"/>
                <a:gd fmla="*/ 844 h 1218" name="T45"/>
                <a:gd fmla="*/ 24 w 1428" name="T46"/>
                <a:gd fmla="*/ 908 h 1218" name="T47"/>
                <a:gd fmla="*/ 54 w 1428" name="T48"/>
                <a:gd fmla="*/ 994 h 1218" name="T49"/>
                <a:gd fmla="*/ 150 w 1428" name="T50"/>
                <a:gd fmla="*/ 984 h 1218" name="T51"/>
                <a:gd fmla="*/ 148 w 1428" name="T52"/>
                <a:gd fmla="*/ 1052 h 1218" name="T53"/>
                <a:gd fmla="*/ 192 w 1428" name="T54"/>
                <a:gd fmla="*/ 1092 h 1218" name="T55"/>
                <a:gd fmla="*/ 250 w 1428" name="T56"/>
                <a:gd fmla="*/ 1124 h 1218" name="T57"/>
                <a:gd fmla="*/ 334 w 1428" name="T58"/>
                <a:gd fmla="*/ 1080 h 1218" name="T59"/>
                <a:gd fmla="*/ 378 w 1428" name="T60"/>
                <a:gd fmla="*/ 1084 h 1218" name="T61"/>
                <a:gd fmla="*/ 366 w 1428" name="T62"/>
                <a:gd fmla="*/ 1142 h 1218" name="T63"/>
                <a:gd fmla="*/ 418 w 1428" name="T64"/>
                <a:gd fmla="*/ 1210 h 1218" name="T65"/>
                <a:gd fmla="*/ 458 w 1428" name="T66"/>
                <a:gd fmla="*/ 1148 h 1218" name="T67"/>
                <a:gd fmla="*/ 536 w 1428" name="T68"/>
                <a:gd fmla="*/ 1102 h 1218" name="T69"/>
                <a:gd fmla="*/ 552 w 1428" name="T70"/>
                <a:gd fmla="*/ 1180 h 1218" name="T71"/>
                <a:gd fmla="*/ 638 w 1428" name="T72"/>
                <a:gd fmla="*/ 1204 h 1218" name="T73"/>
                <a:gd fmla="*/ 712 w 1428" name="T74"/>
                <a:gd fmla="*/ 1098 h 1218" name="T75"/>
                <a:gd fmla="*/ 754 w 1428" name="T76"/>
                <a:gd fmla="*/ 1066 h 1218" name="T77"/>
                <a:gd fmla="*/ 826 w 1428" name="T78"/>
                <a:gd fmla="*/ 1016 h 1218" name="T79"/>
                <a:gd fmla="*/ 876 w 1428" name="T80"/>
                <a:gd fmla="*/ 986 h 1218" name="T81"/>
                <a:gd fmla="*/ 914 w 1428" name="T82"/>
                <a:gd fmla="*/ 940 h 1218" name="T83"/>
                <a:gd fmla="*/ 958 w 1428" name="T84"/>
                <a:gd fmla="*/ 840 h 1218" name="T85"/>
                <a:gd fmla="*/ 990 w 1428" name="T86"/>
                <a:gd fmla="*/ 896 h 1218" name="T87"/>
                <a:gd fmla="*/ 1068 w 1428" name="T88"/>
                <a:gd fmla="*/ 848 h 1218" name="T89"/>
                <a:gd fmla="*/ 1124 w 1428" name="T90"/>
                <a:gd fmla="*/ 796 h 1218" name="T91"/>
                <a:gd fmla="*/ 1162 w 1428" name="T92"/>
                <a:gd fmla="*/ 834 h 1218" name="T93"/>
                <a:gd fmla="*/ 1208 w 1428" name="T94"/>
                <a:gd fmla="*/ 892 h 1218" name="T95"/>
                <a:gd fmla="*/ 1266 w 1428" name="T96"/>
                <a:gd fmla="*/ 832 h 1218" name="T97"/>
                <a:gd fmla="*/ 1356 w 1428" name="T98"/>
                <a:gd fmla="*/ 756 h 1218" name="T99"/>
                <a:gd fmla="*/ 1396 w 1428" name="T100"/>
                <a:gd fmla="*/ 700 h 1218" name="T101"/>
                <a:gd fmla="*/ 1362 w 1428" name="T102"/>
                <a:gd fmla="*/ 636 h 1218" name="T103"/>
                <a:gd fmla="*/ 1314 w 1428" name="T104"/>
                <a:gd fmla="*/ 588 h 1218" name="T105"/>
                <a:gd fmla="*/ 1290 w 1428" name="T106"/>
                <a:gd fmla="*/ 508 h 1218" name="T107"/>
                <a:gd fmla="*/ 1344 w 1428" name="T108"/>
                <a:gd fmla="*/ 464 h 1218" name="T109"/>
                <a:gd fmla="*/ 1314 w 1428" name="T110"/>
                <a:gd fmla="*/ 378 h 1218" name="T111"/>
                <a:gd fmla="*/ 1358 w 1428" name="T112"/>
                <a:gd fmla="*/ 320 h 1218" name="T113"/>
                <a:gd fmla="*/ 1388 w 1428" name="T114"/>
                <a:gd fmla="*/ 260 h 1218" name="T115"/>
                <a:gd fmla="*/ 1402 w 1428" name="T116"/>
                <a:gd fmla="*/ 168 h 12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8" name="Freeform 6"/>
            <p:cNvSpPr/>
            <p:nvPr/>
          </p:nvSpPr>
          <p:spPr bwMode="auto">
            <a:xfrm>
              <a:off x="2460625" y="2777444"/>
              <a:ext cx="1447800" cy="1225550"/>
            </a:xfrm>
            <a:custGeom>
              <a:gdLst>
                <a:gd fmla="*/ 536 w 912" name="T0"/>
                <a:gd fmla="*/ 308 h 772" name="T1"/>
                <a:gd fmla="*/ 516 w 912" name="T2"/>
                <a:gd fmla="*/ 320 h 772" name="T3"/>
                <a:gd fmla="*/ 456 w 912" name="T4"/>
                <a:gd fmla="*/ 264 h 772" name="T5"/>
                <a:gd fmla="*/ 424 w 912" name="T6"/>
                <a:gd fmla="*/ 242 h 772" name="T7"/>
                <a:gd fmla="*/ 390 w 912" name="T8"/>
                <a:gd fmla="*/ 204 h 772" name="T9"/>
                <a:gd fmla="*/ 396 w 912" name="T10"/>
                <a:gd fmla="*/ 156 h 772" name="T11"/>
                <a:gd fmla="*/ 334 w 912" name="T12"/>
                <a:gd fmla="*/ 178 h 772" name="T13"/>
                <a:gd fmla="*/ 304 w 912" name="T14"/>
                <a:gd fmla="*/ 142 h 772" name="T15"/>
                <a:gd fmla="*/ 276 w 912" name="T16"/>
                <a:gd fmla="*/ 48 h 772" name="T17"/>
                <a:gd fmla="*/ 256 w 912" name="T18"/>
                <a:gd fmla="*/ 14 h 772" name="T19"/>
                <a:gd fmla="*/ 210 w 912" name="T20"/>
                <a:gd fmla="*/ 56 h 772" name="T21"/>
                <a:gd fmla="*/ 168 w 912" name="T22"/>
                <a:gd fmla="*/ 70 h 772" name="T23"/>
                <a:gd fmla="*/ 108 w 912" name="T24"/>
                <a:gd fmla="*/ 86 h 772" name="T25"/>
                <a:gd fmla="*/ 60 w 912" name="T26"/>
                <a:gd fmla="*/ 132 h 772" name="T27"/>
                <a:gd fmla="*/ 8 w 912" name="T28"/>
                <a:gd fmla="*/ 158 h 772" name="T29"/>
                <a:gd fmla="*/ 40 w 912" name="T30"/>
                <a:gd fmla="*/ 236 h 772" name="T31"/>
                <a:gd fmla="*/ 112 w 912" name="T32"/>
                <a:gd fmla="*/ 254 h 772" name="T33"/>
                <a:gd fmla="*/ 220 w 912" name="T34"/>
                <a:gd fmla="*/ 278 h 772" name="T35"/>
                <a:gd fmla="*/ 302 w 912" name="T36"/>
                <a:gd fmla="*/ 284 h 772" name="T37"/>
                <a:gd fmla="*/ 372 w 912" name="T38"/>
                <a:gd fmla="*/ 312 h 772" name="T39"/>
                <a:gd fmla="*/ 430 w 912" name="T40"/>
                <a:gd fmla="*/ 336 h 772" name="T41"/>
                <a:gd fmla="*/ 524 w 912" name="T42"/>
                <a:gd fmla="*/ 406 h 772" name="T43"/>
                <a:gd fmla="*/ 560 w 912" name="T44"/>
                <a:gd fmla="*/ 494 h 772" name="T45"/>
                <a:gd fmla="*/ 528 w 912" name="T46"/>
                <a:gd fmla="*/ 598 h 772" name="T47"/>
                <a:gd fmla="*/ 508 w 912" name="T48"/>
                <a:gd fmla="*/ 630 h 772" name="T49"/>
                <a:gd fmla="*/ 488 w 912" name="T50"/>
                <a:gd fmla="*/ 658 h 772" name="T51"/>
                <a:gd fmla="*/ 498 w 912" name="T52"/>
                <a:gd fmla="*/ 706 h 772" name="T53"/>
                <a:gd fmla="*/ 524 w 912" name="T54"/>
                <a:gd fmla="*/ 696 h 772" name="T55"/>
                <a:gd fmla="*/ 528 w 912" name="T56"/>
                <a:gd fmla="*/ 668 h 772" name="T57"/>
                <a:gd fmla="*/ 554 w 912" name="T58"/>
                <a:gd fmla="*/ 642 h 772" name="T59"/>
                <a:gd fmla="*/ 596 w 912" name="T60"/>
                <a:gd fmla="*/ 684 h 772" name="T61"/>
                <a:gd fmla="*/ 666 w 912" name="T62"/>
                <a:gd fmla="*/ 724 h 772" name="T63"/>
                <a:gd fmla="*/ 670 w 912" name="T64"/>
                <a:gd fmla="*/ 760 h 772" name="T65"/>
                <a:gd fmla="*/ 730 w 912" name="T66"/>
                <a:gd fmla="*/ 744 h 772" name="T67"/>
                <a:gd fmla="*/ 728 w 912" name="T68"/>
                <a:gd fmla="*/ 712 h 772" name="T69"/>
                <a:gd fmla="*/ 780 w 912" name="T70"/>
                <a:gd fmla="*/ 688 h 772" name="T71"/>
                <a:gd fmla="*/ 766 w 912" name="T72"/>
                <a:gd fmla="*/ 626 h 772" name="T73"/>
                <a:gd fmla="*/ 796 w 912" name="T74"/>
                <a:gd fmla="*/ 580 h 772" name="T75"/>
                <a:gd fmla="*/ 838 w 912" name="T76"/>
                <a:gd fmla="*/ 586 h 772" name="T77"/>
                <a:gd fmla="*/ 876 w 912" name="T78"/>
                <a:gd fmla="*/ 556 h 772" name="T79"/>
                <a:gd fmla="*/ 906 w 912" name="T80"/>
                <a:gd fmla="*/ 512 h 772" name="T81"/>
                <a:gd fmla="*/ 868 w 912" name="T82"/>
                <a:gd fmla="*/ 472 h 772" name="T83"/>
                <a:gd fmla="*/ 810 w 912" name="T84"/>
                <a:gd fmla="*/ 436 h 772" name="T85"/>
                <a:gd fmla="*/ 808 w 912" name="T86"/>
                <a:gd fmla="*/ 496 h 772" name="T87"/>
                <a:gd fmla="*/ 812 w 912" name="T88"/>
                <a:gd fmla="*/ 538 h 772" name="T89"/>
                <a:gd fmla="*/ 792 w 912" name="T90"/>
                <a:gd fmla="*/ 544 h 772" name="T91"/>
                <a:gd fmla="*/ 776 w 912" name="T92"/>
                <a:gd fmla="*/ 580 h 772" name="T93"/>
                <a:gd fmla="*/ 746 w 912" name="T94"/>
                <a:gd fmla="*/ 566 h 772" name="T95"/>
                <a:gd fmla="*/ 712 w 912" name="T96"/>
                <a:gd fmla="*/ 538 h 772" name="T97"/>
                <a:gd fmla="*/ 716 w 912" name="T98"/>
                <a:gd fmla="*/ 506 h 772" name="T99"/>
                <a:gd fmla="*/ 688 w 912" name="T100"/>
                <a:gd fmla="*/ 434 h 772" name="T101"/>
                <a:gd fmla="*/ 624 w 912" name="T102"/>
                <a:gd fmla="*/ 402 h 772" name="T103"/>
                <a:gd fmla="*/ 598 w 912" name="T104"/>
                <a:gd fmla="*/ 376 h 772" name="T105"/>
                <a:gd fmla="*/ 604 w 912" name="T106"/>
                <a:gd fmla="*/ 324 h 772" name="T107"/>
                <a:gd fmla="*/ 648 w 912" name="T108"/>
                <a:gd fmla="*/ 276 h 772" name="T109"/>
                <a:gd fmla="*/ 592 w 912" name="T110"/>
                <a:gd fmla="*/ 286 h 7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2" w="91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9" name="Freeform 7"/>
            <p:cNvSpPr/>
            <p:nvPr/>
          </p:nvSpPr>
          <p:spPr bwMode="auto">
            <a:xfrm>
              <a:off x="3489325" y="3202894"/>
              <a:ext cx="292100" cy="482600"/>
            </a:xfrm>
            <a:custGeom>
              <a:gdLst>
                <a:gd fmla="*/ 92 w 184" name="T0"/>
                <a:gd fmla="*/ 58 h 304" name="T1"/>
                <a:gd fmla="*/ 92 w 184" name="T2"/>
                <a:gd fmla="*/ 86 h 304" name="T3"/>
                <a:gd fmla="*/ 84 w 184" name="T4"/>
                <a:gd fmla="*/ 108 h 304" name="T5"/>
                <a:gd fmla="*/ 84 w 184" name="T6"/>
                <a:gd fmla="*/ 112 h 304" name="T7"/>
                <a:gd fmla="*/ 80 w 184" name="T8"/>
                <a:gd fmla="*/ 120 h 304" name="T9"/>
                <a:gd fmla="*/ 76 w 184" name="T10"/>
                <a:gd fmla="*/ 124 h 304" name="T11"/>
                <a:gd fmla="*/ 74 w 184" name="T12"/>
                <a:gd fmla="*/ 122 h 304" name="T13"/>
                <a:gd fmla="*/ 44 w 184" name="T14"/>
                <a:gd fmla="*/ 130 h 304" name="T15"/>
                <a:gd fmla="*/ 12 w 184" name="T16"/>
                <a:gd fmla="*/ 134 h 304" name="T17"/>
                <a:gd fmla="*/ 8 w 184" name="T18"/>
                <a:gd fmla="*/ 140 h 304" name="T19"/>
                <a:gd fmla="*/ 38 w 184" name="T20"/>
                <a:gd fmla="*/ 144 h 304" name="T21"/>
                <a:gd fmla="*/ 40 w 184" name="T22"/>
                <a:gd fmla="*/ 144 h 304" name="T23"/>
                <a:gd fmla="*/ 48 w 184" name="T24"/>
                <a:gd fmla="*/ 162 h 304" name="T25"/>
                <a:gd fmla="*/ 56 w 184" name="T26"/>
                <a:gd fmla="*/ 168 h 304" name="T27"/>
                <a:gd fmla="*/ 60 w 184" name="T28"/>
                <a:gd fmla="*/ 184 h 304" name="T29"/>
                <a:gd fmla="*/ 70 w 184" name="T30"/>
                <a:gd fmla="*/ 216 h 304" name="T31"/>
                <a:gd fmla="*/ 72 w 184" name="T32"/>
                <a:gd fmla="*/ 216 h 304" name="T33"/>
                <a:gd fmla="*/ 76 w 184" name="T34"/>
                <a:gd fmla="*/ 232 h 304" name="T35"/>
                <a:gd fmla="*/ 72 w 184" name="T36"/>
                <a:gd fmla="*/ 248 h 304" name="T37"/>
                <a:gd fmla="*/ 72 w 184" name="T38"/>
                <a:gd fmla="*/ 264 h 304" name="T39"/>
                <a:gd fmla="*/ 82 w 184" name="T40"/>
                <a:gd fmla="*/ 270 h 304" name="T41"/>
                <a:gd fmla="*/ 100 w 184" name="T42"/>
                <a:gd fmla="*/ 280 h 304" name="T43"/>
                <a:gd fmla="*/ 106 w 184" name="T44"/>
                <a:gd fmla="*/ 292 h 304" name="T45"/>
                <a:gd fmla="*/ 116 w 184" name="T46"/>
                <a:gd fmla="*/ 302 h 304" name="T47"/>
                <a:gd fmla="*/ 124 w 184" name="T48"/>
                <a:gd fmla="*/ 304 h 304" name="T49"/>
                <a:gd fmla="*/ 122 w 184" name="T50"/>
                <a:gd fmla="*/ 288 h 304" name="T51"/>
                <a:gd fmla="*/ 122 w 184" name="T52"/>
                <a:gd fmla="*/ 278 h 304" name="T53"/>
                <a:gd fmla="*/ 126 w 184" name="T54"/>
                <a:gd fmla="*/ 274 h 304" name="T55"/>
                <a:gd fmla="*/ 140 w 184" name="T56"/>
                <a:gd fmla="*/ 268 h 304" name="T57"/>
                <a:gd fmla="*/ 142 w 184" name="T58"/>
                <a:gd fmla="*/ 268 h 304" name="T59"/>
                <a:gd fmla="*/ 144 w 184" name="T60"/>
                <a:gd fmla="*/ 268 h 304" name="T61"/>
                <a:gd fmla="*/ 156 w 184" name="T62"/>
                <a:gd fmla="*/ 266 h 304" name="T63"/>
                <a:gd fmla="*/ 158 w 184" name="T64"/>
                <a:gd fmla="*/ 244 h 304" name="T65"/>
                <a:gd fmla="*/ 148 w 184" name="T66"/>
                <a:gd fmla="*/ 232 h 304" name="T67"/>
                <a:gd fmla="*/ 138 w 184" name="T68"/>
                <a:gd fmla="*/ 232 h 304" name="T69"/>
                <a:gd fmla="*/ 132 w 184" name="T70"/>
                <a:gd fmla="*/ 210 h 304" name="T71"/>
                <a:gd fmla="*/ 136 w 184" name="T72"/>
                <a:gd fmla="*/ 168 h 304" name="T73"/>
                <a:gd fmla="*/ 164 w 184" name="T74"/>
                <a:gd fmla="*/ 160 h 304" name="T75"/>
                <a:gd fmla="*/ 184 w 184" name="T76"/>
                <a:gd fmla="*/ 108 h 304" name="T77"/>
                <a:gd fmla="*/ 180 w 184" name="T78"/>
                <a:gd fmla="*/ 100 h 304" name="T79"/>
                <a:gd fmla="*/ 168 w 184" name="T80"/>
                <a:gd fmla="*/ 96 h 304" name="T81"/>
                <a:gd fmla="*/ 166 w 184" name="T82"/>
                <a:gd fmla="*/ 96 h 304" name="T83"/>
                <a:gd fmla="*/ 152 w 184" name="T84"/>
                <a:gd fmla="*/ 96 h 304" name="T85"/>
                <a:gd fmla="*/ 144 w 184" name="T86"/>
                <a:gd fmla="*/ 84 h 304" name="T87"/>
                <a:gd fmla="*/ 142 w 184" name="T88"/>
                <a:gd fmla="*/ 84 h 304" name="T89"/>
                <a:gd fmla="*/ 146 w 184" name="T90"/>
                <a:gd fmla="*/ 52 h 304" name="T91"/>
                <a:gd fmla="*/ 148 w 184" name="T92"/>
                <a:gd fmla="*/ 48 h 304" name="T93"/>
                <a:gd fmla="*/ 152 w 184" name="T94"/>
                <a:gd fmla="*/ 36 h 304" name="T95"/>
                <a:gd fmla="*/ 156 w 184" name="T96"/>
                <a:gd fmla="*/ 20 h 304" name="T97"/>
                <a:gd fmla="*/ 128 w 184" name="T98"/>
                <a:gd fmla="*/ 0 h 30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4" w="18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0" name="Freeform 8"/>
            <p:cNvSpPr/>
            <p:nvPr/>
          </p:nvSpPr>
          <p:spPr bwMode="auto">
            <a:xfrm>
              <a:off x="723900" y="1932894"/>
              <a:ext cx="2070100" cy="1565275"/>
            </a:xfrm>
            <a:custGeom>
              <a:gdLst>
                <a:gd fmla="*/ 1262 w 1304" name="T0"/>
                <a:gd fmla="*/ 442 h 986" name="T1"/>
                <a:gd fmla="*/ 1222 w 1304" name="T2"/>
                <a:gd fmla="*/ 404 h 986" name="T3"/>
                <a:gd fmla="*/ 1178 w 1304" name="T4"/>
                <a:gd fmla="*/ 360 h 986" name="T5"/>
                <a:gd fmla="*/ 1084 w 1304" name="T6"/>
                <a:gd fmla="*/ 334 h 986" name="T7"/>
                <a:gd fmla="*/ 1026 w 1304" name="T8"/>
                <a:gd fmla="*/ 300 h 986" name="T9"/>
                <a:gd fmla="*/ 1048 w 1304" name="T10"/>
                <a:gd fmla="*/ 180 h 986" name="T11"/>
                <a:gd fmla="*/ 996 w 1304" name="T12"/>
                <a:gd fmla="*/ 100 h 986" name="T13"/>
                <a:gd fmla="*/ 964 w 1304" name="T14"/>
                <a:gd fmla="*/ 74 h 986" name="T15"/>
                <a:gd fmla="*/ 938 w 1304" name="T16"/>
                <a:gd fmla="*/ 48 h 986" name="T17"/>
                <a:gd fmla="*/ 876 w 1304" name="T18"/>
                <a:gd fmla="*/ 36 h 986" name="T19"/>
                <a:gd fmla="*/ 816 w 1304" name="T20"/>
                <a:gd fmla="*/ 66 h 986" name="T21"/>
                <a:gd fmla="*/ 798 w 1304" name="T22"/>
                <a:gd fmla="*/ 130 h 986" name="T23"/>
                <a:gd fmla="*/ 750 w 1304" name="T24"/>
                <a:gd fmla="*/ 144 h 986" name="T25"/>
                <a:gd fmla="*/ 618 w 1304" name="T26"/>
                <a:gd fmla="*/ 224 h 986" name="T27"/>
                <a:gd fmla="*/ 602 w 1304" name="T28"/>
                <a:gd fmla="*/ 236 h 986" name="T29"/>
                <a:gd fmla="*/ 548 w 1304" name="T30"/>
                <a:gd fmla="*/ 220 h 986" name="T31"/>
                <a:gd fmla="*/ 482 w 1304" name="T32"/>
                <a:gd fmla="*/ 234 h 986" name="T33"/>
                <a:gd fmla="*/ 490 w 1304" name="T34"/>
                <a:gd fmla="*/ 336 h 986" name="T35"/>
                <a:gd fmla="*/ 466 w 1304" name="T36"/>
                <a:gd fmla="*/ 396 h 986" name="T37"/>
                <a:gd fmla="*/ 458 w 1304" name="T38"/>
                <a:gd fmla="*/ 382 h 986" name="T39"/>
                <a:gd fmla="*/ 426 w 1304" name="T40"/>
                <a:gd fmla="*/ 432 h 986" name="T41"/>
                <a:gd fmla="*/ 332 w 1304" name="T42"/>
                <a:gd fmla="*/ 468 h 986" name="T43"/>
                <a:gd fmla="*/ 254 w 1304" name="T44"/>
                <a:gd fmla="*/ 470 h 986" name="T45"/>
                <a:gd fmla="*/ 184 w 1304" name="T46"/>
                <a:gd fmla="*/ 506 h 986" name="T47"/>
                <a:gd fmla="*/ 104 w 1304" name="T48"/>
                <a:gd fmla="*/ 494 h 986" name="T49"/>
                <a:gd fmla="*/ 60 w 1304" name="T50"/>
                <a:gd fmla="*/ 482 h 986" name="T51"/>
                <a:gd fmla="*/ 10 w 1304" name="T52"/>
                <a:gd fmla="*/ 528 h 986" name="T53"/>
                <a:gd fmla="*/ 14 w 1304" name="T54"/>
                <a:gd fmla="*/ 562 h 986" name="T55"/>
                <a:gd fmla="*/ 30 w 1304" name="T56"/>
                <a:gd fmla="*/ 580 h 986" name="T57"/>
                <a:gd fmla="*/ 42 w 1304" name="T58"/>
                <a:gd fmla="*/ 712 h 986" name="T59"/>
                <a:gd fmla="*/ 12 w 1304" name="T60"/>
                <a:gd fmla="*/ 724 h 986" name="T61"/>
                <a:gd fmla="*/ 72 w 1304" name="T62"/>
                <a:gd fmla="*/ 764 h 986" name="T63"/>
                <a:gd fmla="*/ 120 w 1304" name="T64"/>
                <a:gd fmla="*/ 834 h 986" name="T65"/>
                <a:gd fmla="*/ 174 w 1304" name="T66"/>
                <a:gd fmla="*/ 888 h 986" name="T67"/>
                <a:gd fmla="*/ 210 w 1304" name="T68"/>
                <a:gd fmla="*/ 980 h 986" name="T69"/>
                <a:gd fmla="*/ 260 w 1304" name="T70"/>
                <a:gd fmla="*/ 984 h 986" name="T71"/>
                <a:gd fmla="*/ 278 w 1304" name="T72"/>
                <a:gd fmla="*/ 948 h 986" name="T73"/>
                <a:gd fmla="*/ 298 w 1304" name="T74"/>
                <a:gd fmla="*/ 926 h 986" name="T75"/>
                <a:gd fmla="*/ 412 w 1304" name="T76"/>
                <a:gd fmla="*/ 944 h 986" name="T77"/>
                <a:gd fmla="*/ 460 w 1304" name="T78"/>
                <a:gd fmla="*/ 930 h 986" name="T79"/>
                <a:gd fmla="*/ 502 w 1304" name="T80"/>
                <a:gd fmla="*/ 960 h 986" name="T81"/>
                <a:gd fmla="*/ 634 w 1304" name="T82"/>
                <a:gd fmla="*/ 958 h 986" name="T83"/>
                <a:gd fmla="*/ 736 w 1304" name="T84"/>
                <a:gd fmla="*/ 934 h 986" name="T85"/>
                <a:gd fmla="*/ 830 w 1304" name="T86"/>
                <a:gd fmla="*/ 944 h 986" name="T87"/>
                <a:gd fmla="*/ 892 w 1304" name="T88"/>
                <a:gd fmla="*/ 968 h 986" name="T89"/>
                <a:gd fmla="*/ 940 w 1304" name="T90"/>
                <a:gd fmla="*/ 940 h 986" name="T91"/>
                <a:gd fmla="*/ 954 w 1304" name="T92"/>
                <a:gd fmla="*/ 920 h 986" name="T93"/>
                <a:gd fmla="*/ 956 w 1304" name="T94"/>
                <a:gd fmla="*/ 888 h 986" name="T95"/>
                <a:gd fmla="*/ 922 w 1304" name="T96"/>
                <a:gd fmla="*/ 856 h 986" name="T97"/>
                <a:gd fmla="*/ 966 w 1304" name="T98"/>
                <a:gd fmla="*/ 796 h 986" name="T99"/>
                <a:gd fmla="*/ 1056 w 1304" name="T100"/>
                <a:gd fmla="*/ 780 h 986" name="T101"/>
                <a:gd fmla="*/ 1086 w 1304" name="T102"/>
                <a:gd fmla="*/ 748 h 986" name="T103"/>
                <a:gd fmla="*/ 1094 w 1304" name="T104"/>
                <a:gd fmla="*/ 686 h 986" name="T105"/>
                <a:gd fmla="*/ 1132 w 1304" name="T106"/>
                <a:gd fmla="*/ 676 h 986" name="T107"/>
                <a:gd fmla="*/ 1188 w 1304" name="T108"/>
                <a:gd fmla="*/ 612 h 986" name="T109"/>
                <a:gd fmla="*/ 1246 w 1304" name="T110"/>
                <a:gd fmla="*/ 598 h 986" name="T111"/>
                <a:gd fmla="*/ 1296 w 1304" name="T112"/>
                <a:gd fmla="*/ 580 h 986" name="T113"/>
                <a:gd fmla="*/ 1302 w 1304" name="T114"/>
                <a:gd fmla="*/ 530 h 98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85" w="1304">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1" name="Freeform 9"/>
            <p:cNvSpPr/>
            <p:nvPr/>
          </p:nvSpPr>
          <p:spPr bwMode="auto">
            <a:xfrm>
              <a:off x="2066925" y="3161619"/>
              <a:ext cx="1289050" cy="923925"/>
            </a:xfrm>
            <a:custGeom>
              <a:gdLst>
                <a:gd fmla="*/ 482 w 812" name="T0"/>
                <a:gd fmla="*/ 58 h 582" name="T1"/>
                <a:gd fmla="*/ 436 w 812" name="T2"/>
                <a:gd fmla="*/ 74 h 582" name="T3"/>
                <a:gd fmla="*/ 356 w 812" name="T4"/>
                <a:gd fmla="*/ 18 h 582" name="T5"/>
                <a:gd fmla="*/ 314 w 812" name="T6"/>
                <a:gd fmla="*/ 6 h 582" name="T7"/>
                <a:gd fmla="*/ 248 w 812" name="T8"/>
                <a:gd fmla="*/ 6 h 582" name="T9"/>
                <a:gd fmla="*/ 196 w 812" name="T10"/>
                <a:gd fmla="*/ 20 h 582" name="T11"/>
                <a:gd fmla="*/ 158 w 812" name="T12"/>
                <a:gd fmla="*/ 28 h 582" name="T13"/>
                <a:gd fmla="*/ 82 w 812" name="T14"/>
                <a:gd fmla="*/ 40 h 582" name="T15"/>
                <a:gd fmla="*/ 98 w 812" name="T16"/>
                <a:gd fmla="*/ 90 h 582" name="T17"/>
                <a:gd fmla="*/ 120 w 812" name="T18"/>
                <a:gd fmla="*/ 118 h 582" name="T19"/>
                <a:gd fmla="*/ 102 w 812" name="T20"/>
                <a:gd fmla="*/ 166 h 582" name="T21"/>
                <a:gd fmla="*/ 112 w 812" name="T22"/>
                <a:gd fmla="*/ 204 h 582" name="T23"/>
                <a:gd fmla="*/ 96 w 812" name="T24"/>
                <a:gd fmla="*/ 216 h 582" name="T25"/>
                <a:gd fmla="*/ 44 w 812" name="T26"/>
                <a:gd fmla="*/ 202 h 582" name="T27"/>
                <a:gd fmla="*/ 16 w 812" name="T28"/>
                <a:gd fmla="*/ 248 h 582" name="T29"/>
                <a:gd fmla="*/ 4 w 812" name="T30"/>
                <a:gd fmla="*/ 262 h 582" name="T31"/>
                <a:gd fmla="*/ 18 w 812" name="T32"/>
                <a:gd fmla="*/ 310 h 582" name="T33"/>
                <a:gd fmla="*/ 0 w 812" name="T34"/>
                <a:gd fmla="*/ 370 h 582" name="T35"/>
                <a:gd fmla="*/ 40 w 812" name="T36"/>
                <a:gd fmla="*/ 422 h 582" name="T37"/>
                <a:gd fmla="*/ 76 w 812" name="T38"/>
                <a:gd fmla="*/ 418 h 582" name="T39"/>
                <a:gd fmla="*/ 92 w 812" name="T40"/>
                <a:gd fmla="*/ 426 h 582" name="T41"/>
                <a:gd fmla="*/ 126 w 812" name="T42"/>
                <a:gd fmla="*/ 458 h 582" name="T43"/>
                <a:gd fmla="*/ 160 w 812" name="T44"/>
                <a:gd fmla="*/ 474 h 582" name="T45"/>
                <a:gd fmla="*/ 232 w 812" name="T46"/>
                <a:gd fmla="*/ 498 h 582" name="T47"/>
                <a:gd fmla="*/ 304 w 812" name="T48"/>
                <a:gd fmla="*/ 496 h 582" name="T49"/>
                <a:gd fmla="*/ 340 w 812" name="T50"/>
                <a:gd fmla="*/ 536 h 582" name="T51"/>
                <a:gd fmla="*/ 350 w 812" name="T52"/>
                <a:gd fmla="*/ 554 h 582" name="T53"/>
                <a:gd fmla="*/ 366 w 812" name="T54"/>
                <a:gd fmla="*/ 578 h 582" name="T55"/>
                <a:gd fmla="*/ 404 w 812" name="T56"/>
                <a:gd fmla="*/ 554 h 582" name="T57"/>
                <a:gd fmla="*/ 444 w 812" name="T58"/>
                <a:gd fmla="*/ 554 h 582" name="T59"/>
                <a:gd fmla="*/ 452 w 812" name="T60"/>
                <a:gd fmla="*/ 522 h 582" name="T61"/>
                <a:gd fmla="*/ 484 w 812" name="T62"/>
                <a:gd fmla="*/ 458 h 582" name="T63"/>
                <a:gd fmla="*/ 480 w 812" name="T64"/>
                <a:gd fmla="*/ 418 h 582" name="T65"/>
                <a:gd fmla="*/ 532 w 812" name="T66"/>
                <a:gd fmla="*/ 414 h 582" name="T67"/>
                <a:gd fmla="*/ 560 w 812" name="T68"/>
                <a:gd fmla="*/ 452 h 582" name="T69"/>
                <a:gd fmla="*/ 580 w 812" name="T70"/>
                <a:gd fmla="*/ 468 h 582" name="T71"/>
                <a:gd fmla="*/ 598 w 812" name="T72"/>
                <a:gd fmla="*/ 498 h 582" name="T73"/>
                <a:gd fmla="*/ 650 w 812" name="T74"/>
                <a:gd fmla="*/ 518 h 582" name="T75"/>
                <a:gd fmla="*/ 664 w 812" name="T76"/>
                <a:gd fmla="*/ 522 h 582" name="T77"/>
                <a:gd fmla="*/ 700 w 812" name="T78"/>
                <a:gd fmla="*/ 508 h 582" name="T79"/>
                <a:gd fmla="*/ 698 w 812" name="T80"/>
                <a:gd fmla="*/ 480 h 582" name="T81"/>
                <a:gd fmla="*/ 696 w 812" name="T82"/>
                <a:gd fmla="*/ 460 h 582" name="T83"/>
                <a:gd fmla="*/ 690 w 812" name="T84"/>
                <a:gd fmla="*/ 406 h 582" name="T85"/>
                <a:gd fmla="*/ 746 w 812" name="T86"/>
                <a:gd fmla="*/ 392 h 582" name="T87"/>
                <a:gd fmla="*/ 728 w 812" name="T88"/>
                <a:gd fmla="*/ 374 h 582" name="T89"/>
                <a:gd fmla="*/ 782 w 812" name="T90"/>
                <a:gd fmla="*/ 314 h 582" name="T91"/>
                <a:gd fmla="*/ 800 w 812" name="T92"/>
                <a:gd fmla="*/ 256 h 582" name="T93"/>
                <a:gd fmla="*/ 778 w 812" name="T94"/>
                <a:gd fmla="*/ 182 h 582" name="T95"/>
                <a:gd fmla="*/ 736 w 812" name="T96"/>
                <a:gd fmla="*/ 158 h 582" name="T97"/>
                <a:gd fmla="*/ 664 w 812" name="T98"/>
                <a:gd fmla="*/ 94 h 582" name="T99"/>
                <a:gd fmla="*/ 644 w 812" name="T100"/>
                <a:gd fmla="*/ 106 h 582" name="T101"/>
                <a:gd fmla="*/ 596 w 812" name="T102"/>
                <a:gd fmla="*/ 62 h 582" name="T103"/>
                <a:gd fmla="*/ 560 w 812" name="T104"/>
                <a:gd fmla="*/ 52 h 582" name="T105"/>
                <a:gd fmla="*/ 542 w 812" name="T106"/>
                <a:gd fmla="*/ 56 h 5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2" w="81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2" name="Freeform 10"/>
            <p:cNvSpPr/>
            <p:nvPr/>
          </p:nvSpPr>
          <p:spPr bwMode="auto">
            <a:xfrm>
              <a:off x="2806700" y="3809319"/>
              <a:ext cx="1114425" cy="977900"/>
            </a:xfrm>
            <a:custGeom>
              <a:gdLst>
                <a:gd fmla="*/ 20 w 702" name="T0"/>
                <a:gd fmla="*/ 28 h 616" name="T1"/>
                <a:gd fmla="*/ 6 w 702" name="T2"/>
                <a:gd fmla="*/ 94 h 616" name="T3"/>
                <a:gd fmla="*/ 38 w 702" name="T4"/>
                <a:gd fmla="*/ 138 h 616" name="T5"/>
                <a:gd fmla="*/ 56 w 702" name="T6"/>
                <a:gd fmla="*/ 178 h 616" name="T7"/>
                <a:gd fmla="*/ 70 w 702" name="T8"/>
                <a:gd fmla="*/ 196 h 616" name="T9"/>
                <a:gd fmla="*/ 82 w 702" name="T10"/>
                <a:gd fmla="*/ 258 h 616" name="T11"/>
                <a:gd fmla="*/ 90 w 702" name="T12"/>
                <a:gd fmla="*/ 286 h 616" name="T13"/>
                <a:gd fmla="*/ 88 w 702" name="T14"/>
                <a:gd fmla="*/ 320 h 616" name="T15"/>
                <a:gd fmla="*/ 100 w 702" name="T16"/>
                <a:gd fmla="*/ 350 h 616" name="T17"/>
                <a:gd fmla="*/ 86 w 702" name="T18"/>
                <a:gd fmla="*/ 418 h 616" name="T19"/>
                <a:gd fmla="*/ 102 w 702" name="T20"/>
                <a:gd fmla="*/ 442 h 616" name="T21"/>
                <a:gd fmla="*/ 110 w 702" name="T22"/>
                <a:gd fmla="*/ 462 h 616" name="T23"/>
                <a:gd fmla="*/ 122 w 702" name="T24"/>
                <a:gd fmla="*/ 444 h 616" name="T25"/>
                <a:gd fmla="*/ 126 w 702" name="T26"/>
                <a:gd fmla="*/ 420 h 616" name="T27"/>
                <a:gd fmla="*/ 156 w 702" name="T28"/>
                <a:gd fmla="*/ 440 h 616" name="T29"/>
                <a:gd fmla="*/ 170 w 702" name="T30"/>
                <a:gd fmla="*/ 474 h 616" name="T31"/>
                <a:gd fmla="*/ 200 w 702" name="T32"/>
                <a:gd fmla="*/ 470 h 616" name="T33"/>
                <a:gd fmla="*/ 238 w 702" name="T34"/>
                <a:gd fmla="*/ 558 h 616" name="T35"/>
                <a:gd fmla="*/ 246 w 702" name="T36"/>
                <a:gd fmla="*/ 598 h 616" name="T37"/>
                <a:gd fmla="*/ 262 w 702" name="T38"/>
                <a:gd fmla="*/ 592 h 616" name="T39"/>
                <a:gd fmla="*/ 270 w 702" name="T40"/>
                <a:gd fmla="*/ 614 h 616" name="T41"/>
                <a:gd fmla="*/ 306 w 702" name="T42"/>
                <a:gd fmla="*/ 586 h 616" name="T43"/>
                <a:gd fmla="*/ 330 w 702" name="T44"/>
                <a:gd fmla="*/ 546 h 616" name="T45"/>
                <a:gd fmla="*/ 332 w 702" name="T46"/>
                <a:gd fmla="*/ 518 h 616" name="T47"/>
                <a:gd fmla="*/ 374 w 702" name="T48"/>
                <a:gd fmla="*/ 470 h 616" name="T49"/>
                <a:gd fmla="*/ 402 w 702" name="T50"/>
                <a:gd fmla="*/ 426 h 616" name="T51"/>
                <a:gd fmla="*/ 442 w 702" name="T52"/>
                <a:gd fmla="*/ 472 h 616" name="T53"/>
                <a:gd fmla="*/ 458 w 702" name="T54"/>
                <a:gd fmla="*/ 474 h 616" name="T55"/>
                <a:gd fmla="*/ 480 w 702" name="T56"/>
                <a:gd fmla="*/ 466 h 616" name="T57"/>
                <a:gd fmla="*/ 498 w 702" name="T58"/>
                <a:gd fmla="*/ 494 h 616" name="T59"/>
                <a:gd fmla="*/ 556 w 702" name="T60"/>
                <a:gd fmla="*/ 472 h 616" name="T61"/>
                <a:gd fmla="*/ 528 w 702" name="T62"/>
                <a:gd fmla="*/ 458 h 616" name="T63"/>
                <a:gd fmla="*/ 530 w 702" name="T64"/>
                <a:gd fmla="*/ 416 h 616" name="T65"/>
                <a:gd fmla="*/ 550 w 702" name="T66"/>
                <a:gd fmla="*/ 414 h 616" name="T67"/>
                <a:gd fmla="*/ 516 w 702" name="T68"/>
                <a:gd fmla="*/ 372 h 616" name="T69"/>
                <a:gd fmla="*/ 606 w 702" name="T70"/>
                <a:gd fmla="*/ 288 h 616" name="T71"/>
                <a:gd fmla="*/ 654 w 702" name="T72"/>
                <a:gd fmla="*/ 242 h 616" name="T73"/>
                <a:gd fmla="*/ 674 w 702" name="T74"/>
                <a:gd fmla="*/ 214 h 616" name="T75"/>
                <a:gd fmla="*/ 702 w 702" name="T76"/>
                <a:gd fmla="*/ 158 h 616" name="T77"/>
                <a:gd fmla="*/ 638 w 702" name="T78"/>
                <a:gd fmla="*/ 146 h 616" name="T79"/>
                <a:gd fmla="*/ 624 w 702" name="T80"/>
                <a:gd fmla="*/ 142 h 616" name="T81"/>
                <a:gd fmla="*/ 608 w 702" name="T82"/>
                <a:gd fmla="*/ 146 h 616" name="T83"/>
                <a:gd fmla="*/ 596 w 702" name="T84"/>
                <a:gd fmla="*/ 126 h 616" name="T85"/>
                <a:gd fmla="*/ 576 w 702" name="T86"/>
                <a:gd fmla="*/ 124 h 616" name="T87"/>
                <a:gd fmla="*/ 526 w 702" name="T88"/>
                <a:gd fmla="*/ 116 h 616" name="T89"/>
                <a:gd fmla="*/ 506 w 702" name="T90"/>
                <a:gd fmla="*/ 118 h 616" name="T91"/>
                <a:gd fmla="*/ 452 w 702" name="T92"/>
                <a:gd fmla="*/ 118 h 616" name="T93"/>
                <a:gd fmla="*/ 442 w 702" name="T94"/>
                <a:gd fmla="*/ 80 h 616" name="T95"/>
                <a:gd fmla="*/ 360 w 702" name="T96"/>
                <a:gd fmla="*/ 32 h 616" name="T97"/>
                <a:gd fmla="*/ 338 w 702" name="T98"/>
                <a:gd fmla="*/ 0 h 616" name="T99"/>
                <a:gd fmla="*/ 320 w 702" name="T100"/>
                <a:gd fmla="*/ 62 h 616" name="T101"/>
                <a:gd fmla="*/ 306 w 702" name="T102"/>
                <a:gd fmla="*/ 70 h 616" name="T103"/>
                <a:gd fmla="*/ 262 w 702" name="T104"/>
                <a:gd fmla="*/ 82 h 616" name="T105"/>
                <a:gd fmla="*/ 240 w 702" name="T106"/>
                <a:gd fmla="*/ 88 h 616" name="T107"/>
                <a:gd fmla="*/ 242 w 702" name="T108"/>
                <a:gd fmla="*/ 116 h 616" name="T109"/>
                <a:gd fmla="*/ 188 w 702" name="T110"/>
                <a:gd fmla="*/ 134 h 616" name="T111"/>
                <a:gd fmla="*/ 146 w 702" name="T112"/>
                <a:gd fmla="*/ 106 h 616" name="T113"/>
                <a:gd fmla="*/ 118 w 702" name="T114"/>
                <a:gd fmla="*/ 84 h 616" name="T115"/>
                <a:gd fmla="*/ 98 w 702" name="T116"/>
                <a:gd fmla="*/ 62 h 616" name="T117"/>
                <a:gd fmla="*/ 78 w 702" name="T118"/>
                <a:gd fmla="*/ 12 h 6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16" w="702">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3" name="Freeform 11"/>
            <p:cNvSpPr/>
            <p:nvPr/>
          </p:nvSpPr>
          <p:spPr bwMode="auto">
            <a:xfrm>
              <a:off x="955675" y="3412444"/>
              <a:ext cx="1993900" cy="1212850"/>
            </a:xfrm>
            <a:custGeom>
              <a:gdLst>
                <a:gd fmla="*/ 138 w 1256" name="T0"/>
                <a:gd fmla="*/ 22 h 764" name="T1"/>
                <a:gd fmla="*/ 122 w 1256" name="T2"/>
                <a:gd fmla="*/ 56 h 764" name="T3"/>
                <a:gd fmla="*/ 66 w 1256" name="T4"/>
                <a:gd fmla="*/ 58 h 764" name="T5"/>
                <a:gd fmla="*/ 48 w 1256" name="T6"/>
                <a:gd fmla="*/ 92 h 764" name="T7"/>
                <a:gd fmla="*/ 56 w 1256" name="T8"/>
                <a:gd fmla="*/ 150 h 764" name="T9"/>
                <a:gd fmla="*/ 56 w 1256" name="T10"/>
                <a:gd fmla="*/ 196 h 764" name="T11"/>
                <a:gd fmla="*/ 16 w 1256" name="T12"/>
                <a:gd fmla="*/ 232 h 764" name="T13"/>
                <a:gd fmla="*/ 2 w 1256" name="T14"/>
                <a:gd fmla="*/ 262 h 764" name="T15"/>
                <a:gd fmla="*/ 28 w 1256" name="T16"/>
                <a:gd fmla="*/ 300 h 764" name="T17"/>
                <a:gd fmla="*/ 60 w 1256" name="T18"/>
                <a:gd fmla="*/ 332 h 764" name="T19"/>
                <a:gd fmla="*/ 138 w 1256" name="T20"/>
                <a:gd fmla="*/ 408 h 764" name="T21"/>
                <a:gd fmla="*/ 182 w 1256" name="T22"/>
                <a:gd fmla="*/ 394 h 764" name="T23"/>
                <a:gd fmla="*/ 240 w 1256" name="T24"/>
                <a:gd fmla="*/ 464 h 764" name="T25"/>
                <a:gd fmla="*/ 294 w 1256" name="T26"/>
                <a:gd fmla="*/ 504 h 764" name="T27"/>
                <a:gd fmla="*/ 376 w 1256" name="T28"/>
                <a:gd fmla="*/ 586 h 764" name="T29"/>
                <a:gd fmla="*/ 426 w 1256" name="T30"/>
                <a:gd fmla="*/ 628 h 764" name="T31"/>
                <a:gd fmla="*/ 524 w 1256" name="T32"/>
                <a:gd fmla="*/ 648 h 764" name="T33"/>
                <a:gd fmla="*/ 590 w 1256" name="T34"/>
                <a:gd fmla="*/ 644 h 764" name="T35"/>
                <a:gd fmla="*/ 588 w 1256" name="T36"/>
                <a:gd fmla="*/ 670 h 764" name="T37"/>
                <a:gd fmla="*/ 592 w 1256" name="T38"/>
                <a:gd fmla="*/ 698 h 764" name="T39"/>
                <a:gd fmla="*/ 616 w 1256" name="T40"/>
                <a:gd fmla="*/ 676 h 764" name="T41"/>
                <a:gd fmla="*/ 660 w 1256" name="T42"/>
                <a:gd fmla="*/ 638 h 764" name="T43"/>
                <a:gd fmla="*/ 772 w 1256" name="T44"/>
                <a:gd fmla="*/ 682 h 764" name="T45"/>
                <a:gd fmla="*/ 808 w 1256" name="T46"/>
                <a:gd fmla="*/ 762 h 764" name="T47"/>
                <a:gd fmla="*/ 928 w 1256" name="T48"/>
                <a:gd fmla="*/ 716 h 764" name="T49"/>
                <a:gd fmla="*/ 1024 w 1256" name="T50"/>
                <a:gd fmla="*/ 680 h 764" name="T51"/>
                <a:gd fmla="*/ 1122 w 1256" name="T52"/>
                <a:gd fmla="*/ 712 h 764" name="T53"/>
                <a:gd fmla="*/ 1138 w 1256" name="T54"/>
                <a:gd fmla="*/ 716 h 764" name="T55"/>
                <a:gd fmla="*/ 1144 w 1256" name="T56"/>
                <a:gd fmla="*/ 674 h 764" name="T57"/>
                <a:gd fmla="*/ 1182 w 1256" name="T58"/>
                <a:gd fmla="*/ 682 h 764" name="T59"/>
                <a:gd fmla="*/ 1214 w 1256" name="T60"/>
                <a:gd fmla="*/ 686 h 764" name="T61"/>
                <a:gd fmla="*/ 1214 w 1256" name="T62"/>
                <a:gd fmla="*/ 660 h 764" name="T63"/>
                <a:gd fmla="*/ 1256 w 1256" name="T64"/>
                <a:gd fmla="*/ 598 h 764" name="T65"/>
                <a:gd fmla="*/ 1248 w 1256" name="T66"/>
                <a:gd fmla="*/ 540 h 764" name="T67"/>
                <a:gd fmla="*/ 1232 w 1256" name="T68"/>
                <a:gd fmla="*/ 498 h 764" name="T69"/>
                <a:gd fmla="*/ 1228 w 1256" name="T70"/>
                <a:gd fmla="*/ 448 h 764" name="T71"/>
                <a:gd fmla="*/ 1200 w 1256" name="T72"/>
                <a:gd fmla="*/ 412 h 764" name="T73"/>
                <a:gd fmla="*/ 1162 w 1256" name="T74"/>
                <a:gd fmla="*/ 366 h 764" name="T75"/>
                <a:gd fmla="*/ 1152 w 1256" name="T76"/>
                <a:gd fmla="*/ 418 h 764" name="T77"/>
                <a:gd fmla="*/ 1074 w 1256" name="T78"/>
                <a:gd fmla="*/ 436 h 764" name="T79"/>
                <a:gd fmla="*/ 1024 w 1256" name="T80"/>
                <a:gd fmla="*/ 380 h 764" name="T81"/>
                <a:gd fmla="*/ 974 w 1256" name="T82"/>
                <a:gd fmla="*/ 350 h 764" name="T83"/>
                <a:gd fmla="*/ 860 w 1256" name="T84"/>
                <a:gd fmla="*/ 324 h 764" name="T85"/>
                <a:gd fmla="*/ 820 w 1256" name="T86"/>
                <a:gd fmla="*/ 308 h 764" name="T87"/>
                <a:gd fmla="*/ 788 w 1256" name="T88"/>
                <a:gd fmla="*/ 272 h 764" name="T89"/>
                <a:gd fmla="*/ 760 w 1256" name="T90"/>
                <a:gd fmla="*/ 280 h 764" name="T91"/>
                <a:gd fmla="*/ 736 w 1256" name="T92"/>
                <a:gd fmla="*/ 272 h 764" name="T93"/>
                <a:gd fmla="*/ 704 w 1256" name="T94"/>
                <a:gd fmla="*/ 232 h 764" name="T95"/>
                <a:gd fmla="*/ 692 w 1256" name="T96"/>
                <a:gd fmla="*/ 196 h 764" name="T97"/>
                <a:gd fmla="*/ 694 w 1256" name="T98"/>
                <a:gd fmla="*/ 118 h 764" name="T99"/>
                <a:gd fmla="*/ 708 w 1256" name="T100"/>
                <a:gd fmla="*/ 84 h 764" name="T101"/>
                <a:gd fmla="*/ 712 w 1256" name="T102"/>
                <a:gd fmla="*/ 62 h 764" name="T103"/>
                <a:gd fmla="*/ 710 w 1256" name="T104"/>
                <a:gd fmla="*/ 42 h 764" name="T105"/>
                <a:gd fmla="*/ 692 w 1256" name="T106"/>
                <a:gd fmla="*/ 30 h 764" name="T107"/>
                <a:gd fmla="*/ 608 w 1256" name="T108"/>
                <a:gd fmla="*/ 4 h 764" name="T109"/>
                <a:gd fmla="*/ 532 w 1256" name="T110"/>
                <a:gd fmla="*/ 16 h 764" name="T111"/>
                <a:gd fmla="*/ 472 w 1256" name="T112"/>
                <a:gd fmla="*/ 40 h 764" name="T113"/>
                <a:gd fmla="*/ 438 w 1256" name="T114"/>
                <a:gd fmla="*/ 36 h 764" name="T115"/>
                <a:gd fmla="*/ 356 w 1256" name="T116"/>
                <a:gd fmla="*/ 36 h 764" name="T117"/>
                <a:gd fmla="*/ 318 w 1256" name="T118"/>
                <a:gd fmla="*/ 20 h 764" name="T119"/>
                <a:gd fmla="*/ 296 w 1256" name="T120"/>
                <a:gd fmla="*/ 8 h 764" name="T121"/>
                <a:gd fmla="*/ 226 w 1256" name="T122"/>
                <a:gd fmla="*/ 20 h 764" name="T123"/>
                <a:gd fmla="*/ 152 w 1256" name="T124"/>
                <a:gd fmla="*/ 4 h 7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4" w="1256">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4" name="Freeform 12"/>
            <p:cNvSpPr/>
            <p:nvPr/>
          </p:nvSpPr>
          <p:spPr bwMode="auto">
            <a:xfrm>
              <a:off x="2771775" y="4422094"/>
              <a:ext cx="901700" cy="939800"/>
            </a:xfrm>
            <a:custGeom>
              <a:gdLst>
                <a:gd fmla="*/ 20 w 568" name="T0"/>
                <a:gd fmla="*/ 364 h 592" name="T1"/>
                <a:gd fmla="*/ 74 w 568" name="T2"/>
                <a:gd fmla="*/ 378 h 592" name="T3"/>
                <a:gd fmla="*/ 136 w 568" name="T4"/>
                <a:gd fmla="*/ 442 h 592" name="T5"/>
                <a:gd fmla="*/ 110 w 568" name="T6"/>
                <a:gd fmla="*/ 506 h 592" name="T7"/>
                <a:gd fmla="*/ 144 w 568" name="T8"/>
                <a:gd fmla="*/ 520 h 592" name="T9"/>
                <a:gd fmla="*/ 236 w 568" name="T10"/>
                <a:gd fmla="*/ 562 h 592" name="T11"/>
                <a:gd fmla="*/ 252 w 568" name="T12"/>
                <a:gd fmla="*/ 586 h 592" name="T13"/>
                <a:gd fmla="*/ 262 w 568" name="T14"/>
                <a:gd fmla="*/ 522 h 592" name="T15"/>
                <a:gd fmla="*/ 320 w 568" name="T16"/>
                <a:gd fmla="*/ 470 h 592" name="T17"/>
                <a:gd fmla="*/ 362 w 568" name="T18"/>
                <a:gd fmla="*/ 490 h 592" name="T19"/>
                <a:gd fmla="*/ 438 w 568" name="T20"/>
                <a:gd fmla="*/ 466 h 592" name="T21"/>
                <a:gd fmla="*/ 528 w 568" name="T22"/>
                <a:gd fmla="*/ 426 h 592" name="T23"/>
                <a:gd fmla="*/ 540 w 568" name="T24"/>
                <a:gd fmla="*/ 432 h 592" name="T25"/>
                <a:gd fmla="*/ 566 w 568" name="T26"/>
                <a:gd fmla="*/ 386 h 592" name="T27"/>
                <a:gd fmla="*/ 534 w 568" name="T28"/>
                <a:gd fmla="*/ 392 h 592" name="T29"/>
                <a:gd fmla="*/ 504 w 568" name="T30"/>
                <a:gd fmla="*/ 360 h 592" name="T31"/>
                <a:gd fmla="*/ 468 w 568" name="T32"/>
                <a:gd fmla="*/ 364 h 592" name="T33"/>
                <a:gd fmla="*/ 468 w 568" name="T34"/>
                <a:gd fmla="*/ 310 h 592" name="T35"/>
                <a:gd fmla="*/ 452 w 568" name="T36"/>
                <a:gd fmla="*/ 272 h 592" name="T37"/>
                <a:gd fmla="*/ 440 w 568" name="T38"/>
                <a:gd fmla="*/ 190 h 592" name="T39"/>
                <a:gd fmla="*/ 400 w 568" name="T40"/>
                <a:gd fmla="*/ 168 h 592" name="T41"/>
                <a:gd fmla="*/ 412 w 568" name="T42"/>
                <a:gd fmla="*/ 132 h 592" name="T43"/>
                <a:gd fmla="*/ 472 w 568" name="T44"/>
                <a:gd fmla="*/ 126 h 592" name="T45"/>
                <a:gd fmla="*/ 512 w 568" name="T46"/>
                <a:gd fmla="*/ 112 h 592" name="T47"/>
                <a:gd fmla="*/ 478 w 568" name="T48"/>
                <a:gd fmla="*/ 100 h 592" name="T49"/>
                <a:gd fmla="*/ 454 w 568" name="T50"/>
                <a:gd fmla="*/ 90 h 592" name="T51"/>
                <a:gd fmla="*/ 454 w 568" name="T52"/>
                <a:gd fmla="*/ 66 h 592" name="T53"/>
                <a:gd fmla="*/ 404 w 568" name="T54"/>
                <a:gd fmla="*/ 82 h 592" name="T55"/>
                <a:gd fmla="*/ 386 w 568" name="T56"/>
                <a:gd fmla="*/ 124 h 592" name="T57"/>
                <a:gd fmla="*/ 364 w 568" name="T58"/>
                <a:gd fmla="*/ 170 h 592" name="T59"/>
                <a:gd fmla="*/ 356 w 568" name="T60"/>
                <a:gd fmla="*/ 208 h 592" name="T61"/>
                <a:gd fmla="*/ 346 w 568" name="T62"/>
                <a:gd fmla="*/ 214 h 592" name="T63"/>
                <a:gd fmla="*/ 316 w 568" name="T64"/>
                <a:gd fmla="*/ 214 h 592" name="T65"/>
                <a:gd fmla="*/ 288 w 568" name="T66"/>
                <a:gd fmla="*/ 240 h 592" name="T67"/>
                <a:gd fmla="*/ 276 w 568" name="T68"/>
                <a:gd fmla="*/ 224 h 592" name="T69"/>
                <a:gd fmla="*/ 264 w 568" name="T70"/>
                <a:gd fmla="*/ 222 h 592" name="T71"/>
                <a:gd fmla="*/ 252 w 568" name="T72"/>
                <a:gd fmla="*/ 176 h 592" name="T73"/>
                <a:gd fmla="*/ 220 w 568" name="T74"/>
                <a:gd fmla="*/ 116 h 592" name="T75"/>
                <a:gd fmla="*/ 212 w 568" name="T76"/>
                <a:gd fmla="*/ 92 h 592" name="T77"/>
                <a:gd fmla="*/ 188 w 568" name="T78"/>
                <a:gd fmla="*/ 96 h 592" name="T79"/>
                <a:gd fmla="*/ 172 w 568" name="T80"/>
                <a:gd fmla="*/ 70 h 592" name="T81"/>
                <a:gd fmla="*/ 156 w 568" name="T82"/>
                <a:gd fmla="*/ 50 h 592" name="T83"/>
                <a:gd fmla="*/ 142 w 568" name="T84"/>
                <a:gd fmla="*/ 78 h 592" name="T85"/>
                <a:gd fmla="*/ 124 w 568" name="T86"/>
                <a:gd fmla="*/ 84 h 592" name="T87"/>
                <a:gd fmla="*/ 116 w 568" name="T88"/>
                <a:gd fmla="*/ 62 h 592" name="T89"/>
                <a:gd fmla="*/ 104 w 568" name="T90"/>
                <a:gd fmla="*/ 6 h 592" name="T91"/>
                <a:gd fmla="*/ 82 w 568" name="T92"/>
                <a:gd fmla="*/ 36 h 592" name="T93"/>
                <a:gd fmla="*/ 72 w 568" name="T94"/>
                <a:gd fmla="*/ 60 h 592" name="T95"/>
                <a:gd fmla="*/ 54 w 568" name="T96"/>
                <a:gd fmla="*/ 104 h 592" name="T97"/>
                <a:gd fmla="*/ 72 w 568" name="T98"/>
                <a:gd fmla="*/ 106 h 592" name="T99"/>
                <a:gd fmla="*/ 92 w 568" name="T100"/>
                <a:gd fmla="*/ 140 h 592" name="T101"/>
                <a:gd fmla="*/ 68 w 568" name="T102"/>
                <a:gd fmla="*/ 254 h 592" name="T103"/>
                <a:gd fmla="*/ 22 w 568" name="T104"/>
                <a:gd fmla="*/ 298 h 592" name="T105"/>
                <a:gd fmla="*/ 4 w 568" name="T106"/>
                <a:gd fmla="*/ 326 h 5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2" w="568">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5" name="Freeform 13"/>
            <p:cNvSpPr/>
            <p:nvPr/>
          </p:nvSpPr>
          <p:spPr bwMode="auto">
            <a:xfrm>
              <a:off x="3419475" y="4409394"/>
              <a:ext cx="609600" cy="527050"/>
            </a:xfrm>
            <a:custGeom>
              <a:gdLst>
                <a:gd fmla="*/ 284 w 384" name="T0"/>
                <a:gd fmla="*/ 14 h 332" name="T1"/>
                <a:gd fmla="*/ 272 w 384" name="T2"/>
                <a:gd fmla="*/ 26 h 332" name="T3"/>
                <a:gd fmla="*/ 262 w 384" name="T4"/>
                <a:gd fmla="*/ 20 h 332" name="T5"/>
                <a:gd fmla="*/ 260 w 384" name="T6"/>
                <a:gd fmla="*/ 10 h 332" name="T7"/>
                <a:gd fmla="*/ 250 w 384" name="T8"/>
                <a:gd fmla="*/ 8 h 332" name="T9"/>
                <a:gd fmla="*/ 240 w 384" name="T10"/>
                <a:gd fmla="*/ 34 h 332" name="T11"/>
                <a:gd fmla="*/ 216 w 384" name="T12"/>
                <a:gd fmla="*/ 34 h 332" name="T13"/>
                <a:gd fmla="*/ 208 w 384" name="T14"/>
                <a:gd fmla="*/ 44 h 332" name="T15"/>
                <a:gd fmla="*/ 188 w 384" name="T16"/>
                <a:gd fmla="*/ 58 h 332" name="T17"/>
                <a:gd fmla="*/ 182 w 384" name="T18"/>
                <a:gd fmla="*/ 58 h 332" name="T19"/>
                <a:gd fmla="*/ 160 w 384" name="T20"/>
                <a:gd fmla="*/ 54 h 332" name="T21"/>
                <a:gd fmla="*/ 160 w 384" name="T22"/>
                <a:gd fmla="*/ 50 h 332" name="T23"/>
                <a:gd fmla="*/ 148 w 384" name="T24"/>
                <a:gd fmla="*/ 74 h 332" name="T25"/>
                <a:gd fmla="*/ 170 w 384" name="T26"/>
                <a:gd fmla="*/ 82 h 332" name="T27"/>
                <a:gd fmla="*/ 176 w 384" name="T28"/>
                <a:gd fmla="*/ 110 h 332" name="T29"/>
                <a:gd fmla="*/ 160 w 384" name="T30"/>
                <a:gd fmla="*/ 122 h 332" name="T31"/>
                <a:gd fmla="*/ 124 w 384" name="T32"/>
                <a:gd fmla="*/ 130 h 332" name="T33"/>
                <a:gd fmla="*/ 114 w 384" name="T34"/>
                <a:gd fmla="*/ 126 h 332" name="T35"/>
                <a:gd fmla="*/ 104 w 384" name="T36"/>
                <a:gd fmla="*/ 134 h 332" name="T37"/>
                <a:gd fmla="*/ 78 w 384" name="T38"/>
                <a:gd fmla="*/ 148 h 332" name="T39"/>
                <a:gd fmla="*/ 16 w 384" name="T40"/>
                <a:gd fmla="*/ 146 h 332" name="T41"/>
                <a:gd fmla="*/ 0 w 384" name="T42"/>
                <a:gd fmla="*/ 172 h 332" name="T43"/>
                <a:gd fmla="*/ 18 w 384" name="T44"/>
                <a:gd fmla="*/ 196 h 332" name="T45"/>
                <a:gd fmla="*/ 28 w 384" name="T46"/>
                <a:gd fmla="*/ 190 h 332" name="T47"/>
                <a:gd fmla="*/ 44 w 384" name="T48"/>
                <a:gd fmla="*/ 188 h 332" name="T49"/>
                <a:gd fmla="*/ 66 w 384" name="T50"/>
                <a:gd fmla="*/ 220 h 332" name="T51"/>
                <a:gd fmla="*/ 58 w 384" name="T52"/>
                <a:gd fmla="*/ 246 h 332" name="T53"/>
                <a:gd fmla="*/ 62 w 384" name="T54"/>
                <a:gd fmla="*/ 286 h 332" name="T55"/>
                <a:gd fmla="*/ 68 w 384" name="T56"/>
                <a:gd fmla="*/ 320 h 332" name="T57"/>
                <a:gd fmla="*/ 78 w 384" name="T58"/>
                <a:gd fmla="*/ 326 h 332" name="T59"/>
                <a:gd fmla="*/ 110 w 384" name="T60"/>
                <a:gd fmla="*/ 320 h 332" name="T61"/>
                <a:gd fmla="*/ 168 w 384" name="T62"/>
                <a:gd fmla="*/ 320 h 332" name="T63"/>
                <a:gd fmla="*/ 196 w 384" name="T64"/>
                <a:gd fmla="*/ 302 h 332" name="T65"/>
                <a:gd fmla="*/ 216 w 384" name="T66"/>
                <a:gd fmla="*/ 290 h 332" name="T67"/>
                <a:gd fmla="*/ 248 w 384" name="T68"/>
                <a:gd fmla="*/ 282 h 332" name="T69"/>
                <a:gd fmla="*/ 256 w 384" name="T70"/>
                <a:gd fmla="*/ 292 h 332" name="T71"/>
                <a:gd fmla="*/ 276 w 384" name="T72"/>
                <a:gd fmla="*/ 292 h 332" name="T73"/>
                <a:gd fmla="*/ 294 w 384" name="T74"/>
                <a:gd fmla="*/ 296 h 332" name="T75"/>
                <a:gd fmla="*/ 296 w 384" name="T76"/>
                <a:gd fmla="*/ 288 h 332" name="T77"/>
                <a:gd fmla="*/ 312 w 384" name="T78"/>
                <a:gd fmla="*/ 276 h 332" name="T79"/>
                <a:gd fmla="*/ 322 w 384" name="T80"/>
                <a:gd fmla="*/ 276 h 332" name="T81"/>
                <a:gd fmla="*/ 330 w 384" name="T82"/>
                <a:gd fmla="*/ 262 h 332" name="T83"/>
                <a:gd fmla="*/ 348 w 384" name="T84"/>
                <a:gd fmla="*/ 252 h 332" name="T85"/>
                <a:gd fmla="*/ 352 w 384" name="T86"/>
                <a:gd fmla="*/ 248 h 332" name="T87"/>
                <a:gd fmla="*/ 374 w 384" name="T88"/>
                <a:gd fmla="*/ 244 h 332" name="T89"/>
                <a:gd fmla="*/ 384 w 384" name="T90"/>
                <a:gd fmla="*/ 228 h 332" name="T91"/>
                <a:gd fmla="*/ 372 w 384" name="T92"/>
                <a:gd fmla="*/ 206 h 332" name="T93"/>
                <a:gd fmla="*/ 372 w 384" name="T94"/>
                <a:gd fmla="*/ 204 h 332" name="T95"/>
                <a:gd fmla="*/ 380 w 384" name="T96"/>
                <a:gd fmla="*/ 174 h 332" name="T97"/>
                <a:gd fmla="*/ 372 w 384" name="T98"/>
                <a:gd fmla="*/ 156 h 332" name="T99"/>
                <a:gd fmla="*/ 350 w 384" name="T100"/>
                <a:gd fmla="*/ 136 h 332" name="T101"/>
                <a:gd fmla="*/ 366 w 384" name="T102"/>
                <a:gd fmla="*/ 92 h 332" name="T103"/>
                <a:gd fmla="*/ 372 w 384" name="T104"/>
                <a:gd fmla="*/ 68 h 332" name="T105"/>
                <a:gd fmla="*/ 356 w 384" name="T106"/>
                <a:gd fmla="*/ 76 h 332" name="T107"/>
                <a:gd fmla="*/ 346 w 384" name="T108"/>
                <a:gd fmla="*/ 82 h 332" name="T109"/>
                <a:gd fmla="*/ 336 w 384" name="T110"/>
                <a:gd fmla="*/ 76 h 332" name="T111"/>
                <a:gd fmla="*/ 332 w 384" name="T112"/>
                <a:gd fmla="*/ 60 h 332" name="T113"/>
                <a:gd fmla="*/ 316 w 384" name="T114"/>
                <a:gd fmla="*/ 60 h 332" name="T115"/>
                <a:gd fmla="*/ 304 w 384" name="T116"/>
                <a:gd fmla="*/ 12 h 3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2" w="384">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6" name="Freeform 14"/>
            <p:cNvSpPr/>
            <p:nvPr/>
          </p:nvSpPr>
          <p:spPr bwMode="auto">
            <a:xfrm>
              <a:off x="3517900" y="4733244"/>
              <a:ext cx="796925" cy="606425"/>
            </a:xfrm>
            <a:custGeom>
              <a:gdLst>
                <a:gd fmla="*/ 394 w 502" name="T0"/>
                <a:gd fmla="*/ 28 h 382" name="T1"/>
                <a:gd fmla="*/ 376 w 502" name="T2"/>
                <a:gd fmla="*/ 36 h 382" name="T3"/>
                <a:gd fmla="*/ 344 w 502" name="T4"/>
                <a:gd fmla="*/ 44 h 382" name="T5"/>
                <a:gd fmla="*/ 322 w 502" name="T6"/>
                <a:gd fmla="*/ 42 h 382" name="T7"/>
                <a:gd fmla="*/ 322 w 502" name="T8"/>
                <a:gd fmla="*/ 42 h 382" name="T9"/>
                <a:gd fmla="*/ 282 w 502" name="T10"/>
                <a:gd fmla="*/ 60 h 382" name="T11"/>
                <a:gd fmla="*/ 270 w 502" name="T12"/>
                <a:gd fmla="*/ 70 h 382" name="T13"/>
                <a:gd fmla="*/ 254 w 502" name="T14"/>
                <a:gd fmla="*/ 80 h 382" name="T15"/>
                <a:gd fmla="*/ 238 w 502" name="T16"/>
                <a:gd fmla="*/ 100 h 382" name="T17"/>
                <a:gd fmla="*/ 210 w 502" name="T18"/>
                <a:gd fmla="*/ 96 h 382" name="T19"/>
                <a:gd fmla="*/ 190 w 502" name="T20"/>
                <a:gd fmla="*/ 96 h 382" name="T21"/>
                <a:gd fmla="*/ 162 w 502" name="T22"/>
                <a:gd fmla="*/ 92 h 382" name="T23"/>
                <a:gd fmla="*/ 148 w 502" name="T24"/>
                <a:gd fmla="*/ 100 h 382" name="T25"/>
                <a:gd fmla="*/ 126 w 502" name="T26"/>
                <a:gd fmla="*/ 116 h 382" name="T27"/>
                <a:gd fmla="*/ 70 w 502" name="T28"/>
                <a:gd fmla="*/ 134 h 382" name="T29"/>
                <a:gd fmla="*/ 20 w 502" name="T30"/>
                <a:gd fmla="*/ 130 h 382" name="T31"/>
                <a:gd fmla="*/ 10 w 502" name="T32"/>
                <a:gd fmla="*/ 132 h 382" name="T33"/>
                <a:gd fmla="*/ 4 w 502" name="T34"/>
                <a:gd fmla="*/ 158 h 382" name="T35"/>
                <a:gd fmla="*/ 40 w 502" name="T36"/>
                <a:gd fmla="*/ 158 h 382" name="T37"/>
                <a:gd fmla="*/ 46 w 502" name="T38"/>
                <a:gd fmla="*/ 188 h 382" name="T39"/>
                <a:gd fmla="*/ 76 w 502" name="T40"/>
                <a:gd fmla="*/ 184 h 382" name="T41"/>
                <a:gd fmla="*/ 100 w 502" name="T42"/>
                <a:gd fmla="*/ 178 h 382" name="T43"/>
                <a:gd fmla="*/ 106 w 502" name="T44"/>
                <a:gd fmla="*/ 218 h 382" name="T45"/>
                <a:gd fmla="*/ 74 w 502" name="T46"/>
                <a:gd fmla="*/ 242 h 382" name="T47"/>
                <a:gd fmla="*/ 106 w 502" name="T48"/>
                <a:gd fmla="*/ 256 h 382" name="T49"/>
                <a:gd fmla="*/ 152 w 502" name="T50"/>
                <a:gd fmla="*/ 264 h 382" name="T51"/>
                <a:gd fmla="*/ 154 w 502" name="T52"/>
                <a:gd fmla="*/ 286 h 382" name="T53"/>
                <a:gd fmla="*/ 142 w 502" name="T54"/>
                <a:gd fmla="*/ 320 h 382" name="T55"/>
                <a:gd fmla="*/ 194 w 502" name="T56"/>
                <a:gd fmla="*/ 356 h 382" name="T57"/>
                <a:gd fmla="*/ 216 w 502" name="T58"/>
                <a:gd fmla="*/ 348 h 382" name="T59"/>
                <a:gd fmla="*/ 254 w 502" name="T60"/>
                <a:gd fmla="*/ 360 h 382" name="T61"/>
                <a:gd fmla="*/ 270 w 502" name="T62"/>
                <a:gd fmla="*/ 360 h 382" name="T63"/>
                <a:gd fmla="*/ 312 w 502" name="T64"/>
                <a:gd fmla="*/ 370 h 382" name="T65"/>
                <a:gd fmla="*/ 320 w 502" name="T66"/>
                <a:gd fmla="*/ 380 h 382" name="T67"/>
                <a:gd fmla="*/ 358 w 502" name="T68"/>
                <a:gd fmla="*/ 356 h 382" name="T69"/>
                <a:gd fmla="*/ 372 w 502" name="T70"/>
                <a:gd fmla="*/ 328 h 382" name="T71"/>
                <a:gd fmla="*/ 400 w 502" name="T72"/>
                <a:gd fmla="*/ 306 h 382" name="T73"/>
                <a:gd fmla="*/ 410 w 502" name="T74"/>
                <a:gd fmla="*/ 286 h 382" name="T75"/>
                <a:gd fmla="*/ 416 w 502" name="T76"/>
                <a:gd fmla="*/ 274 h 382" name="T77"/>
                <a:gd fmla="*/ 456 w 502" name="T78"/>
                <a:gd fmla="*/ 230 h 382" name="T79"/>
                <a:gd fmla="*/ 466 w 502" name="T80"/>
                <a:gd fmla="*/ 210 h 382" name="T81"/>
                <a:gd fmla="*/ 490 w 502" name="T82"/>
                <a:gd fmla="*/ 168 h 382" name="T83"/>
                <a:gd fmla="*/ 502 w 502" name="T84"/>
                <a:gd fmla="*/ 146 h 382" name="T85"/>
                <a:gd fmla="*/ 496 w 502" name="T86"/>
                <a:gd fmla="*/ 120 h 382" name="T87"/>
                <a:gd fmla="*/ 472 w 502" name="T88"/>
                <a:gd fmla="*/ 128 h 382" name="T89"/>
                <a:gd fmla="*/ 454 w 502" name="T90"/>
                <a:gd fmla="*/ 122 h 382" name="T91"/>
                <a:gd fmla="*/ 446 w 502" name="T92"/>
                <a:gd fmla="*/ 98 h 382" name="T93"/>
                <a:gd fmla="*/ 428 w 502" name="T94"/>
                <a:gd fmla="*/ 114 h 382" name="T95"/>
                <a:gd fmla="*/ 422 w 502" name="T96"/>
                <a:gd fmla="*/ 108 h 382" name="T97"/>
                <a:gd fmla="*/ 424 w 502" name="T98"/>
                <a:gd fmla="*/ 88 h 382" name="T99"/>
                <a:gd fmla="*/ 444 w 502" name="T100"/>
                <a:gd fmla="*/ 58 h 382" name="T101"/>
                <a:gd fmla="*/ 442 w 502" name="T102"/>
                <a:gd fmla="*/ 28 h 382" name="T103"/>
                <a:gd fmla="*/ 440 w 502" name="T104"/>
                <a:gd fmla="*/ 8 h 382" name="T105"/>
                <a:gd fmla="*/ 432 w 502" name="T106"/>
                <a:gd fmla="*/ 2 h 382" name="T107"/>
                <a:gd fmla="*/ 422 w 502" name="T108"/>
                <a:gd fmla="*/ 10 h 382" name="T109"/>
                <a:gd fmla="*/ 402 w 502" name="T110"/>
                <a:gd fmla="*/ 8 h 3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2" w="50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7" name="Freeform 15"/>
            <p:cNvSpPr/>
            <p:nvPr/>
          </p:nvSpPr>
          <p:spPr bwMode="auto">
            <a:xfrm>
              <a:off x="3629025" y="4066494"/>
              <a:ext cx="450850" cy="457200"/>
            </a:xfrm>
            <a:custGeom>
              <a:gdLst>
                <a:gd fmla="*/ 268 w 284" name="T0"/>
                <a:gd fmla="*/ 32 h 288" name="T1"/>
                <a:gd fmla="*/ 258 w 284" name="T2"/>
                <a:gd fmla="*/ 28 h 288" name="T3"/>
                <a:gd fmla="*/ 250 w 284" name="T4"/>
                <a:gd fmla="*/ 24 h 288" name="T5"/>
                <a:gd fmla="*/ 234 w 284" name="T6"/>
                <a:gd fmla="*/ 28 h 288" name="T7"/>
                <a:gd fmla="*/ 222 w 284" name="T8"/>
                <a:gd fmla="*/ 22 h 288" name="T9"/>
                <a:gd fmla="*/ 220 w 284" name="T10"/>
                <a:gd fmla="*/ 20 h 288" name="T11"/>
                <a:gd fmla="*/ 204 w 284" name="T12"/>
                <a:gd fmla="*/ 4 h 288" name="T13"/>
                <a:gd fmla="*/ 176 w 284" name="T14"/>
                <a:gd fmla="*/ 16 h 288" name="T15"/>
                <a:gd fmla="*/ 172 w 284" name="T16"/>
                <a:gd fmla="*/ 40 h 288" name="T17"/>
                <a:gd fmla="*/ 162 w 284" name="T18"/>
                <a:gd fmla="*/ 60 h 288" name="T19"/>
                <a:gd fmla="*/ 144 w 284" name="T20"/>
                <a:gd fmla="*/ 86 h 288" name="T21"/>
                <a:gd fmla="*/ 124 w 284" name="T22"/>
                <a:gd fmla="*/ 104 h 288" name="T23"/>
                <a:gd fmla="*/ 114 w 284" name="T24"/>
                <a:gd fmla="*/ 120 h 288" name="T25"/>
                <a:gd fmla="*/ 88 w 284" name="T26"/>
                <a:gd fmla="*/ 144 h 288" name="T27"/>
                <a:gd fmla="*/ 72 w 284" name="T28"/>
                <a:gd fmla="*/ 164 h 288" name="T29"/>
                <a:gd fmla="*/ 8 w 284" name="T30"/>
                <a:gd fmla="*/ 160 h 288" name="T31"/>
                <a:gd fmla="*/ 6 w 284" name="T32"/>
                <a:gd fmla="*/ 208 h 288" name="T33"/>
                <a:gd fmla="*/ 32 w 284" name="T34"/>
                <a:gd fmla="*/ 234 h 288" name="T35"/>
                <a:gd fmla="*/ 32 w 284" name="T36"/>
                <a:gd fmla="*/ 234 h 288" name="T37"/>
                <a:gd fmla="*/ 42 w 284" name="T38"/>
                <a:gd fmla="*/ 262 h 288" name="T39"/>
                <a:gd fmla="*/ 44 w 284" name="T40"/>
                <a:gd fmla="*/ 268 h 288" name="T41"/>
                <a:gd fmla="*/ 62 w 284" name="T42"/>
                <a:gd fmla="*/ 262 h 288" name="T43"/>
                <a:gd fmla="*/ 70 w 284" name="T44"/>
                <a:gd fmla="*/ 266 h 288" name="T45"/>
                <a:gd fmla="*/ 76 w 284" name="T46"/>
                <a:gd fmla="*/ 246 h 288" name="T47"/>
                <a:gd fmla="*/ 80 w 284" name="T48"/>
                <a:gd fmla="*/ 242 h 288" name="T49"/>
                <a:gd fmla="*/ 110 w 284" name="T50"/>
                <a:gd fmla="*/ 232 h 288" name="T51"/>
                <a:gd fmla="*/ 112 w 284" name="T52"/>
                <a:gd fmla="*/ 212 h 288" name="T53"/>
                <a:gd fmla="*/ 120 w 284" name="T54"/>
                <a:gd fmla="*/ 206 h 288" name="T55"/>
                <a:gd fmla="*/ 122 w 284" name="T56"/>
                <a:gd fmla="*/ 206 h 288" name="T57"/>
                <a:gd fmla="*/ 136 w 284" name="T58"/>
                <a:gd fmla="*/ 220 h 288" name="T59"/>
                <a:gd fmla="*/ 140 w 284" name="T60"/>
                <a:gd fmla="*/ 232 h 288" name="T61"/>
                <a:gd fmla="*/ 152 w 284" name="T62"/>
                <a:gd fmla="*/ 216 h 288" name="T63"/>
                <a:gd fmla="*/ 162 w 284" name="T64"/>
                <a:gd fmla="*/ 212 h 288" name="T65"/>
                <a:gd fmla="*/ 174 w 284" name="T66"/>
                <a:gd fmla="*/ 214 h 288" name="T67"/>
                <a:gd fmla="*/ 180 w 284" name="T68"/>
                <a:gd fmla="*/ 236 h 288" name="T69"/>
                <a:gd fmla="*/ 188 w 284" name="T70"/>
                <a:gd fmla="*/ 254 h 288" name="T71"/>
                <a:gd fmla="*/ 194 w 284" name="T72"/>
                <a:gd fmla="*/ 270 h 288" name="T73"/>
                <a:gd fmla="*/ 208 w 284" name="T74"/>
                <a:gd fmla="*/ 270 h 288" name="T75"/>
                <a:gd fmla="*/ 208 w 284" name="T76"/>
                <a:gd fmla="*/ 272 h 288" name="T77"/>
                <a:gd fmla="*/ 216 w 284" name="T78"/>
                <a:gd fmla="*/ 288 h 288" name="T79"/>
                <a:gd fmla="*/ 220 w 284" name="T80"/>
                <a:gd fmla="*/ 276 h 288" name="T81"/>
                <a:gd fmla="*/ 224 w 284" name="T82"/>
                <a:gd fmla="*/ 274 h 288" name="T83"/>
                <a:gd fmla="*/ 230 w 284" name="T84"/>
                <a:gd fmla="*/ 270 h 288" name="T85"/>
                <a:gd fmla="*/ 236 w 284" name="T86"/>
                <a:gd fmla="*/ 264 h 288" name="T87"/>
                <a:gd fmla="*/ 188 w 284" name="T88"/>
                <a:gd fmla="*/ 168 h 288" name="T89"/>
                <a:gd fmla="*/ 176 w 284" name="T90"/>
                <a:gd fmla="*/ 128 h 288" name="T91"/>
                <a:gd fmla="*/ 174 w 284" name="T92"/>
                <a:gd fmla="*/ 128 h 288" name="T93"/>
                <a:gd fmla="*/ 182 w 284" name="T94"/>
                <a:gd fmla="*/ 104 h 288" name="T95"/>
                <a:gd fmla="*/ 260 w 284" name="T96"/>
                <a:gd fmla="*/ 88 h 288" name="T97"/>
                <a:gd fmla="*/ 262 w 284" name="T98"/>
                <a:gd fmla="*/ 86 h 288" name="T99"/>
                <a:gd fmla="*/ 280 w 284" name="T100"/>
                <a:gd fmla="*/ 76 h 288" name="T101"/>
                <a:gd fmla="*/ 284 w 284" name="T102"/>
                <a:gd fmla="*/ 58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284">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8" name="Freeform 16"/>
            <p:cNvSpPr/>
            <p:nvPr/>
          </p:nvSpPr>
          <p:spPr bwMode="auto">
            <a:xfrm>
              <a:off x="3629025" y="3177494"/>
              <a:ext cx="514350" cy="917575"/>
            </a:xfrm>
            <a:custGeom>
              <a:gdLst>
                <a:gd fmla="*/ 108 w 324" name="T0"/>
                <a:gd fmla="*/ 196 h 578" name="T1"/>
                <a:gd fmla="*/ 124 w 324" name="T2"/>
                <a:gd fmla="*/ 202 h 578" name="T3"/>
                <a:gd fmla="*/ 176 w 324" name="T4"/>
                <a:gd fmla="*/ 228 h 578" name="T5"/>
                <a:gd fmla="*/ 186 w 324" name="T6"/>
                <a:gd fmla="*/ 244 h 578" name="T7"/>
                <a:gd fmla="*/ 178 w 324" name="T8"/>
                <a:gd fmla="*/ 260 h 578" name="T9"/>
                <a:gd fmla="*/ 178 w 324" name="T10"/>
                <a:gd fmla="*/ 286 h 578" name="T11"/>
                <a:gd fmla="*/ 168 w 324" name="T12"/>
                <a:gd fmla="*/ 316 h 578" name="T13"/>
                <a:gd fmla="*/ 140 w 324" name="T14"/>
                <a:gd fmla="*/ 312 h 578" name="T15"/>
                <a:gd fmla="*/ 130 w 324" name="T16"/>
                <a:gd fmla="*/ 340 h 578" name="T17"/>
                <a:gd fmla="*/ 116 w 324" name="T18"/>
                <a:gd fmla="*/ 354 h 578" name="T19"/>
                <a:gd fmla="*/ 88 w 324" name="T20"/>
                <a:gd fmla="*/ 348 h 578" name="T21"/>
                <a:gd fmla="*/ 40 w 324" name="T22"/>
                <a:gd fmla="*/ 376 h 578" name="T23"/>
                <a:gd fmla="*/ 48 w 324" name="T24"/>
                <a:gd fmla="*/ 408 h 578" name="T25"/>
                <a:gd fmla="*/ 52 w 324" name="T26"/>
                <a:gd fmla="*/ 440 h 578" name="T27"/>
                <a:gd fmla="*/ 16 w 324" name="T28"/>
                <a:gd fmla="*/ 446 h 578" name="T29"/>
                <a:gd fmla="*/ 6 w 324" name="T30"/>
                <a:gd fmla="*/ 486 h 578" name="T31"/>
                <a:gd fmla="*/ 30 w 324" name="T32"/>
                <a:gd fmla="*/ 518 h 578" name="T33"/>
                <a:gd fmla="*/ 80 w 324" name="T34"/>
                <a:gd fmla="*/ 504 h 578" name="T35"/>
                <a:gd fmla="*/ 94 w 324" name="T36"/>
                <a:gd fmla="*/ 532 h 578" name="T37"/>
                <a:gd fmla="*/ 104 w 324" name="T38"/>
                <a:gd fmla="*/ 530 h 578" name="T39"/>
                <a:gd fmla="*/ 152 w 324" name="T40"/>
                <a:gd fmla="*/ 546 h 578" name="T41"/>
                <a:gd fmla="*/ 196 w 324" name="T42"/>
                <a:gd fmla="*/ 548 h 578" name="T43"/>
                <a:gd fmla="*/ 208 w 324" name="T44"/>
                <a:gd fmla="*/ 556 h 578" name="T45"/>
                <a:gd fmla="*/ 226 w 324" name="T46"/>
                <a:gd fmla="*/ 574 h 578" name="T47"/>
                <a:gd fmla="*/ 240 w 324" name="T48"/>
                <a:gd fmla="*/ 548 h 578" name="T49"/>
                <a:gd fmla="*/ 246 w 324" name="T50"/>
                <a:gd fmla="*/ 516 h 578" name="T51"/>
                <a:gd fmla="*/ 268 w 324" name="T52"/>
                <a:gd fmla="*/ 512 h 578" name="T53"/>
                <a:gd fmla="*/ 236 w 324" name="T54"/>
                <a:gd fmla="*/ 476 h 578" name="T55"/>
                <a:gd fmla="*/ 242 w 324" name="T56"/>
                <a:gd fmla="*/ 460 h 578" name="T57"/>
                <a:gd fmla="*/ 302 w 324" name="T58"/>
                <a:gd fmla="*/ 466 h 578" name="T59"/>
                <a:gd fmla="*/ 320 w 324" name="T60"/>
                <a:gd fmla="*/ 438 h 578" name="T61"/>
                <a:gd fmla="*/ 296 w 324" name="T62"/>
                <a:gd fmla="*/ 420 h 578" name="T63"/>
                <a:gd fmla="*/ 276 w 324" name="T64"/>
                <a:gd fmla="*/ 368 h 578" name="T65"/>
                <a:gd fmla="*/ 274 w 324" name="T66"/>
                <a:gd fmla="*/ 364 h 578" name="T67"/>
                <a:gd fmla="*/ 280 w 324" name="T68"/>
                <a:gd fmla="*/ 232 h 578" name="T69"/>
                <a:gd fmla="*/ 278 w 324" name="T70"/>
                <a:gd fmla="*/ 162 h 578" name="T71"/>
                <a:gd fmla="*/ 296 w 324" name="T72"/>
                <a:gd fmla="*/ 136 h 578" name="T73"/>
                <a:gd fmla="*/ 280 w 324" name="T74"/>
                <a:gd fmla="*/ 110 h 578" name="T75"/>
                <a:gd fmla="*/ 276 w 324" name="T76"/>
                <a:gd fmla="*/ 88 h 578" name="T77"/>
                <a:gd fmla="*/ 298 w 324" name="T78"/>
                <a:gd fmla="*/ 60 h 578" name="T79"/>
                <a:gd fmla="*/ 290 w 324" name="T80"/>
                <a:gd fmla="*/ 34 h 578" name="T81"/>
                <a:gd fmla="*/ 312 w 324" name="T82"/>
                <a:gd fmla="*/ 12 h 578" name="T83"/>
                <a:gd fmla="*/ 292 w 324" name="T84"/>
                <a:gd fmla="*/ 18 h 578" name="T85"/>
                <a:gd fmla="*/ 260 w 324" name="T86"/>
                <a:gd fmla="*/ 28 h 578" name="T87"/>
                <a:gd fmla="*/ 210 w 324" name="T88"/>
                <a:gd fmla="*/ 56 h 578" name="T89"/>
                <a:gd fmla="*/ 192 w 324" name="T90"/>
                <a:gd fmla="*/ 88 h 578" name="T91"/>
                <a:gd fmla="*/ 184 w 324" name="T92"/>
                <a:gd fmla="*/ 130 h 578" name="T93"/>
                <a:gd fmla="*/ 174 w 324" name="T94"/>
                <a:gd fmla="*/ 144 h 578" name="T95"/>
                <a:gd fmla="*/ 172 w 324" name="T96"/>
                <a:gd fmla="*/ 146 h 578" name="T97"/>
                <a:gd fmla="*/ 152 w 324" name="T98"/>
                <a:gd fmla="*/ 148 h 578" name="T99"/>
                <a:gd fmla="*/ 108 w 324" name="T100"/>
                <a:gd fmla="*/ 132 h 5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8" w="324">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9" name="Freeform 17"/>
            <p:cNvSpPr/>
            <p:nvPr/>
          </p:nvSpPr>
          <p:spPr bwMode="auto">
            <a:xfrm>
              <a:off x="4073525" y="3006044"/>
              <a:ext cx="342900" cy="752475"/>
            </a:xfrm>
            <a:custGeom>
              <a:gdLst>
                <a:gd fmla="*/ 200 w 216" name="T0"/>
                <a:gd fmla="*/ 8 h 474" name="T1"/>
                <a:gd fmla="*/ 188 w 216" name="T2"/>
                <a:gd fmla="*/ 12 h 474" name="T3"/>
                <a:gd fmla="*/ 176 w 216" name="T4"/>
                <a:gd fmla="*/ 24 h 474" name="T5"/>
                <a:gd fmla="*/ 174 w 216" name="T6"/>
                <a:gd fmla="*/ 24 h 474" name="T7"/>
                <a:gd fmla="*/ 136 w 216" name="T8"/>
                <a:gd fmla="*/ 28 h 474" name="T9"/>
                <a:gd fmla="*/ 122 w 216" name="T10"/>
                <a:gd fmla="*/ 40 h 474" name="T11"/>
                <a:gd fmla="*/ 112 w 216" name="T12"/>
                <a:gd fmla="*/ 48 h 474" name="T13"/>
                <a:gd fmla="*/ 92 w 216" name="T14"/>
                <a:gd fmla="*/ 48 h 474" name="T15"/>
                <a:gd fmla="*/ 84 w 216" name="T16"/>
                <a:gd fmla="*/ 76 h 474" name="T17"/>
                <a:gd fmla="*/ 82 w 216" name="T18"/>
                <a:gd fmla="*/ 76 h 474" name="T19"/>
                <a:gd fmla="*/ 66 w 216" name="T20"/>
                <a:gd fmla="*/ 92 h 474" name="T21"/>
                <a:gd fmla="*/ 42 w 216" name="T22"/>
                <a:gd fmla="*/ 120 h 474" name="T23"/>
                <a:gd fmla="*/ 28 w 216" name="T24"/>
                <a:gd fmla="*/ 136 h 474" name="T25"/>
                <a:gd fmla="*/ 26 w 216" name="T26"/>
                <a:gd fmla="*/ 154 h 474" name="T27"/>
                <a:gd fmla="*/ 26 w 216" name="T28"/>
                <a:gd fmla="*/ 170 h 474" name="T29"/>
                <a:gd fmla="*/ 16 w 216" name="T30"/>
                <a:gd fmla="*/ 184 h 474" name="T31"/>
                <a:gd fmla="*/ 16 w 216" name="T32"/>
                <a:gd fmla="*/ 224 h 474" name="T33"/>
                <a:gd fmla="*/ 16 w 216" name="T34"/>
                <a:gd fmla="*/ 224 h 474" name="T35"/>
                <a:gd fmla="*/ 24 w 216" name="T36"/>
                <a:gd fmla="*/ 262 h 474" name="T37"/>
                <a:gd fmla="*/ 6 w 216" name="T38"/>
                <a:gd fmla="*/ 276 h 474" name="T39"/>
                <a:gd fmla="*/ 6 w 216" name="T40"/>
                <a:gd fmla="*/ 324 h 474" name="T41"/>
                <a:gd fmla="*/ 18 w 216" name="T42"/>
                <a:gd fmla="*/ 370 h 474" name="T43"/>
                <a:gd fmla="*/ 2 w 216" name="T44"/>
                <a:gd fmla="*/ 468 h 474" name="T45"/>
                <a:gd fmla="*/ 32 w 216" name="T46"/>
                <a:gd fmla="*/ 456 h 474" name="T47"/>
                <a:gd fmla="*/ 112 w 216" name="T48"/>
                <a:gd fmla="*/ 416 h 474" name="T49"/>
                <a:gd fmla="*/ 116 w 216" name="T50"/>
                <a:gd fmla="*/ 416 h 474" name="T51"/>
                <a:gd fmla="*/ 162 w 216" name="T52"/>
                <a:gd fmla="*/ 416 h 474" name="T53"/>
                <a:gd fmla="*/ 182 w 216" name="T54"/>
                <a:gd fmla="*/ 392 h 474" name="T55"/>
                <a:gd fmla="*/ 190 w 216" name="T56"/>
                <a:gd fmla="*/ 372 h 474" name="T57"/>
                <a:gd fmla="*/ 190 w 216" name="T58"/>
                <a:gd fmla="*/ 368 h 474" name="T59"/>
                <a:gd fmla="*/ 194 w 216" name="T60"/>
                <a:gd fmla="*/ 364 h 474" name="T61"/>
                <a:gd fmla="*/ 190 w 216" name="T62"/>
                <a:gd fmla="*/ 356 h 474" name="T63"/>
                <a:gd fmla="*/ 198 w 216" name="T64"/>
                <a:gd fmla="*/ 336 h 474" name="T65"/>
                <a:gd fmla="*/ 184 w 216" name="T66"/>
                <a:gd fmla="*/ 310 h 474" name="T67"/>
                <a:gd fmla="*/ 180 w 216" name="T68"/>
                <a:gd fmla="*/ 302 h 474" name="T69"/>
                <a:gd fmla="*/ 182 w 216" name="T70"/>
                <a:gd fmla="*/ 294 h 474" name="T71"/>
                <a:gd fmla="*/ 192 w 216" name="T72"/>
                <a:gd fmla="*/ 268 h 474" name="T73"/>
                <a:gd fmla="*/ 202 w 216" name="T74"/>
                <a:gd fmla="*/ 248 h 474" name="T75"/>
                <a:gd fmla="*/ 208 w 216" name="T76"/>
                <a:gd fmla="*/ 200 h 474" name="T77"/>
                <a:gd fmla="*/ 182 w 216" name="T78"/>
                <a:gd fmla="*/ 184 h 474" name="T79"/>
                <a:gd fmla="*/ 176 w 216" name="T80"/>
                <a:gd fmla="*/ 170 h 474" name="T81"/>
                <a:gd fmla="*/ 180 w 216" name="T82"/>
                <a:gd fmla="*/ 146 h 474" name="T83"/>
                <a:gd fmla="*/ 184 w 216" name="T84"/>
                <a:gd fmla="*/ 130 h 474" name="T85"/>
                <a:gd fmla="*/ 188 w 216" name="T86"/>
                <a:gd fmla="*/ 116 h 474" name="T87"/>
                <a:gd fmla="*/ 208 w 216" name="T88"/>
                <a:gd fmla="*/ 112 h 474" name="T89"/>
                <a:gd fmla="*/ 214 w 216" name="T90"/>
                <a:gd fmla="*/ 66 h 474" name="T91"/>
                <a:gd fmla="*/ 200 w 216" name="T92"/>
                <a:gd fmla="*/ 64 h 474" name="T93"/>
                <a:gd fmla="*/ 182 w 216" name="T94"/>
                <a:gd fmla="*/ 52 h 474" name="T95"/>
                <a:gd fmla="*/ 180 w 216" name="T96"/>
                <a:gd fmla="*/ 32 h 4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73" w="216">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0" name="Freeform 18"/>
            <p:cNvSpPr/>
            <p:nvPr/>
          </p:nvSpPr>
          <p:spPr bwMode="auto">
            <a:xfrm>
              <a:off x="3984625" y="4288744"/>
              <a:ext cx="546100" cy="635000"/>
            </a:xfrm>
            <a:custGeom>
              <a:gdLst>
                <a:gd fmla="*/ 300 w 344" name="T0"/>
                <a:gd fmla="*/ 66 h 400" name="T1"/>
                <a:gd fmla="*/ 294 w 344" name="T2"/>
                <a:gd fmla="*/ 32 h 400" name="T3"/>
                <a:gd fmla="*/ 282 w 344" name="T4"/>
                <a:gd fmla="*/ 24 h 400" name="T5"/>
                <a:gd fmla="*/ 252 w 344" name="T6"/>
                <a:gd fmla="*/ 44 h 400" name="T7"/>
                <a:gd fmla="*/ 250 w 344" name="T8"/>
                <a:gd fmla="*/ 14 h 400" name="T9"/>
                <a:gd fmla="*/ 244 w 344" name="T10"/>
                <a:gd fmla="*/ 20 h 400" name="T11"/>
                <a:gd fmla="*/ 216 w 344" name="T12"/>
                <a:gd fmla="*/ 44 h 400" name="T13"/>
                <a:gd fmla="*/ 198 w 344" name="T14"/>
                <a:gd fmla="*/ 32 h 400" name="T15"/>
                <a:gd fmla="*/ 176 w 344" name="T16"/>
                <a:gd fmla="*/ 20 h 400" name="T17"/>
                <a:gd fmla="*/ 132 w 344" name="T18"/>
                <a:gd fmla="*/ 6 h 400" name="T19"/>
                <a:gd fmla="*/ 94 w 344" name="T20"/>
                <a:gd fmla="*/ 0 h 400" name="T21"/>
                <a:gd fmla="*/ 70 w 344" name="T22"/>
                <a:gd fmla="*/ 32 h 400" name="T23"/>
                <a:gd fmla="*/ 44 w 344" name="T24"/>
                <a:gd fmla="*/ 32 h 400" name="T25"/>
                <a:gd fmla="*/ 26 w 344" name="T26"/>
                <a:gd fmla="*/ 144 h 400" name="T27"/>
                <a:gd fmla="*/ 24 w 344" name="T28"/>
                <a:gd fmla="*/ 150 h 400" name="T29"/>
                <a:gd fmla="*/ 26 w 344" name="T30"/>
                <a:gd fmla="*/ 198 h 400" name="T31"/>
                <a:gd fmla="*/ 4 w 344" name="T32"/>
                <a:gd fmla="*/ 214 h 400" name="T33"/>
                <a:gd fmla="*/ 14 w 344" name="T34"/>
                <a:gd fmla="*/ 222 h 400" name="T35"/>
                <a:gd fmla="*/ 26 w 344" name="T36"/>
                <a:gd fmla="*/ 226 h 400" name="T37"/>
                <a:gd fmla="*/ 32 w 344" name="T38"/>
                <a:gd fmla="*/ 254 h 400" name="T39"/>
                <a:gd fmla="*/ 28 w 344" name="T40"/>
                <a:gd fmla="*/ 264 h 400" name="T41"/>
                <a:gd fmla="*/ 32 w 344" name="T42"/>
                <a:gd fmla="*/ 296 h 400" name="T43"/>
                <a:gd fmla="*/ 76 w 344" name="T44"/>
                <a:gd fmla="*/ 302 h 400" name="T45"/>
                <a:gd fmla="*/ 88 w 344" name="T46"/>
                <a:gd fmla="*/ 306 h 400" name="T47"/>
                <a:gd fmla="*/ 98 w 344" name="T48"/>
                <a:gd fmla="*/ 286 h 400" name="T49"/>
                <a:gd fmla="*/ 124 w 344" name="T50"/>
                <a:gd fmla="*/ 280 h 400" name="T51"/>
                <a:gd fmla="*/ 134 w 344" name="T52"/>
                <a:gd fmla="*/ 274 h 400" name="T53"/>
                <a:gd fmla="*/ 146 w 344" name="T54"/>
                <a:gd fmla="*/ 272 h 400" name="T55"/>
                <a:gd fmla="*/ 156 w 344" name="T56"/>
                <a:gd fmla="*/ 288 h 400" name="T57"/>
                <a:gd fmla="*/ 162 w 344" name="T58"/>
                <a:gd fmla="*/ 310 h 400" name="T59"/>
                <a:gd fmla="*/ 158 w 344" name="T60"/>
                <a:gd fmla="*/ 340 h 400" name="T61"/>
                <a:gd fmla="*/ 146 w 344" name="T62"/>
                <a:gd fmla="*/ 372 h 400" name="T63"/>
                <a:gd fmla="*/ 168 w 344" name="T64"/>
                <a:gd fmla="*/ 376 h 400" name="T65"/>
                <a:gd fmla="*/ 172 w 344" name="T66"/>
                <a:gd fmla="*/ 398 h 400" name="T67"/>
                <a:gd fmla="*/ 194 w 344" name="T68"/>
                <a:gd fmla="*/ 392 h 400" name="T69"/>
                <a:gd fmla="*/ 216 w 344" name="T70"/>
                <a:gd fmla="*/ 366 h 400" name="T71"/>
                <a:gd fmla="*/ 220 w 344" name="T72"/>
                <a:gd fmla="*/ 354 h 400" name="T73"/>
                <a:gd fmla="*/ 256 w 344" name="T74"/>
                <a:gd fmla="*/ 372 h 400" name="T75"/>
                <a:gd fmla="*/ 270 w 344" name="T76"/>
                <a:gd fmla="*/ 376 h 400" name="T77"/>
                <a:gd fmla="*/ 256 w 344" name="T78"/>
                <a:gd fmla="*/ 344 h 400" name="T79"/>
                <a:gd fmla="*/ 256 w 344" name="T80"/>
                <a:gd fmla="*/ 340 h 400" name="T81"/>
                <a:gd fmla="*/ 292 w 344" name="T82"/>
                <a:gd fmla="*/ 326 h 400" name="T83"/>
                <a:gd fmla="*/ 334 w 344" name="T84"/>
                <a:gd fmla="*/ 330 h 400" name="T85"/>
                <a:gd fmla="*/ 334 w 344" name="T86"/>
                <a:gd fmla="*/ 326 h 400" name="T87"/>
                <a:gd fmla="*/ 344 w 344" name="T88"/>
                <a:gd fmla="*/ 298 h 400" name="T89"/>
                <a:gd fmla="*/ 334 w 344" name="T90"/>
                <a:gd fmla="*/ 284 h 400" name="T91"/>
                <a:gd fmla="*/ 332 w 344" name="T92"/>
                <a:gd fmla="*/ 276 h 400" name="T93"/>
                <a:gd fmla="*/ 326 w 344" name="T94"/>
                <a:gd fmla="*/ 252 h 400" name="T95"/>
                <a:gd fmla="*/ 320 w 344" name="T96"/>
                <a:gd fmla="*/ 232 h 400" name="T97"/>
                <a:gd fmla="*/ 308 w 344" name="T98"/>
                <a:gd fmla="*/ 196 h 400" name="T99"/>
                <a:gd fmla="*/ 300 w 344" name="T100"/>
                <a:gd fmla="*/ 168 h 400" name="T101"/>
                <a:gd fmla="*/ 334 w 344" name="T102"/>
                <a:gd fmla="*/ 124 h 400" name="T103"/>
                <a:gd fmla="*/ 308 w 344" name="T104"/>
                <a:gd fmla="*/ 70 h 4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0" w="344">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1" name="Freeform 19"/>
            <p:cNvSpPr/>
            <p:nvPr/>
          </p:nvSpPr>
          <p:spPr bwMode="auto">
            <a:xfrm>
              <a:off x="3921125" y="3923619"/>
              <a:ext cx="774700" cy="485775"/>
            </a:xfrm>
            <a:custGeom>
              <a:gdLst>
                <a:gd fmla="*/ 64 w 488" name="T0"/>
                <a:gd fmla="*/ 10 h 306" name="T1"/>
                <a:gd fmla="*/ 86 w 488" name="T2"/>
                <a:gd fmla="*/ 24 h 306" name="T3"/>
                <a:gd fmla="*/ 98 w 488" name="T4"/>
                <a:gd fmla="*/ 40 h 306" name="T5"/>
                <a:gd fmla="*/ 88 w 488" name="T6"/>
                <a:gd fmla="*/ 52 h 306" name="T7"/>
                <a:gd fmla="*/ 60 w 488" name="T8"/>
                <a:gd fmla="*/ 58 h 306" name="T9"/>
                <a:gd fmla="*/ 64 w 488" name="T10"/>
                <a:gd fmla="*/ 74 h 306" name="T11"/>
                <a:gd fmla="*/ 72 w 488" name="T12"/>
                <a:gd fmla="*/ 108 h 306" name="T13"/>
                <a:gd fmla="*/ 90 w 488" name="T14"/>
                <a:gd fmla="*/ 114 h 306" name="T15"/>
                <a:gd fmla="*/ 92 w 488" name="T16"/>
                <a:gd fmla="*/ 116 h 306" name="T17"/>
                <a:gd fmla="*/ 102 w 488" name="T18"/>
                <a:gd fmla="*/ 130 h 306" name="T19"/>
                <a:gd fmla="*/ 108 w 488" name="T20"/>
                <a:gd fmla="*/ 146 h 306" name="T21"/>
                <a:gd fmla="*/ 106 w 488" name="T22"/>
                <a:gd fmla="*/ 164 h 306" name="T23"/>
                <a:gd fmla="*/ 94 w 488" name="T24"/>
                <a:gd fmla="*/ 178 h 306" name="T25"/>
                <a:gd fmla="*/ 52 w 488" name="T26"/>
                <a:gd fmla="*/ 200 h 306" name="T27"/>
                <a:gd fmla="*/ 8 w 488" name="T28"/>
                <a:gd fmla="*/ 232 h 306" name="T29"/>
                <a:gd fmla="*/ 12 w 488" name="T30"/>
                <a:gd fmla="*/ 254 h 306" name="T31"/>
                <a:gd fmla="*/ 40 w 488" name="T32"/>
                <a:gd fmla="*/ 286 h 306" name="T33"/>
                <a:gd fmla="*/ 52 w 488" name="T34"/>
                <a:gd fmla="*/ 302 h 306" name="T35"/>
                <a:gd fmla="*/ 60 w 488" name="T36"/>
                <a:gd fmla="*/ 278 h 306" name="T37"/>
                <a:gd fmla="*/ 76 w 488" name="T38"/>
                <a:gd fmla="*/ 256 h 306" name="T39"/>
                <a:gd fmla="*/ 100 w 488" name="T40"/>
                <a:gd fmla="*/ 246 h 306" name="T41"/>
                <a:gd fmla="*/ 124 w 488" name="T42"/>
                <a:gd fmla="*/ 224 h 306" name="T43"/>
                <a:gd fmla="*/ 158 w 488" name="T44"/>
                <a:gd fmla="*/ 222 h 306" name="T45"/>
                <a:gd fmla="*/ 192 w 488" name="T46"/>
                <a:gd fmla="*/ 238 h 306" name="T47"/>
                <a:gd fmla="*/ 220 w 488" name="T48"/>
                <a:gd fmla="*/ 242 h 306" name="T49"/>
                <a:gd fmla="*/ 242 w 488" name="T50"/>
                <a:gd fmla="*/ 254 h 306" name="T51"/>
                <a:gd fmla="*/ 242 w 488" name="T52"/>
                <a:gd fmla="*/ 254 h 306" name="T53"/>
                <a:gd fmla="*/ 254 w 488" name="T54"/>
                <a:gd fmla="*/ 264 h 306" name="T55"/>
                <a:gd fmla="*/ 276 w 488" name="T56"/>
                <a:gd fmla="*/ 244 h 306" name="T57"/>
                <a:gd fmla="*/ 296 w 488" name="T58"/>
                <a:gd fmla="*/ 238 h 306" name="T59"/>
                <a:gd fmla="*/ 300 w 488" name="T60"/>
                <a:gd fmla="*/ 252 h 306" name="T61"/>
                <a:gd fmla="*/ 308 w 488" name="T62"/>
                <a:gd fmla="*/ 256 h 306" name="T63"/>
                <a:gd fmla="*/ 328 w 488" name="T64"/>
                <a:gd fmla="*/ 246 h 306" name="T65"/>
                <a:gd fmla="*/ 336 w 488" name="T66"/>
                <a:gd fmla="*/ 250 h 306" name="T67"/>
                <a:gd fmla="*/ 342 w 488" name="T68"/>
                <a:gd fmla="*/ 264 h 306" name="T69"/>
                <a:gd fmla="*/ 348 w 488" name="T70"/>
                <a:gd fmla="*/ 290 h 306" name="T71"/>
                <a:gd fmla="*/ 372 w 488" name="T72"/>
                <a:gd fmla="*/ 268 h 306" name="T73"/>
                <a:gd fmla="*/ 408 w 488" name="T74"/>
                <a:gd fmla="*/ 260 h 306" name="T75"/>
                <a:gd fmla="*/ 432 w 488" name="T76"/>
                <a:gd fmla="*/ 242 h 306" name="T77"/>
                <a:gd fmla="*/ 474 w 488" name="T78"/>
                <a:gd fmla="*/ 228 h 306" name="T79"/>
                <a:gd fmla="*/ 486 w 488" name="T80"/>
                <a:gd fmla="*/ 220 h 306" name="T81"/>
                <a:gd fmla="*/ 460 w 488" name="T82"/>
                <a:gd fmla="*/ 152 h 306" name="T83"/>
                <a:gd fmla="*/ 468 w 488" name="T84"/>
                <a:gd fmla="*/ 130 h 306" name="T85"/>
                <a:gd fmla="*/ 444 w 488" name="T86"/>
                <a:gd fmla="*/ 126 h 306" name="T87"/>
                <a:gd fmla="*/ 430 w 488" name="T88"/>
                <a:gd fmla="*/ 106 h 306" name="T89"/>
                <a:gd fmla="*/ 416 w 488" name="T90"/>
                <a:gd fmla="*/ 100 h 306" name="T91"/>
                <a:gd fmla="*/ 400 w 488" name="T92"/>
                <a:gd fmla="*/ 114 h 306" name="T93"/>
                <a:gd fmla="*/ 388 w 488" name="T94"/>
                <a:gd fmla="*/ 110 h 306" name="T95"/>
                <a:gd fmla="*/ 366 w 488" name="T96"/>
                <a:gd fmla="*/ 86 h 306" name="T97"/>
                <a:gd fmla="*/ 352 w 488" name="T98"/>
                <a:gd fmla="*/ 90 h 306" name="T99"/>
                <a:gd fmla="*/ 328 w 488" name="T100"/>
                <a:gd fmla="*/ 94 h 306" name="T101"/>
                <a:gd fmla="*/ 322 w 488" name="T102"/>
                <a:gd fmla="*/ 90 h 306" name="T103"/>
                <a:gd fmla="*/ 320 w 488" name="T104"/>
                <a:gd fmla="*/ 70 h 306" name="T105"/>
                <a:gd fmla="*/ 216 w 488" name="T106"/>
                <a:gd fmla="*/ 50 h 306" name="T107"/>
                <a:gd fmla="*/ 194 w 488" name="T108"/>
                <a:gd fmla="*/ 38 h 306" name="T109"/>
                <a:gd fmla="*/ 172 w 488" name="T110"/>
                <a:gd fmla="*/ 30 h 306" name="T111"/>
                <a:gd fmla="*/ 132 w 488" name="T112"/>
                <a:gd fmla="*/ 10 h 306" name="T113"/>
                <a:gd fmla="*/ 74 w 488" name="T114"/>
                <a:gd fmla="*/ 6 h 3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6" w="488">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2" name="Freeform 20"/>
            <p:cNvSpPr/>
            <p:nvPr/>
          </p:nvSpPr>
          <p:spPr bwMode="auto">
            <a:xfrm>
              <a:off x="4092575" y="4815794"/>
              <a:ext cx="806450" cy="638175"/>
            </a:xfrm>
            <a:custGeom>
              <a:gdLst>
                <a:gd fmla="*/ 488 w 508" name="T0"/>
                <a:gd fmla="*/ 130 h 402" name="T1"/>
                <a:gd fmla="*/ 508 w 508" name="T2"/>
                <a:gd fmla="*/ 126 h 402" name="T3"/>
                <a:gd fmla="*/ 496 w 508" name="T4"/>
                <a:gd fmla="*/ 110 h 402" name="T5"/>
                <a:gd fmla="*/ 446 w 508" name="T6"/>
                <a:gd fmla="*/ 44 h 402" name="T7"/>
                <a:gd fmla="*/ 402 w 508" name="T8"/>
                <a:gd fmla="*/ 44 h 402" name="T9"/>
                <a:gd fmla="*/ 400 w 508" name="T10"/>
                <a:gd fmla="*/ 58 h 402" name="T11"/>
                <a:gd fmla="*/ 372 w 508" name="T12"/>
                <a:gd fmla="*/ 50 h 402" name="T13"/>
                <a:gd fmla="*/ 332 w 508" name="T14"/>
                <a:gd fmla="*/ 64 h 402" name="T15"/>
                <a:gd fmla="*/ 310 w 508" name="T16"/>
                <a:gd fmla="*/ 70 h 402" name="T17"/>
                <a:gd fmla="*/ 298 w 508" name="T18"/>
                <a:gd fmla="*/ 76 h 402" name="T19"/>
                <a:gd fmla="*/ 286 w 508" name="T20"/>
                <a:gd fmla="*/ 58 h 402" name="T21"/>
                <a:gd fmla="*/ 314 w 508" name="T22"/>
                <a:gd fmla="*/ 22 h 402" name="T23"/>
                <a:gd fmla="*/ 312 w 508" name="T24"/>
                <a:gd fmla="*/ 12 h 402" name="T25"/>
                <a:gd fmla="*/ 288 w 508" name="T26"/>
                <a:gd fmla="*/ 26 h 402" name="T27"/>
                <a:gd fmla="*/ 278 w 508" name="T28"/>
                <a:gd fmla="*/ 20 h 402" name="T29"/>
                <a:gd fmla="*/ 252 w 508" name="T30"/>
                <a:gd fmla="*/ 18 h 402" name="T31"/>
                <a:gd fmla="*/ 236 w 508" name="T32"/>
                <a:gd fmla="*/ 8 h 402" name="T33"/>
                <a:gd fmla="*/ 208 w 508" name="T34"/>
                <a:gd fmla="*/ 2 h 402" name="T35"/>
                <a:gd fmla="*/ 204 w 508" name="T36"/>
                <a:gd fmla="*/ 24 h 402" name="T37"/>
                <a:gd fmla="*/ 210 w 508" name="T38"/>
                <a:gd fmla="*/ 48 h 402" name="T39"/>
                <a:gd fmla="*/ 200 w 508" name="T40"/>
                <a:gd fmla="*/ 54 h 402" name="T41"/>
                <a:gd fmla="*/ 182 w 508" name="T42"/>
                <a:gd fmla="*/ 46 h 402" name="T43"/>
                <a:gd fmla="*/ 156 w 508" name="T44"/>
                <a:gd fmla="*/ 32 h 402" name="T45"/>
                <a:gd fmla="*/ 144 w 508" name="T46"/>
                <a:gd fmla="*/ 80 h 402" name="T47"/>
                <a:gd fmla="*/ 136 w 508" name="T48"/>
                <a:gd fmla="*/ 120 h 402" name="T49"/>
                <a:gd fmla="*/ 104 w 508" name="T50"/>
                <a:gd fmla="*/ 204 h 402" name="T51"/>
                <a:gd fmla="*/ 64 w 508" name="T52"/>
                <a:gd fmla="*/ 248 h 402" name="T53"/>
                <a:gd fmla="*/ 42 w 508" name="T54"/>
                <a:gd fmla="*/ 264 h 402" name="T55"/>
                <a:gd fmla="*/ 10 w 508" name="T56"/>
                <a:gd fmla="*/ 292 h 402" name="T57"/>
                <a:gd fmla="*/ 6 w 508" name="T58"/>
                <a:gd fmla="*/ 368 h 402" name="T59"/>
                <a:gd fmla="*/ 16 w 508" name="T60"/>
                <a:gd fmla="*/ 402 h 402" name="T61"/>
                <a:gd fmla="*/ 44 w 508" name="T62"/>
                <a:gd fmla="*/ 398 h 402" name="T63"/>
                <a:gd fmla="*/ 34 w 508" name="T64"/>
                <a:gd fmla="*/ 372 h 402" name="T65"/>
                <a:gd fmla="*/ 24 w 508" name="T66"/>
                <a:gd fmla="*/ 346 h 402" name="T67"/>
                <a:gd fmla="*/ 64 w 508" name="T68"/>
                <a:gd fmla="*/ 324 h 402" name="T69"/>
                <a:gd fmla="*/ 140 w 508" name="T70"/>
                <a:gd fmla="*/ 288 h 402" name="T71"/>
                <a:gd fmla="*/ 152 w 508" name="T72"/>
                <a:gd fmla="*/ 294 h 402" name="T73"/>
                <a:gd fmla="*/ 192 w 508" name="T74"/>
                <a:gd fmla="*/ 274 h 402" name="T75"/>
                <a:gd fmla="*/ 214 w 508" name="T76"/>
                <a:gd fmla="*/ 266 h 402" name="T77"/>
                <a:gd fmla="*/ 250 w 508" name="T78"/>
                <a:gd fmla="*/ 252 h 402" name="T79"/>
                <a:gd fmla="*/ 260 w 508" name="T80"/>
                <a:gd fmla="*/ 188 h 402" name="T81"/>
                <a:gd fmla="*/ 286 w 508" name="T82"/>
                <a:gd fmla="*/ 230 h 402" name="T83"/>
                <a:gd fmla="*/ 314 w 508" name="T84"/>
                <a:gd fmla="*/ 208 h 402" name="T85"/>
                <a:gd fmla="*/ 332 w 508" name="T86"/>
                <a:gd fmla="*/ 198 h 402" name="T87"/>
                <a:gd fmla="*/ 350 w 508" name="T88"/>
                <a:gd fmla="*/ 190 h 402" name="T89"/>
                <a:gd fmla="*/ 376 w 508" name="T90"/>
                <a:gd fmla="*/ 194 h 402" name="T91"/>
                <a:gd fmla="*/ 392 w 508" name="T92"/>
                <a:gd fmla="*/ 186 h 402" name="T93"/>
                <a:gd fmla="*/ 406 w 508" name="T94"/>
                <a:gd fmla="*/ 182 h 402" name="T95"/>
                <a:gd fmla="*/ 414 w 508" name="T96"/>
                <a:gd fmla="*/ 188 h 402" name="T97"/>
                <a:gd fmla="*/ 432 w 508" name="T98"/>
                <a:gd fmla="*/ 180 h 402" name="T99"/>
                <a:gd fmla="*/ 464 w 508" name="T100"/>
                <a:gd fmla="*/ 146 h 4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3" name="Freeform 21"/>
            <p:cNvSpPr/>
            <p:nvPr/>
          </p:nvSpPr>
          <p:spPr bwMode="auto">
            <a:xfrm>
              <a:off x="4473575" y="4263344"/>
              <a:ext cx="482600" cy="657225"/>
            </a:xfrm>
            <a:custGeom>
              <a:gdLst>
                <a:gd fmla="*/ 220 w 304" name="T0"/>
                <a:gd fmla="*/ 0 h 414" name="T1"/>
                <a:gd fmla="*/ 206 w 304" name="T2"/>
                <a:gd fmla="*/ 16 h 414" name="T3"/>
                <a:gd fmla="*/ 184 w 304" name="T4"/>
                <a:gd fmla="*/ 32 h 414" name="T5"/>
                <a:gd fmla="*/ 176 w 304" name="T6"/>
                <a:gd fmla="*/ 32 h 414" name="T7"/>
                <a:gd fmla="*/ 174 w 304" name="T8"/>
                <a:gd fmla="*/ 22 h 414" name="T9"/>
                <a:gd fmla="*/ 152 w 304" name="T10"/>
                <a:gd fmla="*/ 24 h 414" name="T11"/>
                <a:gd fmla="*/ 108 w 304" name="T12"/>
                <a:gd fmla="*/ 34 h 414" name="T13"/>
                <a:gd fmla="*/ 72 w 304" name="T14"/>
                <a:gd fmla="*/ 42 h 414" name="T15"/>
                <a:gd fmla="*/ 40 w 304" name="T16"/>
                <a:gd fmla="*/ 56 h 414" name="T17"/>
                <a:gd fmla="*/ 28 w 304" name="T18"/>
                <a:gd fmla="*/ 62 h 414" name="T19"/>
                <a:gd fmla="*/ 16 w 304" name="T20"/>
                <a:gd fmla="*/ 84 h 414" name="T21"/>
                <a:gd fmla="*/ 22 w 304" name="T22"/>
                <a:gd fmla="*/ 92 h 414" name="T23"/>
                <a:gd fmla="*/ 34 w 304" name="T24"/>
                <a:gd fmla="*/ 140 h 414" name="T25"/>
                <a:gd fmla="*/ 32 w 304" name="T26"/>
                <a:gd fmla="*/ 144 h 414" name="T27"/>
                <a:gd fmla="*/ 0 w 304" name="T28"/>
                <a:gd fmla="*/ 200 h 414" name="T29"/>
                <a:gd fmla="*/ 12 w 304" name="T30"/>
                <a:gd fmla="*/ 196 h 414" name="T31"/>
                <a:gd fmla="*/ 18 w 304" name="T32"/>
                <a:gd fmla="*/ 202 h 414" name="T33"/>
                <a:gd fmla="*/ 16 w 304" name="T34"/>
                <a:gd fmla="*/ 226 h 414" name="T35"/>
                <a:gd fmla="*/ 24 w 304" name="T36"/>
                <a:gd fmla="*/ 262 h 414" name="T37"/>
                <a:gd fmla="*/ 40 w 304" name="T38"/>
                <a:gd fmla="*/ 280 h 414" name="T39"/>
                <a:gd fmla="*/ 42 w 304" name="T40"/>
                <a:gd fmla="*/ 304 h 414" name="T41"/>
                <a:gd fmla="*/ 44 w 304" name="T42"/>
                <a:gd fmla="*/ 320 h 414" name="T43"/>
                <a:gd fmla="*/ 44 w 304" name="T44"/>
                <a:gd fmla="*/ 362 h 414" name="T45"/>
                <a:gd fmla="*/ 52 w 304" name="T46"/>
                <a:gd fmla="*/ 362 h 414" name="T47"/>
                <a:gd fmla="*/ 72 w 304" name="T48"/>
                <a:gd fmla="*/ 352 h 414" name="T49"/>
                <a:gd fmla="*/ 84 w 304" name="T50"/>
                <a:gd fmla="*/ 356 h 414" name="T51"/>
                <a:gd fmla="*/ 86 w 304" name="T52"/>
                <a:gd fmla="*/ 366 h 414" name="T53"/>
                <a:gd fmla="*/ 56 w 304" name="T54"/>
                <a:gd fmla="*/ 406 h 414" name="T55"/>
                <a:gd fmla="*/ 72 w 304" name="T56"/>
                <a:gd fmla="*/ 408 h 414" name="T57"/>
                <a:gd fmla="*/ 80 w 304" name="T58"/>
                <a:gd fmla="*/ 406 h 414" name="T59"/>
                <a:gd fmla="*/ 120 w 304" name="T60"/>
                <a:gd fmla="*/ 390 h 414" name="T61"/>
                <a:gd fmla="*/ 142 w 304" name="T62"/>
                <a:gd fmla="*/ 394 h 414" name="T63"/>
                <a:gd fmla="*/ 154 w 304" name="T64"/>
                <a:gd fmla="*/ 390 h 414" name="T65"/>
                <a:gd fmla="*/ 152 w 304" name="T66"/>
                <a:gd fmla="*/ 384 h 414" name="T67"/>
                <a:gd fmla="*/ 150 w 304" name="T68"/>
                <a:gd fmla="*/ 366 h 414" name="T69"/>
                <a:gd fmla="*/ 150 w 304" name="T70"/>
                <a:gd fmla="*/ 358 h 414" name="T71"/>
                <a:gd fmla="*/ 162 w 304" name="T72"/>
                <a:gd fmla="*/ 336 h 414" name="T73"/>
                <a:gd fmla="*/ 162 w 304" name="T74"/>
                <a:gd fmla="*/ 334 h 414" name="T75"/>
                <a:gd fmla="*/ 164 w 304" name="T76"/>
                <a:gd fmla="*/ 324 h 414" name="T77"/>
                <a:gd fmla="*/ 164 w 304" name="T78"/>
                <a:gd fmla="*/ 316 h 414" name="T79"/>
                <a:gd fmla="*/ 178 w 304" name="T80"/>
                <a:gd fmla="*/ 298 h 414" name="T81"/>
                <a:gd fmla="*/ 186 w 304" name="T82"/>
                <a:gd fmla="*/ 278 h 414" name="T83"/>
                <a:gd fmla="*/ 190 w 304" name="T84"/>
                <a:gd fmla="*/ 270 h 414" name="T85"/>
                <a:gd fmla="*/ 206 w 304" name="T86"/>
                <a:gd fmla="*/ 256 h 414" name="T87"/>
                <a:gd fmla="*/ 194 w 304" name="T88"/>
                <a:gd fmla="*/ 242 h 414" name="T89"/>
                <a:gd fmla="*/ 194 w 304" name="T90"/>
                <a:gd fmla="*/ 228 h 414" name="T91"/>
                <a:gd fmla="*/ 224 w 304" name="T92"/>
                <a:gd fmla="*/ 200 h 414" name="T93"/>
                <a:gd fmla="*/ 222 w 304" name="T94"/>
                <a:gd fmla="*/ 192 h 414" name="T95"/>
                <a:gd fmla="*/ 220 w 304" name="T96"/>
                <a:gd fmla="*/ 170 h 414" name="T97"/>
                <a:gd fmla="*/ 230 w 304" name="T98"/>
                <a:gd fmla="*/ 146 h 414" name="T99"/>
                <a:gd fmla="*/ 250 w 304" name="T100"/>
                <a:gd fmla="*/ 136 h 414" name="T101"/>
                <a:gd fmla="*/ 272 w 304" name="T102"/>
                <a:gd fmla="*/ 140 h 414" name="T103"/>
                <a:gd fmla="*/ 284 w 304" name="T104"/>
                <a:gd fmla="*/ 128 h 414" name="T105"/>
                <a:gd fmla="*/ 296 w 304" name="T106"/>
                <a:gd fmla="*/ 108 h 414" name="T107"/>
                <a:gd fmla="*/ 300 w 304" name="T108"/>
                <a:gd fmla="*/ 102 h 414" name="T109"/>
                <a:gd fmla="*/ 296 w 304" name="T110"/>
                <a:gd fmla="*/ 84 h 414" name="T111"/>
                <a:gd fmla="*/ 276 w 304" name="T112"/>
                <a:gd fmla="*/ 52 h 414" name="T113"/>
                <a:gd fmla="*/ 274 w 304" name="T114"/>
                <a:gd fmla="*/ 40 h 414" name="T115"/>
                <a:gd fmla="*/ 264 w 304" name="T116"/>
                <a:gd fmla="*/ 20 h 4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3" w="30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4" name="Freeform 22"/>
            <p:cNvSpPr/>
            <p:nvPr/>
          </p:nvSpPr>
          <p:spPr bwMode="auto">
            <a:xfrm>
              <a:off x="4724400" y="4437969"/>
              <a:ext cx="447675" cy="546100"/>
            </a:xfrm>
            <a:custGeom>
              <a:gdLst>
                <a:gd fmla="*/ 132 w 282" name="T0"/>
                <a:gd fmla="*/ 24 h 344" name="T1"/>
                <a:gd fmla="*/ 118 w 282" name="T2"/>
                <a:gd fmla="*/ 40 h 344" name="T3"/>
                <a:gd fmla="*/ 92 w 282" name="T4"/>
                <a:gd fmla="*/ 34 h 344" name="T5"/>
                <a:gd fmla="*/ 78 w 282" name="T6"/>
                <a:gd fmla="*/ 42 h 344" name="T7"/>
                <a:gd fmla="*/ 70 w 282" name="T8"/>
                <a:gd fmla="*/ 74 h 344" name="T9"/>
                <a:gd fmla="*/ 74 w 282" name="T10"/>
                <a:gd fmla="*/ 92 h 344" name="T11"/>
                <a:gd fmla="*/ 46 w 282" name="T12"/>
                <a:gd fmla="*/ 116 h 344" name="T13"/>
                <a:gd fmla="*/ 48 w 282" name="T14"/>
                <a:gd fmla="*/ 134 h 344" name="T15"/>
                <a:gd fmla="*/ 56 w 282" name="T16"/>
                <a:gd fmla="*/ 142 h 344" name="T17"/>
                <a:gd fmla="*/ 56 w 282" name="T18"/>
                <a:gd fmla="*/ 148 h 344" name="T19"/>
                <a:gd fmla="*/ 36 w 282" name="T20"/>
                <a:gd fmla="*/ 166 h 344" name="T21"/>
                <a:gd fmla="*/ 36 w 282" name="T22"/>
                <a:gd fmla="*/ 186 h 344" name="T23"/>
                <a:gd fmla="*/ 30 w 282" name="T24"/>
                <a:gd fmla="*/ 190 h 344" name="T25"/>
                <a:gd fmla="*/ 14 w 282" name="T26"/>
                <a:gd fmla="*/ 208 h 344" name="T27"/>
                <a:gd fmla="*/ 16 w 282" name="T28"/>
                <a:gd fmla="*/ 216 h 344" name="T29"/>
                <a:gd fmla="*/ 16 w 282" name="T30"/>
                <a:gd fmla="*/ 236 h 344" name="T31"/>
                <a:gd fmla="*/ 6 w 282" name="T32"/>
                <a:gd fmla="*/ 250 h 344" name="T33"/>
                <a:gd fmla="*/ 0 w 282" name="T34"/>
                <a:gd fmla="*/ 254 h 344" name="T35"/>
                <a:gd fmla="*/ 6 w 282" name="T36"/>
                <a:gd fmla="*/ 272 h 344" name="T37"/>
                <a:gd fmla="*/ 52 w 282" name="T38"/>
                <a:gd fmla="*/ 272 h 344" name="T39"/>
                <a:gd fmla="*/ 70 w 282" name="T40"/>
                <a:gd fmla="*/ 292 h 344" name="T41"/>
                <a:gd fmla="*/ 102 w 282" name="T42"/>
                <a:gd fmla="*/ 342 h 344" name="T43"/>
                <a:gd fmla="*/ 132 w 282" name="T44"/>
                <a:gd fmla="*/ 340 h 344" name="T45"/>
                <a:gd fmla="*/ 152 w 282" name="T46"/>
                <a:gd fmla="*/ 290 h 344" name="T47"/>
                <a:gd fmla="*/ 172 w 282" name="T48"/>
                <a:gd fmla="*/ 292 h 344" name="T49"/>
                <a:gd fmla="*/ 170 w 282" name="T50"/>
                <a:gd fmla="*/ 276 h 344" name="T51"/>
                <a:gd fmla="*/ 194 w 282" name="T52"/>
                <a:gd fmla="*/ 276 h 344" name="T53"/>
                <a:gd fmla="*/ 208 w 282" name="T54"/>
                <a:gd fmla="*/ 256 h 344" name="T55"/>
                <a:gd fmla="*/ 222 w 282" name="T56"/>
                <a:gd fmla="*/ 226 h 344" name="T57"/>
                <a:gd fmla="*/ 218 w 282" name="T58"/>
                <a:gd fmla="*/ 208 h 344" name="T59"/>
                <a:gd fmla="*/ 236 w 282" name="T60"/>
                <a:gd fmla="*/ 194 h 344" name="T61"/>
                <a:gd fmla="*/ 238 w 282" name="T62"/>
                <a:gd fmla="*/ 182 h 344" name="T63"/>
                <a:gd fmla="*/ 244 w 282" name="T64"/>
                <a:gd fmla="*/ 172 h 344" name="T65"/>
                <a:gd fmla="*/ 238 w 282" name="T66"/>
                <a:gd fmla="*/ 154 h 344" name="T67"/>
                <a:gd fmla="*/ 262 w 282" name="T68"/>
                <a:gd fmla="*/ 134 h 344" name="T69"/>
                <a:gd fmla="*/ 234 w 282" name="T70"/>
                <a:gd fmla="*/ 112 h 344" name="T71"/>
                <a:gd fmla="*/ 242 w 282" name="T72"/>
                <a:gd fmla="*/ 108 h 344" name="T73"/>
                <a:gd fmla="*/ 266 w 282" name="T74"/>
                <a:gd fmla="*/ 96 h 344" name="T75"/>
                <a:gd fmla="*/ 282 w 282" name="T76"/>
                <a:gd fmla="*/ 74 h 344" name="T77"/>
                <a:gd fmla="*/ 270 w 282" name="T78"/>
                <a:gd fmla="*/ 66 h 344" name="T79"/>
                <a:gd fmla="*/ 270 w 282" name="T80"/>
                <a:gd fmla="*/ 58 h 344" name="T81"/>
                <a:gd fmla="*/ 266 w 282" name="T82"/>
                <a:gd fmla="*/ 58 h 344" name="T83"/>
                <a:gd fmla="*/ 256 w 282" name="T84"/>
                <a:gd fmla="*/ 64 h 344" name="T85"/>
                <a:gd fmla="*/ 234 w 282" name="T86"/>
                <a:gd fmla="*/ 54 h 344" name="T87"/>
                <a:gd fmla="*/ 226 w 282" name="T88"/>
                <a:gd fmla="*/ 42 h 344" name="T89"/>
                <a:gd fmla="*/ 222 w 282" name="T90"/>
                <a:gd fmla="*/ 50 h 344" name="T91"/>
                <a:gd fmla="*/ 208 w 282" name="T92"/>
                <a:gd fmla="*/ 60 h 344" name="T93"/>
                <a:gd fmla="*/ 186 w 282" name="T94"/>
                <a:gd fmla="*/ 60 h 344" name="T95"/>
                <a:gd fmla="*/ 178 w 282" name="T96"/>
                <a:gd fmla="*/ 54 h 344" name="T97"/>
                <a:gd fmla="*/ 170 w 282" name="T98"/>
                <a:gd fmla="*/ 30 h 344" name="T99"/>
                <a:gd fmla="*/ 160 w 282" name="T100"/>
                <a:gd fmla="*/ 2 h 344" name="T101"/>
                <a:gd fmla="*/ 146 w 282" name="T102"/>
                <a:gd fmla="*/ 0 h 3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4" w="282">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5" name="Freeform 23"/>
            <p:cNvSpPr/>
            <p:nvPr/>
          </p:nvSpPr>
          <p:spPr bwMode="auto">
            <a:xfrm>
              <a:off x="4924425" y="4091894"/>
              <a:ext cx="384175" cy="444500"/>
            </a:xfrm>
            <a:custGeom>
              <a:gdLst>
                <a:gd fmla="*/ 136 w 242" name="T0"/>
                <a:gd fmla="*/ 8 h 280" name="T1"/>
                <a:gd fmla="*/ 116 w 242" name="T2"/>
                <a:gd fmla="*/ 10 h 280" name="T3"/>
                <a:gd fmla="*/ 84 w 242" name="T4"/>
                <a:gd fmla="*/ 4 h 280" name="T5"/>
                <a:gd fmla="*/ 62 w 242" name="T6"/>
                <a:gd fmla="*/ 28 h 280" name="T7"/>
                <a:gd fmla="*/ 54 w 242" name="T8"/>
                <a:gd fmla="*/ 64 h 280" name="T9"/>
                <a:gd fmla="*/ 44 w 242" name="T10"/>
                <a:gd fmla="*/ 74 h 280" name="T11"/>
                <a:gd fmla="*/ 42 w 242" name="T12"/>
                <a:gd fmla="*/ 88 h 280" name="T13"/>
                <a:gd fmla="*/ 32 w 242" name="T14"/>
                <a:gd fmla="*/ 106 h 280" name="T15"/>
                <a:gd fmla="*/ 6 w 242" name="T16"/>
                <a:gd fmla="*/ 140 h 280" name="T17"/>
                <a:gd fmla="*/ 0 w 242" name="T18"/>
                <a:gd fmla="*/ 148 h 280" name="T19"/>
                <a:gd fmla="*/ 20 w 242" name="T20"/>
                <a:gd fmla="*/ 186 h 280" name="T21"/>
                <a:gd fmla="*/ 30 w 242" name="T22"/>
                <a:gd fmla="*/ 202 h 280" name="T23"/>
                <a:gd fmla="*/ 30 w 242" name="T24"/>
                <a:gd fmla="*/ 206 h 280" name="T25"/>
                <a:gd fmla="*/ 28 w 242" name="T26"/>
                <a:gd fmla="*/ 210 h 280" name="T27"/>
                <a:gd fmla="*/ 40 w 242" name="T28"/>
                <a:gd fmla="*/ 214 h 280" name="T29"/>
                <a:gd fmla="*/ 48 w 242" name="T30"/>
                <a:gd fmla="*/ 224 h 280" name="T31"/>
                <a:gd fmla="*/ 56 w 242" name="T32"/>
                <a:gd fmla="*/ 262 h 280" name="T33"/>
                <a:gd fmla="*/ 64 w 242" name="T34"/>
                <a:gd fmla="*/ 270 h 280" name="T35"/>
                <a:gd fmla="*/ 74 w 242" name="T36"/>
                <a:gd fmla="*/ 272 h 280" name="T37"/>
                <a:gd fmla="*/ 84 w 242" name="T38"/>
                <a:gd fmla="*/ 268 h 280" name="T39"/>
                <a:gd fmla="*/ 90 w 242" name="T40"/>
                <a:gd fmla="*/ 260 h 280" name="T41"/>
                <a:gd fmla="*/ 104 w 242" name="T42"/>
                <a:gd fmla="*/ 250 h 280" name="T43"/>
                <a:gd fmla="*/ 122 w 242" name="T44"/>
                <a:gd fmla="*/ 270 h 280" name="T45"/>
                <a:gd fmla="*/ 134 w 242" name="T46"/>
                <a:gd fmla="*/ 272 h 280" name="T47"/>
                <a:gd fmla="*/ 150 w 242" name="T48"/>
                <a:gd fmla="*/ 268 h 280" name="T49"/>
                <a:gd fmla="*/ 166 w 242" name="T50"/>
                <a:gd fmla="*/ 280 h 280" name="T51"/>
                <a:gd fmla="*/ 170 w 242" name="T52"/>
                <a:gd fmla="*/ 246 h 280" name="T53"/>
                <a:gd fmla="*/ 180 w 242" name="T54"/>
                <a:gd fmla="*/ 234 h 280" name="T55"/>
                <a:gd fmla="*/ 172 w 242" name="T56"/>
                <a:gd fmla="*/ 224 h 280" name="T57"/>
                <a:gd fmla="*/ 178 w 242" name="T58"/>
                <a:gd fmla="*/ 220 h 280" name="T59"/>
                <a:gd fmla="*/ 204 w 242" name="T60"/>
                <a:gd fmla="*/ 188 h 280" name="T61"/>
                <a:gd fmla="*/ 204 w 242" name="T62"/>
                <a:gd fmla="*/ 204 h 280" name="T63"/>
                <a:gd fmla="*/ 226 w 242" name="T64"/>
                <a:gd fmla="*/ 172 h 280" name="T65"/>
                <a:gd fmla="*/ 228 w 242" name="T66"/>
                <a:gd fmla="*/ 136 h 280" name="T67"/>
                <a:gd fmla="*/ 214 w 242" name="T68"/>
                <a:gd fmla="*/ 136 h 280" name="T69"/>
                <a:gd fmla="*/ 210 w 242" name="T70"/>
                <a:gd fmla="*/ 128 h 280" name="T71"/>
                <a:gd fmla="*/ 230 w 242" name="T72"/>
                <a:gd fmla="*/ 116 h 280" name="T73"/>
                <a:gd fmla="*/ 240 w 242" name="T74"/>
                <a:gd fmla="*/ 106 h 280" name="T75"/>
                <a:gd fmla="*/ 232 w 242" name="T76"/>
                <a:gd fmla="*/ 70 h 280" name="T77"/>
                <a:gd fmla="*/ 220 w 242" name="T78"/>
                <a:gd fmla="*/ 68 h 280" name="T79"/>
                <a:gd fmla="*/ 220 w 242" name="T80"/>
                <a:gd fmla="*/ 64 h 280" name="T81"/>
                <a:gd fmla="*/ 214 w 242" name="T82"/>
                <a:gd fmla="*/ 54 h 280" name="T83"/>
                <a:gd fmla="*/ 172 w 242" name="T84"/>
                <a:gd fmla="*/ 48 h 280" name="T85"/>
                <a:gd fmla="*/ 156 w 242" name="T86"/>
                <a:gd fmla="*/ 64 h 280" name="T87"/>
                <a:gd fmla="*/ 154 w 242" name="T88"/>
                <a:gd fmla="*/ 36 h 280" name="T89"/>
                <a:gd fmla="*/ 178 w 242" name="T90"/>
                <a:gd fmla="*/ 12 h 2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0" w="241">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6" name="Freeform 24"/>
            <p:cNvSpPr/>
            <p:nvPr/>
          </p:nvSpPr>
          <p:spPr bwMode="auto">
            <a:xfrm>
              <a:off x="4549775" y="3707719"/>
              <a:ext cx="485775" cy="593725"/>
            </a:xfrm>
            <a:custGeom>
              <a:gdLst>
                <a:gd fmla="*/ 192 w 306" name="T0"/>
                <a:gd fmla="*/ 106 h 374" name="T1"/>
                <a:gd fmla="*/ 180 w 306" name="T2"/>
                <a:gd fmla="*/ 70 h 374" name="T3"/>
                <a:gd fmla="*/ 142 w 306" name="T4"/>
                <a:gd fmla="*/ 46 h 374" name="T5"/>
                <a:gd fmla="*/ 110 w 306" name="T6"/>
                <a:gd fmla="*/ 34 h 374" name="T7"/>
                <a:gd fmla="*/ 96 w 306" name="T8"/>
                <a:gd fmla="*/ 22 h 374" name="T9"/>
                <a:gd fmla="*/ 76 w 306" name="T10"/>
                <a:gd fmla="*/ 2 h 374" name="T11"/>
                <a:gd fmla="*/ 96 w 306" name="T12"/>
                <a:gd fmla="*/ 34 h 374" name="T13"/>
                <a:gd fmla="*/ 86 w 306" name="T14"/>
                <a:gd fmla="*/ 60 h 374" name="T15"/>
                <a:gd fmla="*/ 74 w 306" name="T16"/>
                <a:gd fmla="*/ 72 h 374" name="T17"/>
                <a:gd fmla="*/ 64 w 306" name="T18"/>
                <a:gd fmla="*/ 66 h 374" name="T19"/>
                <a:gd fmla="*/ 38 w 306" name="T20"/>
                <a:gd fmla="*/ 46 h 374" name="T21"/>
                <a:gd fmla="*/ 46 w 306" name="T22"/>
                <a:gd fmla="*/ 70 h 374" name="T23"/>
                <a:gd fmla="*/ 46 w 306" name="T24"/>
                <a:gd fmla="*/ 74 h 374" name="T25"/>
                <a:gd fmla="*/ 28 w 306" name="T26"/>
                <a:gd fmla="*/ 88 h 374" name="T27"/>
                <a:gd fmla="*/ 22 w 306" name="T28"/>
                <a:gd fmla="*/ 94 h 374" name="T29"/>
                <a:gd fmla="*/ 24 w 306" name="T30"/>
                <a:gd fmla="*/ 116 h 374" name="T31"/>
                <a:gd fmla="*/ 18 w 306" name="T32"/>
                <a:gd fmla="*/ 126 h 374" name="T33"/>
                <a:gd fmla="*/ 16 w 306" name="T34"/>
                <a:gd fmla="*/ 126 h 374" name="T35"/>
                <a:gd fmla="*/ 2 w 306" name="T36"/>
                <a:gd fmla="*/ 126 h 374" name="T37"/>
                <a:gd fmla="*/ 18 w 306" name="T38"/>
                <a:gd fmla="*/ 144 h 374" name="T39"/>
                <a:gd fmla="*/ 28 w 306" name="T40"/>
                <a:gd fmla="*/ 162 h 374" name="T41"/>
                <a:gd fmla="*/ 42 w 306" name="T42"/>
                <a:gd fmla="*/ 160 h 374" name="T43"/>
                <a:gd fmla="*/ 60 w 306" name="T44"/>
                <a:gd fmla="*/ 166 h 374" name="T45"/>
                <a:gd fmla="*/ 70 w 306" name="T46"/>
                <a:gd fmla="*/ 178 h 374" name="T47"/>
                <a:gd fmla="*/ 68 w 306" name="T48"/>
                <a:gd fmla="*/ 200 h 374" name="T49"/>
                <a:gd fmla="*/ 72 w 306" name="T50"/>
                <a:gd fmla="*/ 210 h 374" name="T51"/>
                <a:gd fmla="*/ 60 w 306" name="T52"/>
                <a:gd fmla="*/ 218 h 374" name="T53"/>
                <a:gd fmla="*/ 52 w 306" name="T54"/>
                <a:gd fmla="*/ 224 h 374" name="T55"/>
                <a:gd fmla="*/ 50 w 306" name="T56"/>
                <a:gd fmla="*/ 230 h 374" name="T57"/>
                <a:gd fmla="*/ 52 w 306" name="T58"/>
                <a:gd fmla="*/ 254 h 374" name="T59"/>
                <a:gd fmla="*/ 76 w 306" name="T60"/>
                <a:gd fmla="*/ 258 h 374" name="T61"/>
                <a:gd fmla="*/ 102 w 306" name="T62"/>
                <a:gd fmla="*/ 352 h 374" name="T63"/>
                <a:gd fmla="*/ 100 w 306" name="T64"/>
                <a:gd fmla="*/ 364 h 374" name="T65"/>
                <a:gd fmla="*/ 146 w 306" name="T66"/>
                <a:gd fmla="*/ 346 h 374" name="T67"/>
                <a:gd fmla="*/ 134 w 306" name="T68"/>
                <a:gd fmla="*/ 374 h 374" name="T69"/>
                <a:gd fmla="*/ 146 w 306" name="T70"/>
                <a:gd fmla="*/ 366 h 374" name="T71"/>
                <a:gd fmla="*/ 156 w 306" name="T72"/>
                <a:gd fmla="*/ 350 h 374" name="T73"/>
                <a:gd fmla="*/ 174 w 306" name="T74"/>
                <a:gd fmla="*/ 340 h 374" name="T75"/>
                <a:gd fmla="*/ 220 w 306" name="T76"/>
                <a:gd fmla="*/ 360 h 374" name="T77"/>
                <a:gd fmla="*/ 260 w 306" name="T78"/>
                <a:gd fmla="*/ 342 h 374" name="T79"/>
                <a:gd fmla="*/ 272 w 306" name="T80"/>
                <a:gd fmla="*/ 320 h 374" name="T81"/>
                <a:gd fmla="*/ 260 w 306" name="T82"/>
                <a:gd fmla="*/ 296 h 374" name="T83"/>
                <a:gd fmla="*/ 300 w 306" name="T84"/>
                <a:gd fmla="*/ 292 h 374" name="T85"/>
                <a:gd fmla="*/ 306 w 306" name="T86"/>
                <a:gd fmla="*/ 246 h 374" name="T87"/>
                <a:gd fmla="*/ 290 w 306" name="T88"/>
                <a:gd fmla="*/ 226 h 374" name="T89"/>
                <a:gd fmla="*/ 272 w 306" name="T90"/>
                <a:gd fmla="*/ 232 h 374" name="T91"/>
                <a:gd fmla="*/ 256 w 306" name="T92"/>
                <a:gd fmla="*/ 226 h 374" name="T93"/>
                <a:gd fmla="*/ 244 w 306" name="T94"/>
                <a:gd fmla="*/ 210 h 374" name="T95"/>
                <a:gd fmla="*/ 226 w 306" name="T96"/>
                <a:gd fmla="*/ 198 h 374" name="T97"/>
                <a:gd fmla="*/ 216 w 306" name="T98"/>
                <a:gd fmla="*/ 186 h 374" name="T99"/>
                <a:gd fmla="*/ 216 w 306" name="T100"/>
                <a:gd fmla="*/ 180 h 374" name="T101"/>
                <a:gd fmla="*/ 230 w 306" name="T102"/>
                <a:gd fmla="*/ 152 h 374" name="T103"/>
                <a:gd fmla="*/ 234 w 306" name="T104"/>
                <a:gd fmla="*/ 128 h 374" name="T105"/>
                <a:gd fmla="*/ 258 w 306" name="T106"/>
                <a:gd fmla="*/ 130 h 374" name="T107"/>
                <a:gd fmla="*/ 260 w 306" name="T108"/>
                <a:gd fmla="*/ 104 h 374" name="T109"/>
                <a:gd fmla="*/ 230 w 306" name="T110"/>
                <a:gd fmla="*/ 122 h 374" name="T111"/>
                <a:gd fmla="*/ 214 w 306" name="T112"/>
                <a:gd fmla="*/ 120 h 374" name="T113"/>
                <a:gd fmla="*/ 194 w 306" name="T114"/>
                <a:gd fmla="*/ 106 h 3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4" w="306">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7" name="Freeform 25"/>
            <p:cNvSpPr/>
            <p:nvPr/>
          </p:nvSpPr>
          <p:spPr bwMode="auto">
            <a:xfrm>
              <a:off x="4645025" y="3021919"/>
              <a:ext cx="127000" cy="184150"/>
            </a:xfrm>
            <a:custGeom>
              <a:gdLst>
                <a:gd fmla="*/ 46 w 80" name="T0"/>
                <a:gd fmla="*/ 2 h 116" name="T1"/>
                <a:gd fmla="*/ 44 w 80" name="T2"/>
                <a:gd fmla="*/ 0 h 116" name="T3"/>
                <a:gd fmla="*/ 44 w 80" name="T4"/>
                <a:gd fmla="*/ 0 h 116" name="T5"/>
                <a:gd fmla="*/ 40 w 80" name="T6"/>
                <a:gd fmla="*/ 2 h 116" name="T7"/>
                <a:gd fmla="*/ 38 w 80" name="T8"/>
                <a:gd fmla="*/ 4 h 116" name="T9"/>
                <a:gd fmla="*/ 32 w 80" name="T10"/>
                <a:gd fmla="*/ 14 h 116" name="T11"/>
                <a:gd fmla="*/ 28 w 80" name="T12"/>
                <a:gd fmla="*/ 12 h 116" name="T13"/>
                <a:gd fmla="*/ 28 w 80" name="T14"/>
                <a:gd fmla="*/ 12 h 116" name="T15"/>
                <a:gd fmla="*/ 28 w 80" name="T16"/>
                <a:gd fmla="*/ 14 h 116" name="T17"/>
                <a:gd fmla="*/ 22 w 80" name="T18"/>
                <a:gd fmla="*/ 20 h 116" name="T19"/>
                <a:gd fmla="*/ 18 w 80" name="T20"/>
                <a:gd fmla="*/ 22 h 116" name="T21"/>
                <a:gd fmla="*/ 10 w 80" name="T22"/>
                <a:gd fmla="*/ 26 h 116" name="T23"/>
                <a:gd fmla="*/ 8 w 80" name="T24"/>
                <a:gd fmla="*/ 32 h 116" name="T25"/>
                <a:gd fmla="*/ 8 w 80" name="T26"/>
                <a:gd fmla="*/ 32 h 116" name="T27"/>
                <a:gd fmla="*/ 8 w 80" name="T28"/>
                <a:gd fmla="*/ 44 h 116" name="T29"/>
                <a:gd fmla="*/ 6 w 80" name="T30"/>
                <a:gd fmla="*/ 48 h 116" name="T31"/>
                <a:gd fmla="*/ 4 w 80" name="T32"/>
                <a:gd fmla="*/ 50 h 116" name="T33"/>
                <a:gd fmla="*/ 0 w 80" name="T34"/>
                <a:gd fmla="*/ 60 h 116" name="T35"/>
                <a:gd fmla="*/ 0 w 80" name="T36"/>
                <a:gd fmla="*/ 60 h 116" name="T37"/>
                <a:gd fmla="*/ 0 w 80" name="T38"/>
                <a:gd fmla="*/ 66 h 116" name="T39"/>
                <a:gd fmla="*/ 0 w 80" name="T40"/>
                <a:gd fmla="*/ 78 h 116" name="T41"/>
                <a:gd fmla="*/ 4 w 80" name="T42"/>
                <a:gd fmla="*/ 102 h 116" name="T43"/>
                <a:gd fmla="*/ 4 w 80" name="T44"/>
                <a:gd fmla="*/ 102 h 116" name="T45"/>
                <a:gd fmla="*/ 8 w 80" name="T46"/>
                <a:gd fmla="*/ 106 h 116" name="T47"/>
                <a:gd fmla="*/ 18 w 80" name="T48"/>
                <a:gd fmla="*/ 112 h 116" name="T49"/>
                <a:gd fmla="*/ 36 w 80" name="T50"/>
                <a:gd fmla="*/ 116 h 116" name="T51"/>
                <a:gd fmla="*/ 36 w 80" name="T52"/>
                <a:gd fmla="*/ 116 h 116" name="T53"/>
                <a:gd fmla="*/ 44 w 80" name="T54"/>
                <a:gd fmla="*/ 114 h 116" name="T55"/>
                <a:gd fmla="*/ 54 w 80" name="T56"/>
                <a:gd fmla="*/ 110 h 116" name="T57"/>
                <a:gd fmla="*/ 50 w 80" name="T58"/>
                <a:gd fmla="*/ 100 h 116" name="T59"/>
                <a:gd fmla="*/ 50 w 80" name="T60"/>
                <a:gd fmla="*/ 98 h 116" name="T61"/>
                <a:gd fmla="*/ 50 w 80" name="T62"/>
                <a:gd fmla="*/ 98 h 116" name="T63"/>
                <a:gd fmla="*/ 52 w 80" name="T64"/>
                <a:gd fmla="*/ 90 h 116" name="T65"/>
                <a:gd fmla="*/ 52 w 80" name="T66"/>
                <a:gd fmla="*/ 90 h 116" name="T67"/>
                <a:gd fmla="*/ 60 w 80" name="T68"/>
                <a:gd fmla="*/ 74 h 116" name="T69"/>
                <a:gd fmla="*/ 76 w 80" name="T70"/>
                <a:gd fmla="*/ 74 h 116" name="T71"/>
                <a:gd fmla="*/ 80 w 80" name="T72"/>
                <a:gd fmla="*/ 74 h 116" name="T73"/>
                <a:gd fmla="*/ 80 w 80" name="T74"/>
                <a:gd fmla="*/ 74 h 116" name="T75"/>
                <a:gd fmla="*/ 74 w 80" name="T76"/>
                <a:gd fmla="*/ 64 h 116" name="T77"/>
                <a:gd fmla="*/ 64 w 80" name="T78"/>
                <a:gd fmla="*/ 48 h 116" name="T79"/>
                <a:gd fmla="*/ 58 w 80" name="T80"/>
                <a:gd fmla="*/ 40 h 116" name="T81"/>
                <a:gd fmla="*/ 58 w 80" name="T82"/>
                <a:gd fmla="*/ 40 h 116" name="T83"/>
                <a:gd fmla="*/ 54 w 80" name="T84"/>
                <a:gd fmla="*/ 30 h 116" name="T85"/>
                <a:gd fmla="*/ 52 w 80" name="T86"/>
                <a:gd fmla="*/ 18 h 116" name="T87"/>
                <a:gd fmla="*/ 52 w 80" name="T88"/>
                <a:gd fmla="*/ 18 h 116" name="T89"/>
                <a:gd fmla="*/ 48 w 80" name="T90"/>
                <a:gd fmla="*/ 8 h 116" name="T91"/>
                <a:gd fmla="*/ 46 w 80" name="T92"/>
                <a:gd fmla="*/ 2 h 116" name="T93"/>
                <a:gd fmla="*/ 46 w 80" name="T94"/>
                <a:gd fmla="*/ 2 h 1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5" w="80">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8" name="Freeform 26"/>
            <p:cNvSpPr/>
            <p:nvPr/>
          </p:nvSpPr>
          <p:spPr bwMode="auto">
            <a:xfrm>
              <a:off x="4518025" y="2939369"/>
              <a:ext cx="168275" cy="180975"/>
            </a:xfrm>
            <a:custGeom>
              <a:gdLst>
                <a:gd fmla="*/ 52 w 106" name="T0"/>
                <a:gd fmla="*/ 26 h 114" name="T1"/>
                <a:gd fmla="*/ 38 w 106" name="T2"/>
                <a:gd fmla="*/ 24 h 114" name="T3"/>
                <a:gd fmla="*/ 38 w 106" name="T4"/>
                <a:gd fmla="*/ 30 h 114" name="T5"/>
                <a:gd fmla="*/ 18 w 106" name="T6"/>
                <a:gd fmla="*/ 38 h 114" name="T7"/>
                <a:gd fmla="*/ 18 w 106" name="T8"/>
                <a:gd fmla="*/ 40 h 114" name="T9"/>
                <a:gd fmla="*/ 18 w 106" name="T10"/>
                <a:gd fmla="*/ 48 h 114" name="T11"/>
                <a:gd fmla="*/ 24 w 106" name="T12"/>
                <a:gd fmla="*/ 58 h 114" name="T13"/>
                <a:gd fmla="*/ 24 w 106" name="T14"/>
                <a:gd fmla="*/ 60 h 114" name="T15"/>
                <a:gd fmla="*/ 4 w 106" name="T16"/>
                <a:gd fmla="*/ 82 h 114" name="T17"/>
                <a:gd fmla="*/ 0 w 106" name="T18"/>
                <a:gd fmla="*/ 86 h 114" name="T19"/>
                <a:gd fmla="*/ 4 w 106" name="T20"/>
                <a:gd fmla="*/ 96 h 114" name="T21"/>
                <a:gd fmla="*/ 20 w 106" name="T22"/>
                <a:gd fmla="*/ 100 h 114" name="T23"/>
                <a:gd fmla="*/ 32 w 106" name="T24"/>
                <a:gd fmla="*/ 102 h 114" name="T25"/>
                <a:gd fmla="*/ 40 w 106" name="T26"/>
                <a:gd fmla="*/ 106 h 114" name="T27"/>
                <a:gd fmla="*/ 48 w 106" name="T28"/>
                <a:gd fmla="*/ 110 h 114" name="T29"/>
                <a:gd fmla="*/ 62 w 106" name="T30"/>
                <a:gd fmla="*/ 114 h 114" name="T31"/>
                <a:gd fmla="*/ 66 w 106" name="T32"/>
                <a:gd fmla="*/ 112 h 114" name="T33"/>
                <a:gd fmla="*/ 78 w 106" name="T34"/>
                <a:gd fmla="*/ 98 h 114" name="T35"/>
                <a:gd fmla="*/ 80 w 106" name="T36"/>
                <a:gd fmla="*/ 66 h 114" name="T37"/>
                <a:gd fmla="*/ 96 w 106" name="T38"/>
                <a:gd fmla="*/ 68 h 114" name="T39"/>
                <a:gd fmla="*/ 102 w 106" name="T40"/>
                <a:gd fmla="*/ 62 h 114" name="T41"/>
                <a:gd fmla="*/ 96 w 106" name="T42"/>
                <a:gd fmla="*/ 30 h 114" name="T43"/>
                <a:gd fmla="*/ 102 w 106" name="T44"/>
                <a:gd fmla="*/ 26 h 114" name="T45"/>
                <a:gd fmla="*/ 106 w 106" name="T46"/>
                <a:gd fmla="*/ 22 h 114" name="T47"/>
                <a:gd fmla="*/ 86 w 106" name="T48"/>
                <a:gd fmla="*/ 18 h 114" name="T49"/>
                <a:gd fmla="*/ 68 w 106" name="T50"/>
                <a:gd fmla="*/ 6 h 114" name="T51"/>
                <a:gd fmla="*/ 62 w 106" name="T52"/>
                <a:gd fmla="*/ 2 h 114" name="T53"/>
                <a:gd fmla="*/ 48 w 106" name="T54"/>
                <a:gd fmla="*/ 2 h 114" name="T55"/>
                <a:gd fmla="*/ 44 w 106" name="T56"/>
                <a:gd fmla="*/ 2 h 114" name="T57"/>
                <a:gd fmla="*/ 50 w 106" name="T58"/>
                <a:gd fmla="*/ 10 h 114" name="T59"/>
                <a:gd fmla="*/ 54 w 106" name="T60"/>
                <a:gd fmla="*/ 16 h 114" name="T61"/>
                <a:gd fmla="*/ 52 w 106" name="T62"/>
                <a:gd fmla="*/ 24 h 1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9" name="Freeform 27"/>
            <p:cNvSpPr/>
            <p:nvPr/>
          </p:nvSpPr>
          <p:spPr bwMode="auto">
            <a:xfrm>
              <a:off x="4803775" y="2580594"/>
              <a:ext cx="596900" cy="568325"/>
            </a:xfrm>
            <a:custGeom>
              <a:gdLst>
                <a:gd fmla="*/ 162 w 376" name="T0"/>
                <a:gd fmla="*/ 60 h 358" name="T1"/>
                <a:gd fmla="*/ 160 w 376" name="T2"/>
                <a:gd fmla="*/ 80 h 358" name="T3"/>
                <a:gd fmla="*/ 140 w 376" name="T4"/>
                <a:gd fmla="*/ 80 h 358" name="T5"/>
                <a:gd fmla="*/ 116 w 376" name="T6"/>
                <a:gd fmla="*/ 92 h 358" name="T7"/>
                <a:gd fmla="*/ 92 w 376" name="T8"/>
                <a:gd fmla="*/ 112 h 358" name="T9"/>
                <a:gd fmla="*/ 70 w 376" name="T10"/>
                <a:gd fmla="*/ 138 h 358" name="T11"/>
                <a:gd fmla="*/ 54 w 376" name="T12"/>
                <a:gd fmla="*/ 148 h 358" name="T13"/>
                <a:gd fmla="*/ 42 w 376" name="T14"/>
                <a:gd fmla="*/ 138 h 358" name="T15"/>
                <a:gd fmla="*/ 24 w 376" name="T16"/>
                <a:gd fmla="*/ 122 h 358" name="T17"/>
                <a:gd fmla="*/ 22 w 376" name="T18"/>
                <a:gd fmla="*/ 184 h 358" name="T19"/>
                <a:gd fmla="*/ 4 w 376" name="T20"/>
                <a:gd fmla="*/ 220 h 358" name="T21"/>
                <a:gd fmla="*/ 2 w 376" name="T22"/>
                <a:gd fmla="*/ 232 h 358" name="T23"/>
                <a:gd fmla="*/ 32 w 376" name="T24"/>
                <a:gd fmla="*/ 238 h 358" name="T25"/>
                <a:gd fmla="*/ 34 w 376" name="T26"/>
                <a:gd fmla="*/ 240 h 358" name="T27"/>
                <a:gd fmla="*/ 46 w 376" name="T28"/>
                <a:gd fmla="*/ 248 h 358" name="T29"/>
                <a:gd fmla="*/ 48 w 376" name="T30"/>
                <a:gd fmla="*/ 248 h 358" name="T31"/>
                <a:gd fmla="*/ 54 w 376" name="T32"/>
                <a:gd fmla="*/ 264 h 358" name="T33"/>
                <a:gd fmla="*/ 92 w 376" name="T34"/>
                <a:gd fmla="*/ 260 h 358" name="T35"/>
                <a:gd fmla="*/ 112 w 376" name="T36"/>
                <a:gd fmla="*/ 224 h 358" name="T37"/>
                <a:gd fmla="*/ 138 w 376" name="T38"/>
                <a:gd fmla="*/ 204 h 358" name="T39"/>
                <a:gd fmla="*/ 154 w 376" name="T40"/>
                <a:gd fmla="*/ 196 h 358" name="T41"/>
                <a:gd fmla="*/ 164 w 376" name="T42"/>
                <a:gd fmla="*/ 194 h 358" name="T43"/>
                <a:gd fmla="*/ 174 w 376" name="T44"/>
                <a:gd fmla="*/ 200 h 358" name="T45"/>
                <a:gd fmla="*/ 188 w 376" name="T46"/>
                <a:gd fmla="*/ 220 h 358" name="T47"/>
                <a:gd fmla="*/ 188 w 376" name="T48"/>
                <a:gd fmla="*/ 254 h 358" name="T49"/>
                <a:gd fmla="*/ 184 w 376" name="T50"/>
                <a:gd fmla="*/ 268 h 358" name="T51"/>
                <a:gd fmla="*/ 174 w 376" name="T52"/>
                <a:gd fmla="*/ 284 h 358" name="T53"/>
                <a:gd fmla="*/ 172 w 376" name="T54"/>
                <a:gd fmla="*/ 312 h 358" name="T55"/>
                <a:gd fmla="*/ 184 w 376" name="T56"/>
                <a:gd fmla="*/ 302 h 358" name="T57"/>
                <a:gd fmla="*/ 194 w 376" name="T58"/>
                <a:gd fmla="*/ 308 h 358" name="T59"/>
                <a:gd fmla="*/ 186 w 376" name="T60"/>
                <a:gd fmla="*/ 324 h 358" name="T61"/>
                <a:gd fmla="*/ 182 w 376" name="T62"/>
                <a:gd fmla="*/ 336 h 358" name="T63"/>
                <a:gd fmla="*/ 176 w 376" name="T64"/>
                <a:gd fmla="*/ 344 h 358" name="T65"/>
                <a:gd fmla="*/ 162 w 376" name="T66"/>
                <a:gd fmla="*/ 348 h 358" name="T67"/>
                <a:gd fmla="*/ 184 w 376" name="T68"/>
                <a:gd fmla="*/ 354 h 358" name="T69"/>
                <a:gd fmla="*/ 198 w 376" name="T70"/>
                <a:gd fmla="*/ 328 h 358" name="T71"/>
                <a:gd fmla="*/ 272 w 376" name="T72"/>
                <a:gd fmla="*/ 260 h 358" name="T73"/>
                <a:gd fmla="*/ 284 w 376" name="T74"/>
                <a:gd fmla="*/ 260 h 358" name="T75"/>
                <a:gd fmla="*/ 312 w 376" name="T76"/>
                <a:gd fmla="*/ 244 h 358" name="T77"/>
                <a:gd fmla="*/ 326 w 376" name="T78"/>
                <a:gd fmla="*/ 208 h 358" name="T79"/>
                <a:gd fmla="*/ 372 w 376" name="T80"/>
                <a:gd fmla="*/ 128 h 358" name="T81"/>
                <a:gd fmla="*/ 364 w 376" name="T82"/>
                <a:gd fmla="*/ 122 h 358" name="T83"/>
                <a:gd fmla="*/ 356 w 376" name="T84"/>
                <a:gd fmla="*/ 122 h 358" name="T85"/>
                <a:gd fmla="*/ 346 w 376" name="T86"/>
                <a:gd fmla="*/ 116 h 358" name="T87"/>
                <a:gd fmla="*/ 342 w 376" name="T88"/>
                <a:gd fmla="*/ 108 h 358" name="T89"/>
                <a:gd fmla="*/ 336 w 376" name="T90"/>
                <a:gd fmla="*/ 62 h 358" name="T91"/>
                <a:gd fmla="*/ 308 w 376" name="T92"/>
                <a:gd fmla="*/ 30 h 358" name="T93"/>
                <a:gd fmla="*/ 306 w 376" name="T94"/>
                <a:gd fmla="*/ 16 h 358" name="T95"/>
                <a:gd fmla="*/ 300 w 376" name="T96"/>
                <a:gd fmla="*/ 10 h 358" name="T97"/>
                <a:gd fmla="*/ 292 w 376" name="T98"/>
                <a:gd fmla="*/ 24 h 358" name="T99"/>
                <a:gd fmla="*/ 274 w 376" name="T100"/>
                <a:gd fmla="*/ 20 h 358" name="T101"/>
                <a:gd fmla="*/ 268 w 376" name="T102"/>
                <a:gd fmla="*/ 8 h 358" name="T103"/>
                <a:gd fmla="*/ 236 w 376" name="T104"/>
                <a:gd fmla="*/ 0 h 358" name="T105"/>
                <a:gd fmla="*/ 234 w 376" name="T106"/>
                <a:gd fmla="*/ 12 h 358" name="T107"/>
                <a:gd fmla="*/ 226 w 376" name="T108"/>
                <a:gd fmla="*/ 30 h 358" name="T109"/>
                <a:gd fmla="*/ 212 w 376" name="T110"/>
                <a:gd fmla="*/ 48 h 358" name="T111"/>
                <a:gd fmla="*/ 186 w 376" name="T112"/>
                <a:gd fmla="*/ 5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376">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0" name="Freeform 28"/>
            <p:cNvSpPr/>
            <p:nvPr/>
          </p:nvSpPr>
          <p:spPr bwMode="auto">
            <a:xfrm>
              <a:off x="4937125" y="2237694"/>
              <a:ext cx="850900" cy="577850"/>
            </a:xfrm>
            <a:custGeom>
              <a:gdLst>
                <a:gd fmla="*/ 74 w 536" name="T0"/>
                <a:gd fmla="*/ 12 h 364" name="T1"/>
                <a:gd fmla="*/ 60 w 536" name="T2"/>
                <a:gd fmla="*/ 34 h 364" name="T3"/>
                <a:gd fmla="*/ 42 w 536" name="T4"/>
                <a:gd fmla="*/ 48 h 364" name="T5"/>
                <a:gd fmla="*/ 22 w 536" name="T6"/>
                <a:gd fmla="*/ 34 h 364" name="T7"/>
                <a:gd fmla="*/ 18 w 536" name="T8"/>
                <a:gd fmla="*/ 54 h 364" name="T9"/>
                <a:gd fmla="*/ 34 w 536" name="T10"/>
                <a:gd fmla="*/ 64 h 364" name="T11"/>
                <a:gd fmla="*/ 50 w 536" name="T12"/>
                <a:gd fmla="*/ 140 h 364" name="T13"/>
                <a:gd fmla="*/ 76 w 536" name="T14"/>
                <a:gd fmla="*/ 136 h 364" name="T15"/>
                <a:gd fmla="*/ 98 w 536" name="T16"/>
                <a:gd fmla="*/ 132 h 364" name="T17"/>
                <a:gd fmla="*/ 126 w 536" name="T18"/>
                <a:gd fmla="*/ 176 h 364" name="T19"/>
                <a:gd fmla="*/ 120 w 536" name="T20"/>
                <a:gd fmla="*/ 212 h 364" name="T21"/>
                <a:gd fmla="*/ 158 w 536" name="T22"/>
                <a:gd fmla="*/ 208 h 364" name="T23"/>
                <a:gd fmla="*/ 178 w 536" name="T24"/>
                <a:gd fmla="*/ 216 h 364" name="T25"/>
                <a:gd fmla="*/ 192 w 536" name="T26"/>
                <a:gd fmla="*/ 228 h 364" name="T27"/>
                <a:gd fmla="*/ 210 w 536" name="T28"/>
                <a:gd fmla="*/ 218 h 364" name="T29"/>
                <a:gd fmla="*/ 226 w 536" name="T30"/>
                <a:gd fmla="*/ 214 h 364" name="T31"/>
                <a:gd fmla="*/ 232 w 536" name="T32"/>
                <a:gd fmla="*/ 242 h 364" name="T33"/>
                <a:gd fmla="*/ 262 w 536" name="T34"/>
                <a:gd fmla="*/ 274 h 364" name="T35"/>
                <a:gd fmla="*/ 268 w 536" name="T36"/>
                <a:gd fmla="*/ 324 h 364" name="T37"/>
                <a:gd fmla="*/ 276 w 536" name="T38"/>
                <a:gd fmla="*/ 330 h 364" name="T39"/>
                <a:gd fmla="*/ 294 w 536" name="T40"/>
                <a:gd fmla="*/ 338 h 364" name="T41"/>
                <a:gd fmla="*/ 322 w 536" name="T42"/>
                <a:gd fmla="*/ 314 h 364" name="T43"/>
                <a:gd fmla="*/ 344 w 536" name="T44"/>
                <a:gd fmla="*/ 294 h 364" name="T45"/>
                <a:gd fmla="*/ 400 w 536" name="T46"/>
                <a:gd fmla="*/ 272 h 364" name="T47"/>
                <a:gd fmla="*/ 404 w 536" name="T48"/>
                <a:gd fmla="*/ 260 h 364" name="T49"/>
                <a:gd fmla="*/ 430 w 536" name="T50"/>
                <a:gd fmla="*/ 256 h 364" name="T51"/>
                <a:gd fmla="*/ 454 w 536" name="T52"/>
                <a:gd fmla="*/ 228 h 364" name="T53"/>
                <a:gd fmla="*/ 478 w 536" name="T54"/>
                <a:gd fmla="*/ 170 h 364" name="T55"/>
                <a:gd fmla="*/ 524 w 536" name="T56"/>
                <a:gd fmla="*/ 198 h 364" name="T57"/>
                <a:gd fmla="*/ 514 w 536" name="T58"/>
                <a:gd fmla="*/ 172 h 364" name="T59"/>
                <a:gd fmla="*/ 524 w 536" name="T60"/>
                <a:gd fmla="*/ 126 h 364" name="T61"/>
                <a:gd fmla="*/ 492 w 536" name="T62"/>
                <a:gd fmla="*/ 110 h 364" name="T63"/>
                <a:gd fmla="*/ 482 w 536" name="T64"/>
                <a:gd fmla="*/ 108 h 364" name="T65"/>
                <a:gd fmla="*/ 468 w 536" name="T66"/>
                <a:gd fmla="*/ 112 h 364" name="T67"/>
                <a:gd fmla="*/ 446 w 536" name="T68"/>
                <a:gd fmla="*/ 110 h 364" name="T69"/>
                <a:gd fmla="*/ 446 w 536" name="T70"/>
                <a:gd fmla="*/ 136 h 364" name="T71"/>
                <a:gd fmla="*/ 428 w 536" name="T72"/>
                <a:gd fmla="*/ 146 h 364" name="T73"/>
                <a:gd fmla="*/ 414 w 536" name="T74"/>
                <a:gd fmla="*/ 140 h 364" name="T75"/>
                <a:gd fmla="*/ 376 w 536" name="T76"/>
                <a:gd fmla="*/ 108 h 364" name="T77"/>
                <a:gd fmla="*/ 370 w 536" name="T78"/>
                <a:gd fmla="*/ 86 h 364" name="T79"/>
                <a:gd fmla="*/ 368 w 536" name="T80"/>
                <a:gd fmla="*/ 98 h 364" name="T81"/>
                <a:gd fmla="*/ 340 w 536" name="T82"/>
                <a:gd fmla="*/ 116 h 364" name="T83"/>
                <a:gd fmla="*/ 336 w 536" name="T84"/>
                <a:gd fmla="*/ 106 h 364" name="T85"/>
                <a:gd fmla="*/ 316 w 536" name="T86"/>
                <a:gd fmla="*/ 82 h 364" name="T87"/>
                <a:gd fmla="*/ 292 w 536" name="T88"/>
                <a:gd fmla="*/ 82 h 364" name="T89"/>
                <a:gd fmla="*/ 290 w 536" name="T90"/>
                <a:gd fmla="*/ 68 h 364" name="T91"/>
                <a:gd fmla="*/ 254 w 536" name="T92"/>
                <a:gd fmla="*/ 68 h 364" name="T93"/>
                <a:gd fmla="*/ 240 w 536" name="T94"/>
                <a:gd fmla="*/ 72 h 364" name="T95"/>
                <a:gd fmla="*/ 226 w 536" name="T96"/>
                <a:gd fmla="*/ 56 h 364" name="T97"/>
                <a:gd fmla="*/ 202 w 536" name="T98"/>
                <a:gd fmla="*/ 50 h 364" name="T99"/>
                <a:gd fmla="*/ 164 w 536" name="T100"/>
                <a:gd fmla="*/ 54 h 364" name="T101"/>
                <a:gd fmla="*/ 150 w 536" name="T102"/>
                <a:gd fmla="*/ 58 h 36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1" name="Freeform 29"/>
            <p:cNvSpPr/>
            <p:nvPr/>
          </p:nvSpPr>
          <p:spPr bwMode="auto">
            <a:xfrm>
              <a:off x="4756151" y="1421719"/>
              <a:ext cx="1139824" cy="1035051"/>
            </a:xfrm>
            <a:custGeom>
              <a:gdLst>
                <a:gd fmla="*/ 706 w 718" name="T0"/>
                <a:gd fmla="*/ 302 h 652" name="T1"/>
                <a:gd fmla="*/ 710 w 718" name="T2"/>
                <a:gd fmla="*/ 274 h 652" name="T3"/>
                <a:gd fmla="*/ 692 w 718" name="T4"/>
                <a:gd fmla="*/ 234 h 652" name="T5"/>
                <a:gd fmla="*/ 666 w 718" name="T6"/>
                <a:gd fmla="*/ 248 h 652" name="T7"/>
                <a:gd fmla="*/ 644 w 718" name="T8"/>
                <a:gd fmla="*/ 272 h 652" name="T9"/>
                <a:gd fmla="*/ 618 w 718" name="T10"/>
                <a:gd fmla="*/ 318 h 652" name="T11"/>
                <a:gd fmla="*/ 536 w 718" name="T12"/>
                <a:gd fmla="*/ 334 h 652" name="T13"/>
                <a:gd fmla="*/ 508 w 718" name="T14"/>
                <a:gd fmla="*/ 290 h 652" name="T15"/>
                <a:gd fmla="*/ 496 w 718" name="T16"/>
                <a:gd fmla="*/ 278 h 652" name="T17"/>
                <a:gd fmla="*/ 388 w 718" name="T18"/>
                <a:gd fmla="*/ 236 h 652" name="T19"/>
                <a:gd fmla="*/ 330 w 718" name="T20"/>
                <a:gd fmla="*/ 232 h 652" name="T21"/>
                <a:gd fmla="*/ 258 w 718" name="T22"/>
                <a:gd fmla="*/ 110 h 652" name="T23"/>
                <a:gd fmla="*/ 108 w 718" name="T24"/>
                <a:gd fmla="*/ 12 h 652" name="T25"/>
                <a:gd fmla="*/ 80 w 718" name="T26"/>
                <a:gd fmla="*/ 0 h 652" name="T27"/>
                <a:gd fmla="*/ 34 w 718" name="T28"/>
                <a:gd fmla="*/ 12 h 652" name="T29"/>
                <a:gd fmla="*/ 8 w 718" name="T30"/>
                <a:gd fmla="*/ 38 h 652" name="T31"/>
                <a:gd fmla="*/ 0 w 718" name="T32"/>
                <a:gd fmla="*/ 52 h 652" name="T33"/>
                <a:gd fmla="*/ 10 w 718" name="T34"/>
                <a:gd fmla="*/ 86 h 652" name="T35"/>
                <a:gd fmla="*/ 38 w 718" name="T36"/>
                <a:gd fmla="*/ 76 h 652" name="T37"/>
                <a:gd fmla="*/ 74 w 718" name="T38"/>
                <a:gd fmla="*/ 94 h 652" name="T39"/>
                <a:gd fmla="*/ 96 w 718" name="T40"/>
                <a:gd fmla="*/ 140 h 652" name="T41"/>
                <a:gd fmla="*/ 124 w 718" name="T42"/>
                <a:gd fmla="*/ 148 h 652" name="T43"/>
                <a:gd fmla="*/ 170 w 718" name="T44"/>
                <a:gd fmla="*/ 124 h 652" name="T45"/>
                <a:gd fmla="*/ 214 w 718" name="T46"/>
                <a:gd fmla="*/ 110 h 652" name="T47"/>
                <a:gd fmla="*/ 238 w 718" name="T48"/>
                <a:gd fmla="*/ 196 h 652" name="T49"/>
                <a:gd fmla="*/ 240 w 718" name="T50"/>
                <a:gd fmla="*/ 250 h 652" name="T51"/>
                <a:gd fmla="*/ 232 w 718" name="T52"/>
                <a:gd fmla="*/ 284 h 652" name="T53"/>
                <a:gd fmla="*/ 222 w 718" name="T54"/>
                <a:gd fmla="*/ 312 h 652" name="T55"/>
                <a:gd fmla="*/ 228 w 718" name="T56"/>
                <a:gd fmla="*/ 332 h 652" name="T57"/>
                <a:gd fmla="*/ 206 w 718" name="T58"/>
                <a:gd fmla="*/ 364 h 652" name="T59"/>
                <a:gd fmla="*/ 168 w 718" name="T60"/>
                <a:gd fmla="*/ 402 h 652" name="T61"/>
                <a:gd fmla="*/ 148 w 718" name="T62"/>
                <a:gd fmla="*/ 414 h 652" name="T63"/>
                <a:gd fmla="*/ 160 w 718" name="T64"/>
                <a:gd fmla="*/ 468 h 652" name="T65"/>
                <a:gd fmla="*/ 182 w 718" name="T66"/>
                <a:gd fmla="*/ 512 h 652" name="T67"/>
                <a:gd fmla="*/ 226 w 718" name="T68"/>
                <a:gd fmla="*/ 528 h 652" name="T69"/>
                <a:gd fmla="*/ 254 w 718" name="T70"/>
                <a:gd fmla="*/ 560 h 652" name="T71"/>
                <a:gd fmla="*/ 274 w 718" name="T72"/>
                <a:gd fmla="*/ 560 h 652" name="T73"/>
                <a:gd fmla="*/ 308 w 718" name="T74"/>
                <a:gd fmla="*/ 552 h 652" name="T75"/>
                <a:gd fmla="*/ 334 w 718" name="T76"/>
                <a:gd fmla="*/ 546 h 652" name="T77"/>
                <a:gd fmla="*/ 346 w 718" name="T78"/>
                <a:gd fmla="*/ 562 h 652" name="T79"/>
                <a:gd fmla="*/ 360 w 718" name="T80"/>
                <a:gd fmla="*/ 574 h 652" name="T81"/>
                <a:gd fmla="*/ 364 w 718" name="T82"/>
                <a:gd fmla="*/ 564 h 652" name="T83"/>
                <a:gd fmla="*/ 402 w 718" name="T84"/>
                <a:gd fmla="*/ 562 h 652" name="T85"/>
                <a:gd fmla="*/ 422 w 718" name="T86"/>
                <a:gd fmla="*/ 590 h 652" name="T87"/>
                <a:gd fmla="*/ 426 w 718" name="T88"/>
                <a:gd fmla="*/ 584 h 652" name="T89"/>
                <a:gd fmla="*/ 458 w 718" name="T90"/>
                <a:gd fmla="*/ 624 h 652" name="T91"/>
                <a:gd fmla="*/ 470 w 718" name="T92"/>
                <a:gd fmla="*/ 602 h 652" name="T93"/>
                <a:gd fmla="*/ 478 w 718" name="T94"/>
                <a:gd fmla="*/ 594 h 652" name="T95"/>
                <a:gd fmla="*/ 490 w 718" name="T96"/>
                <a:gd fmla="*/ 594 h 652" name="T97"/>
                <a:gd fmla="*/ 498 w 718" name="T98"/>
                <a:gd fmla="*/ 618 h 652" name="T99"/>
                <a:gd fmla="*/ 538 w 718" name="T100"/>
                <a:gd fmla="*/ 652 h 652" name="T101"/>
                <a:gd fmla="*/ 544 w 718" name="T102"/>
                <a:gd fmla="*/ 638 h 652" name="T103"/>
                <a:gd fmla="*/ 556 w 718" name="T104"/>
                <a:gd fmla="*/ 618 h 652" name="T105"/>
                <a:gd fmla="*/ 592 w 718" name="T106"/>
                <a:gd fmla="*/ 596 h 652" name="T107"/>
                <a:gd fmla="*/ 612 w 718" name="T108"/>
                <a:gd fmla="*/ 606 h 652" name="T109"/>
                <a:gd fmla="*/ 610 w 718" name="T110"/>
                <a:gd fmla="*/ 618 h 652" name="T111"/>
                <a:gd fmla="*/ 640 w 718" name="T112"/>
                <a:gd fmla="*/ 630 h 652" name="T113"/>
                <a:gd fmla="*/ 624 w 718" name="T114"/>
                <a:gd fmla="*/ 562 h 652" name="T115"/>
                <a:gd fmla="*/ 616 w 718" name="T116"/>
                <a:gd fmla="*/ 518 h 652" name="T117"/>
                <a:gd fmla="*/ 650 w 718" name="T118"/>
                <a:gd fmla="*/ 482 h 652" name="T119"/>
                <a:gd fmla="*/ 692 w 718" name="T120"/>
                <a:gd fmla="*/ 486 h 652" name="T121"/>
                <a:gd fmla="*/ 714 w 718" name="T122"/>
                <a:gd fmla="*/ 452 h 65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2" w="718">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2" name="Freeform 30"/>
            <p:cNvSpPr/>
            <p:nvPr/>
          </p:nvSpPr>
          <p:spPr bwMode="auto">
            <a:xfrm>
              <a:off x="4530725" y="3279094"/>
              <a:ext cx="688975" cy="431800"/>
            </a:xfrm>
            <a:custGeom>
              <a:gdLst>
                <a:gd fmla="*/ 396 w 434" name="T0"/>
                <a:gd fmla="*/ 8 h 272" name="T1"/>
                <a:gd fmla="*/ 358 w 434" name="T2"/>
                <a:gd fmla="*/ 12 h 272" name="T3"/>
                <a:gd fmla="*/ 314 w 434" name="T4"/>
                <a:gd fmla="*/ 0 h 272" name="T5"/>
                <a:gd fmla="*/ 272 w 434" name="T6"/>
                <a:gd fmla="*/ 60 h 272" name="T7"/>
                <a:gd fmla="*/ 246 w 434" name="T8"/>
                <a:gd fmla="*/ 64 h 272" name="T9"/>
                <a:gd fmla="*/ 218 w 434" name="T10"/>
                <a:gd fmla="*/ 60 h 272" name="T11"/>
                <a:gd fmla="*/ 208 w 434" name="T12"/>
                <a:gd fmla="*/ 2 h 272" name="T13"/>
                <a:gd fmla="*/ 150 w 434" name="T14"/>
                <a:gd fmla="*/ 20 h 272" name="T15"/>
                <a:gd fmla="*/ 144 w 434" name="T16"/>
                <a:gd fmla="*/ 0 h 272" name="T17"/>
                <a:gd fmla="*/ 118 w 434" name="T18"/>
                <a:gd fmla="*/ 20 h 272" name="T19"/>
                <a:gd fmla="*/ 102 w 434" name="T20"/>
                <a:gd fmla="*/ 24 h 272" name="T21"/>
                <a:gd fmla="*/ 12 w 434" name="T22"/>
                <a:gd fmla="*/ 128 h 272" name="T23"/>
                <a:gd fmla="*/ 22 w 434" name="T24"/>
                <a:gd fmla="*/ 152 h 272" name="T25"/>
                <a:gd fmla="*/ 20 w 434" name="T26"/>
                <a:gd fmla="*/ 156 h 272" name="T27"/>
                <a:gd fmla="*/ 24 w 434" name="T28"/>
                <a:gd fmla="*/ 172 h 272" name="T29"/>
                <a:gd fmla="*/ 34 w 434" name="T30"/>
                <a:gd fmla="*/ 206 h 272" name="T31"/>
                <a:gd fmla="*/ 0 w 434" name="T32"/>
                <a:gd fmla="*/ 236 h 272" name="T33"/>
                <a:gd fmla="*/ 18 w 434" name="T34"/>
                <a:gd fmla="*/ 248 h 272" name="T35"/>
                <a:gd fmla="*/ 18 w 434" name="T36"/>
                <a:gd fmla="*/ 252 h 272" name="T37"/>
                <a:gd fmla="*/ 64 w 434" name="T38"/>
                <a:gd fmla="*/ 272 h 272" name="T39"/>
                <a:gd fmla="*/ 92 w 434" name="T40"/>
                <a:gd fmla="*/ 230 h 272" name="T41"/>
                <a:gd fmla="*/ 118 w 434" name="T42"/>
                <a:gd fmla="*/ 242 h 272" name="T43"/>
                <a:gd fmla="*/ 118 w 434" name="T44"/>
                <a:gd fmla="*/ 244 h 272" name="T45"/>
                <a:gd fmla="*/ 118 w 434" name="T46"/>
                <a:gd fmla="*/ 260 h 272" name="T47"/>
                <a:gd fmla="*/ 148 w 434" name="T48"/>
                <a:gd fmla="*/ 264 h 272" name="T49"/>
                <a:gd fmla="*/ 170 w 434" name="T50"/>
                <a:gd fmla="*/ 256 h 272" name="T51"/>
                <a:gd fmla="*/ 184 w 434" name="T52"/>
                <a:gd fmla="*/ 252 h 272" name="T53"/>
                <a:gd fmla="*/ 202 w 434" name="T54"/>
                <a:gd fmla="*/ 258 h 272" name="T55"/>
                <a:gd fmla="*/ 214 w 434" name="T56"/>
                <a:gd fmla="*/ 248 h 272" name="T57"/>
                <a:gd fmla="*/ 220 w 434" name="T58"/>
                <a:gd fmla="*/ 242 h 272" name="T59"/>
                <a:gd fmla="*/ 230 w 434" name="T60"/>
                <a:gd fmla="*/ 228 h 272" name="T61"/>
                <a:gd fmla="*/ 250 w 434" name="T62"/>
                <a:gd fmla="*/ 212 h 272" name="T63"/>
                <a:gd fmla="*/ 258 w 434" name="T64"/>
                <a:gd fmla="*/ 216 h 272" name="T65"/>
                <a:gd fmla="*/ 268 w 434" name="T66"/>
                <a:gd fmla="*/ 176 h 272" name="T67"/>
                <a:gd fmla="*/ 280 w 434" name="T68"/>
                <a:gd fmla="*/ 172 h 272" name="T69"/>
                <a:gd fmla="*/ 298 w 434" name="T70"/>
                <a:gd fmla="*/ 156 h 272" name="T71"/>
                <a:gd fmla="*/ 296 w 434" name="T72"/>
                <a:gd fmla="*/ 138 h 272" name="T73"/>
                <a:gd fmla="*/ 296 w 434" name="T74"/>
                <a:gd fmla="*/ 122 h 272" name="T75"/>
                <a:gd fmla="*/ 302 w 434" name="T76"/>
                <a:gd fmla="*/ 120 h 272" name="T77"/>
                <a:gd fmla="*/ 322 w 434" name="T78"/>
                <a:gd fmla="*/ 112 h 272" name="T79"/>
                <a:gd fmla="*/ 336 w 434" name="T80"/>
                <a:gd fmla="*/ 102 h 272" name="T81"/>
                <a:gd fmla="*/ 328 w 434" name="T82"/>
                <a:gd fmla="*/ 94 h 272" name="T83"/>
                <a:gd fmla="*/ 330 w 434" name="T84"/>
                <a:gd fmla="*/ 86 h 272" name="T85"/>
                <a:gd fmla="*/ 334 w 434" name="T86"/>
                <a:gd fmla="*/ 86 h 272" name="T87"/>
                <a:gd fmla="*/ 404 w 434" name="T88"/>
                <a:gd fmla="*/ 40 h 272" name="T89"/>
                <a:gd fmla="*/ 428 w 434" name="T90"/>
                <a:gd fmla="*/ 48 h 272" name="T91"/>
                <a:gd fmla="*/ 424 w 434" name="T92"/>
                <a:gd fmla="*/ 28 h 272" name="T93"/>
                <a:gd fmla="*/ 432 w 434" name="T94"/>
                <a:gd fmla="*/ 12 h 272" name="T95"/>
                <a:gd fmla="*/ 424 w 434" name="T96"/>
                <a:gd fmla="*/ 14 h 272" name="T97"/>
                <a:gd fmla="*/ 404 w 434" name="T98"/>
                <a:gd fmla="*/ 16 h 272" name="T99"/>
                <a:gd fmla="*/ 400 w 434" name="T100"/>
                <a:gd fmla="*/ 8 h 2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2" w="433">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3" name="Freeform 31"/>
            <p:cNvSpPr/>
            <p:nvPr/>
          </p:nvSpPr>
          <p:spPr bwMode="auto">
            <a:xfrm>
              <a:off x="5175250" y="3996644"/>
              <a:ext cx="107950" cy="95250"/>
            </a:xfrm>
            <a:custGeom>
              <a:gdLst>
                <a:gd fmla="*/ 62 w 68" name="T0"/>
                <a:gd fmla="*/ 32 h 60" name="T1"/>
                <a:gd fmla="*/ 68 w 68" name="T2"/>
                <a:gd fmla="*/ 24 h 60" name="T3"/>
                <a:gd fmla="*/ 68 w 68" name="T4"/>
                <a:gd fmla="*/ 24 h 60" name="T5"/>
                <a:gd fmla="*/ 68 w 68" name="T6"/>
                <a:gd fmla="*/ 24 h 60" name="T7"/>
                <a:gd fmla="*/ 68 w 68" name="T8"/>
                <a:gd fmla="*/ 24 h 60" name="T9"/>
                <a:gd fmla="*/ 48 w 68" name="T10"/>
                <a:gd fmla="*/ 8 h 60" name="T11"/>
                <a:gd fmla="*/ 48 w 68" name="T12"/>
                <a:gd fmla="*/ 8 h 60" name="T13"/>
                <a:gd fmla="*/ 40 w 68" name="T14"/>
                <a:gd fmla="*/ 4 h 60" name="T15"/>
                <a:gd fmla="*/ 34 w 68" name="T16"/>
                <a:gd fmla="*/ 0 h 60" name="T17"/>
                <a:gd fmla="*/ 28 w 68" name="T18"/>
                <a:gd fmla="*/ 0 h 60" name="T19"/>
                <a:gd fmla="*/ 22 w 68" name="T20"/>
                <a:gd fmla="*/ 0 h 60" name="T21"/>
                <a:gd fmla="*/ 14 w 68" name="T22"/>
                <a:gd fmla="*/ 2 h 60" name="T23"/>
                <a:gd fmla="*/ 14 w 68" name="T24"/>
                <a:gd fmla="*/ 20 h 60" name="T25"/>
                <a:gd fmla="*/ 14 w 68" name="T26"/>
                <a:gd fmla="*/ 20 h 60" name="T27"/>
                <a:gd fmla="*/ 10 w 68" name="T28"/>
                <a:gd fmla="*/ 28 h 60" name="T29"/>
                <a:gd fmla="*/ 4 w 68" name="T30"/>
                <a:gd fmla="*/ 36 h 60" name="T31"/>
                <a:gd fmla="*/ 0 w 68" name="T32"/>
                <a:gd fmla="*/ 40 h 60" name="T33"/>
                <a:gd fmla="*/ 8 w 68" name="T34"/>
                <a:gd fmla="*/ 48 h 60" name="T35"/>
                <a:gd fmla="*/ 10 w 68" name="T36"/>
                <a:gd fmla="*/ 48 h 60" name="T37"/>
                <a:gd fmla="*/ 12 w 68" name="T38"/>
                <a:gd fmla="*/ 56 h 60" name="T39"/>
                <a:gd fmla="*/ 22 w 68" name="T40"/>
                <a:gd fmla="*/ 60 h 60" name="T41"/>
                <a:gd fmla="*/ 22 w 68" name="T42"/>
                <a:gd fmla="*/ 60 h 60" name="T43"/>
                <a:gd fmla="*/ 28 w 68" name="T44"/>
                <a:gd fmla="*/ 56 h 60" name="T45"/>
                <a:gd fmla="*/ 34 w 68" name="T46"/>
                <a:gd fmla="*/ 54 h 60" name="T47"/>
                <a:gd fmla="*/ 52 w 68" name="T48"/>
                <a:gd fmla="*/ 58 h 60" name="T49"/>
                <a:gd fmla="*/ 52 w 68" name="T50"/>
                <a:gd fmla="*/ 52 h 60" name="T51"/>
                <a:gd fmla="*/ 52 w 68" name="T52"/>
                <a:gd fmla="*/ 52 h 60" name="T53"/>
                <a:gd fmla="*/ 54 w 68" name="T54"/>
                <a:gd fmla="*/ 44 h 60" name="T55"/>
                <a:gd fmla="*/ 56 w 68" name="T56"/>
                <a:gd fmla="*/ 38 h 60" name="T57"/>
                <a:gd fmla="*/ 58 w 68" name="T58"/>
                <a:gd fmla="*/ 34 h 60" name="T59"/>
                <a:gd fmla="*/ 62 w 68" name="T60"/>
                <a:gd fmla="*/ 32 h 60" name="T61"/>
                <a:gd fmla="*/ 62 w 68" name="T62"/>
                <a:gd fmla="*/ 32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8">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4" name="Freeform 32"/>
            <p:cNvSpPr/>
            <p:nvPr/>
          </p:nvSpPr>
          <p:spPr bwMode="auto">
            <a:xfrm>
              <a:off x="4670425" y="3631519"/>
              <a:ext cx="600075" cy="463550"/>
            </a:xfrm>
            <a:custGeom>
              <a:gdLst>
                <a:gd fmla="*/ 258 w 378" name="T0"/>
                <a:gd fmla="*/ 78 h 292" name="T1"/>
                <a:gd fmla="*/ 240 w 378" name="T2"/>
                <a:gd fmla="*/ 46 h 292" name="T3"/>
                <a:gd fmla="*/ 204 w 378" name="T4"/>
                <a:gd fmla="*/ 38 h 292" name="T5"/>
                <a:gd fmla="*/ 194 w 378" name="T6"/>
                <a:gd fmla="*/ 28 h 292" name="T7"/>
                <a:gd fmla="*/ 166 w 378" name="T8"/>
                <a:gd fmla="*/ 16 h 292" name="T9"/>
                <a:gd fmla="*/ 164 w 378" name="T10"/>
                <a:gd fmla="*/ 0 h 292" name="T11"/>
                <a:gd fmla="*/ 148 w 378" name="T12"/>
                <a:gd fmla="*/ 12 h 292" name="T13"/>
                <a:gd fmla="*/ 140 w 378" name="T14"/>
                <a:gd fmla="*/ 26 h 292" name="T15"/>
                <a:gd fmla="*/ 126 w 378" name="T16"/>
                <a:gd fmla="*/ 46 h 292" name="T17"/>
                <a:gd fmla="*/ 120 w 378" name="T18"/>
                <a:gd fmla="*/ 52 h 292" name="T19"/>
                <a:gd fmla="*/ 108 w 378" name="T20"/>
                <a:gd fmla="*/ 42 h 292" name="T21"/>
                <a:gd fmla="*/ 96 w 378" name="T22"/>
                <a:gd fmla="*/ 38 h 292" name="T23"/>
                <a:gd fmla="*/ 76 w 378" name="T24"/>
                <a:gd fmla="*/ 46 h 292" name="T25"/>
                <a:gd fmla="*/ 32 w 378" name="T26"/>
                <a:gd fmla="*/ 50 h 292" name="T27"/>
                <a:gd fmla="*/ 20 w 378" name="T28"/>
                <a:gd fmla="*/ 32 h 292" name="T29"/>
                <a:gd fmla="*/ 4 w 378" name="T30"/>
                <a:gd fmla="*/ 34 h 292" name="T31"/>
                <a:gd fmla="*/ 2 w 378" name="T32"/>
                <a:gd fmla="*/ 36 h 292" name="T33"/>
                <a:gd fmla="*/ 8 w 378" name="T34"/>
                <a:gd fmla="*/ 42 h 292" name="T35"/>
                <a:gd fmla="*/ 10 w 378" name="T36"/>
                <a:gd fmla="*/ 42 h 292" name="T37"/>
                <a:gd fmla="*/ 40 w 378" name="T38"/>
                <a:gd fmla="*/ 76 h 292" name="T39"/>
                <a:gd fmla="*/ 98 w 378" name="T40"/>
                <a:gd fmla="*/ 96 h 292" name="T41"/>
                <a:gd fmla="*/ 118 w 378" name="T42"/>
                <a:gd fmla="*/ 128 h 292" name="T43"/>
                <a:gd fmla="*/ 140 w 378" name="T44"/>
                <a:gd fmla="*/ 158 h 292" name="T45"/>
                <a:gd fmla="*/ 152 w 378" name="T46"/>
                <a:gd fmla="*/ 162 h 292" name="T47"/>
                <a:gd fmla="*/ 182 w 378" name="T48"/>
                <a:gd fmla="*/ 142 h 292" name="T49"/>
                <a:gd fmla="*/ 200 w 378" name="T50"/>
                <a:gd fmla="*/ 146 h 292" name="T51"/>
                <a:gd fmla="*/ 198 w 378" name="T52"/>
                <a:gd fmla="*/ 152 h 292" name="T53"/>
                <a:gd fmla="*/ 168 w 378" name="T54"/>
                <a:gd fmla="*/ 186 h 292" name="T55"/>
                <a:gd fmla="*/ 166 w 378" name="T56"/>
                <a:gd fmla="*/ 194 h 292" name="T57"/>
                <a:gd fmla="*/ 152 w 378" name="T58"/>
                <a:gd fmla="*/ 222 h 292" name="T59"/>
                <a:gd fmla="*/ 166 w 378" name="T60"/>
                <a:gd fmla="*/ 246 h 292" name="T61"/>
                <a:gd fmla="*/ 178 w 378" name="T62"/>
                <a:gd fmla="*/ 254 h 292" name="T63"/>
                <a:gd fmla="*/ 194 w 378" name="T64"/>
                <a:gd fmla="*/ 270 h 292" name="T65"/>
                <a:gd fmla="*/ 204 w 378" name="T66"/>
                <a:gd fmla="*/ 262 h 292" name="T67"/>
                <a:gd fmla="*/ 214 w 378" name="T68"/>
                <a:gd fmla="*/ 264 h 292" name="T69"/>
                <a:gd fmla="*/ 230 w 378" name="T70"/>
                <a:gd fmla="*/ 278 h 292" name="T71"/>
                <a:gd fmla="*/ 238 w 378" name="T72"/>
                <a:gd fmla="*/ 286 h 292" name="T73"/>
                <a:gd fmla="*/ 248 w 378" name="T74"/>
                <a:gd fmla="*/ 284 h 292" name="T75"/>
                <a:gd fmla="*/ 304 w 378" name="T76"/>
                <a:gd fmla="*/ 286 h 292" name="T77"/>
                <a:gd fmla="*/ 312 w 378" name="T78"/>
                <a:gd fmla="*/ 272 h 292" name="T79"/>
                <a:gd fmla="*/ 316 w 378" name="T80"/>
                <a:gd fmla="*/ 262 h 292" name="T81"/>
                <a:gd fmla="*/ 324 w 378" name="T82"/>
                <a:gd fmla="*/ 248 h 292" name="T83"/>
                <a:gd fmla="*/ 324 w 378" name="T84"/>
                <a:gd fmla="*/ 232 h 292" name="T85"/>
                <a:gd fmla="*/ 330 w 378" name="T86"/>
                <a:gd fmla="*/ 226 h 292" name="T87"/>
                <a:gd fmla="*/ 348 w 378" name="T88"/>
                <a:gd fmla="*/ 222 h 292" name="T89"/>
                <a:gd fmla="*/ 378 w 378" name="T90"/>
                <a:gd fmla="*/ 238 h 292" name="T91"/>
                <a:gd fmla="*/ 362 w 378" name="T92"/>
                <a:gd fmla="*/ 196 h 292" name="T93"/>
                <a:gd fmla="*/ 348 w 378" name="T94"/>
                <a:gd fmla="*/ 194 h 292" name="T95"/>
                <a:gd fmla="*/ 312 w 378" name="T96"/>
                <a:gd fmla="*/ 172 h 292" name="T97"/>
                <a:gd fmla="*/ 292 w 378" name="T98"/>
                <a:gd fmla="*/ 146 h 292" name="T99"/>
                <a:gd fmla="*/ 270 w 378" name="T100"/>
                <a:gd fmla="*/ 94 h 2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2" w="378">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5" name="Freeform 33"/>
            <p:cNvSpPr/>
            <p:nvPr/>
          </p:nvSpPr>
          <p:spPr bwMode="auto">
            <a:xfrm>
              <a:off x="4356100" y="2745694"/>
              <a:ext cx="558800" cy="796925"/>
            </a:xfrm>
            <a:custGeom>
              <a:gdLst>
                <a:gd fmla="*/ 312 w 352" name="T0"/>
                <a:gd fmla="*/ 144 h 502" name="T1"/>
                <a:gd fmla="*/ 272 w 352" name="T2"/>
                <a:gd fmla="*/ 120 h 502" name="T3"/>
                <a:gd fmla="*/ 280 w 352" name="T4"/>
                <a:gd fmla="*/ 94 h 502" name="T5"/>
                <a:gd fmla="*/ 234 w 352" name="T6"/>
                <a:gd fmla="*/ 76 h 502" name="T7"/>
                <a:gd fmla="*/ 234 w 352" name="T8"/>
                <a:gd fmla="*/ 36 h 502" name="T9"/>
                <a:gd fmla="*/ 224 w 352" name="T10"/>
                <a:gd fmla="*/ 40 h 502" name="T11"/>
                <a:gd fmla="*/ 206 w 352" name="T12"/>
                <a:gd fmla="*/ 8 h 502" name="T13"/>
                <a:gd fmla="*/ 178 w 352" name="T14"/>
                <a:gd fmla="*/ 16 h 502" name="T15"/>
                <a:gd fmla="*/ 146 w 352" name="T16"/>
                <a:gd fmla="*/ 64 h 502" name="T17"/>
                <a:gd fmla="*/ 118 w 352" name="T18"/>
                <a:gd fmla="*/ 76 h 502" name="T19"/>
                <a:gd fmla="*/ 92 w 352" name="T20"/>
                <a:gd fmla="*/ 70 h 502" name="T21"/>
                <a:gd fmla="*/ 76 w 352" name="T22"/>
                <a:gd fmla="*/ 100 h 502" name="T23"/>
                <a:gd fmla="*/ 48 w 352" name="T24"/>
                <a:gd fmla="*/ 92 h 502" name="T25"/>
                <a:gd fmla="*/ 34 w 352" name="T26"/>
                <a:gd fmla="*/ 64 h 502" name="T27"/>
                <a:gd fmla="*/ 16 w 352" name="T28"/>
                <a:gd fmla="*/ 96 h 502" name="T29"/>
                <a:gd fmla="*/ 8 w 352" name="T30"/>
                <a:gd fmla="*/ 108 h 502" name="T31"/>
                <a:gd fmla="*/ 30 w 352" name="T32"/>
                <a:gd fmla="*/ 168 h 502" name="T33"/>
                <a:gd fmla="*/ 30 w 352" name="T34"/>
                <a:gd fmla="*/ 196 h 502" name="T35"/>
                <a:gd fmla="*/ 42 w 352" name="T36"/>
                <a:gd fmla="*/ 224 h 502" name="T37"/>
                <a:gd fmla="*/ 48 w 352" name="T38"/>
                <a:gd fmla="*/ 240 h 502" name="T39"/>
                <a:gd fmla="*/ 38 w 352" name="T40"/>
                <a:gd fmla="*/ 284 h 502" name="T41"/>
                <a:gd fmla="*/ 8 w 352" name="T42"/>
                <a:gd fmla="*/ 332 h 502" name="T43"/>
                <a:gd fmla="*/ 48 w 352" name="T44"/>
                <a:gd fmla="*/ 378 h 502" name="T45"/>
                <a:gd fmla="*/ 32 w 352" name="T46"/>
                <a:gd fmla="*/ 416 h 502" name="T47"/>
                <a:gd fmla="*/ 20 w 352" name="T48"/>
                <a:gd fmla="*/ 450 h 502" name="T49"/>
                <a:gd fmla="*/ 12 w 352" name="T50"/>
                <a:gd fmla="*/ 466 h 502" name="T51"/>
                <a:gd fmla="*/ 26 w 352" name="T52"/>
                <a:gd fmla="*/ 482 h 502" name="T53"/>
                <a:gd fmla="*/ 28 w 352" name="T54"/>
                <a:gd fmla="*/ 488 h 502" name="T55"/>
                <a:gd fmla="*/ 30 w 352" name="T56"/>
                <a:gd fmla="*/ 492 h 502" name="T57"/>
                <a:gd fmla="*/ 94 w 352" name="T58"/>
                <a:gd fmla="*/ 496 h 502" name="T59"/>
                <a:gd fmla="*/ 114 w 352" name="T60"/>
                <a:gd fmla="*/ 464 h 502" name="T61"/>
                <a:gd fmla="*/ 208 w 352" name="T62"/>
                <a:gd fmla="*/ 352 h 502" name="T63"/>
                <a:gd fmla="*/ 240 w 352" name="T64"/>
                <a:gd fmla="*/ 332 h 502" name="T65"/>
                <a:gd fmla="*/ 234 w 352" name="T66"/>
                <a:gd fmla="*/ 312 h 502" name="T67"/>
                <a:gd fmla="*/ 218 w 352" name="T68"/>
                <a:gd fmla="*/ 296 h 502" name="T69"/>
                <a:gd fmla="*/ 180 w 352" name="T70"/>
                <a:gd fmla="*/ 276 h 502" name="T71"/>
                <a:gd fmla="*/ 170 w 352" name="T72"/>
                <a:gd fmla="*/ 242 h 502" name="T73"/>
                <a:gd fmla="*/ 116 w 352" name="T74"/>
                <a:gd fmla="*/ 228 h 502" name="T75"/>
                <a:gd fmla="*/ 98 w 352" name="T76"/>
                <a:gd fmla="*/ 218 h 502" name="T77"/>
                <a:gd fmla="*/ 98 w 352" name="T78"/>
                <a:gd fmla="*/ 202 h 502" name="T79"/>
                <a:gd fmla="*/ 118 w 352" name="T80"/>
                <a:gd fmla="*/ 180 h 502" name="T81"/>
                <a:gd fmla="*/ 114 w 352" name="T82"/>
                <a:gd fmla="*/ 158 h 502" name="T83"/>
                <a:gd fmla="*/ 134 w 352" name="T84"/>
                <a:gd fmla="*/ 148 h 502" name="T85"/>
                <a:gd fmla="*/ 148 w 352" name="T86"/>
                <a:gd fmla="*/ 140 h 502" name="T87"/>
                <a:gd fmla="*/ 148 w 352" name="T88"/>
                <a:gd fmla="*/ 118 h 502" name="T89"/>
                <a:gd fmla="*/ 172 w 352" name="T90"/>
                <a:gd fmla="*/ 120 h 502" name="T91"/>
                <a:gd fmla="*/ 214 w 352" name="T92"/>
                <a:gd fmla="*/ 144 h 502" name="T93"/>
                <a:gd fmla="*/ 204 w 352" name="T94"/>
                <a:gd fmla="*/ 154 h 502" name="T95"/>
                <a:gd fmla="*/ 226 w 352" name="T96"/>
                <a:gd fmla="*/ 168 h 502" name="T97"/>
                <a:gd fmla="*/ 236 w 352" name="T98"/>
                <a:gd fmla="*/ 180 h 502" name="T99"/>
                <a:gd fmla="*/ 252 w 352" name="T100"/>
                <a:gd fmla="*/ 220 h 502" name="T101"/>
                <a:gd fmla="*/ 314 w 352" name="T102"/>
                <a:gd fmla="*/ 236 h 502" name="T103"/>
                <a:gd fmla="*/ 336 w 352" name="T104"/>
                <a:gd fmla="*/ 188 h 502" name="T105"/>
                <a:gd fmla="*/ 352 w 352" name="T106"/>
                <a:gd fmla="*/ 176 h 502" name="T107"/>
                <a:gd fmla="*/ 326 w 352" name="T108"/>
                <a:gd fmla="*/ 156 h 5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2" w="35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6" name="Freeform 34"/>
            <p:cNvSpPr/>
            <p:nvPr/>
          </p:nvSpPr>
          <p:spPr bwMode="auto">
            <a:xfrm>
              <a:off x="4102100" y="3510869"/>
              <a:ext cx="587375" cy="581025"/>
            </a:xfrm>
            <a:custGeom>
              <a:gdLst>
                <a:gd fmla="*/ 20 w 370" name="T0"/>
                <a:gd fmla="*/ 146 h 366" name="T1"/>
                <a:gd fmla="*/ 0 w 370" name="T2"/>
                <a:gd fmla="*/ 182 h 366" name="T3"/>
                <a:gd fmla="*/ 10 w 370" name="T4"/>
                <a:gd fmla="*/ 210 h 366" name="T5"/>
                <a:gd fmla="*/ 30 w 370" name="T6"/>
                <a:gd fmla="*/ 222 h 366" name="T7"/>
                <a:gd fmla="*/ 54 w 370" name="T8"/>
                <a:gd fmla="*/ 276 h 366" name="T9"/>
                <a:gd fmla="*/ 82 w 370" name="T10"/>
                <a:gd fmla="*/ 290 h 366" name="T11"/>
                <a:gd fmla="*/ 86 w 370" name="T12"/>
                <a:gd fmla="*/ 290 h 366" name="T13"/>
                <a:gd fmla="*/ 152 w 370" name="T14"/>
                <a:gd fmla="*/ 302 h 366" name="T15"/>
                <a:gd fmla="*/ 204 w 370" name="T16"/>
                <a:gd fmla="*/ 306 h 366" name="T17"/>
                <a:gd fmla="*/ 214 w 370" name="T18"/>
                <a:gd fmla="*/ 312 h 366" name="T19"/>
                <a:gd fmla="*/ 214 w 370" name="T20"/>
                <a:gd fmla="*/ 332 h 366" name="T21"/>
                <a:gd fmla="*/ 234 w 370" name="T22"/>
                <a:gd fmla="*/ 342 h 366" name="T23"/>
                <a:gd fmla="*/ 250 w 370" name="T24"/>
                <a:gd fmla="*/ 338 h 366" name="T25"/>
                <a:gd fmla="*/ 266 w 370" name="T26"/>
                <a:gd fmla="*/ 350 h 366" name="T27"/>
                <a:gd fmla="*/ 280 w 370" name="T28"/>
                <a:gd fmla="*/ 364 h 366" name="T29"/>
                <a:gd fmla="*/ 290 w 370" name="T30"/>
                <a:gd fmla="*/ 360 h 366" name="T31"/>
                <a:gd fmla="*/ 314 w 370" name="T32"/>
                <a:gd fmla="*/ 358 h 366" name="T33"/>
                <a:gd fmla="*/ 326 w 370" name="T34"/>
                <a:gd fmla="*/ 342 h 366" name="T35"/>
                <a:gd fmla="*/ 342 w 370" name="T36"/>
                <a:gd fmla="*/ 332 h 366" name="T37"/>
                <a:gd fmla="*/ 342 w 370" name="T38"/>
                <a:gd fmla="*/ 326 h 366" name="T39"/>
                <a:gd fmla="*/ 344 w 370" name="T40"/>
                <a:gd fmla="*/ 306 h 366" name="T41"/>
                <a:gd fmla="*/ 328 w 370" name="T42"/>
                <a:gd fmla="*/ 294 h 366" name="T43"/>
                <a:gd fmla="*/ 310 w 370" name="T44"/>
                <a:gd fmla="*/ 296 h 366" name="T45"/>
                <a:gd fmla="*/ 302 w 370" name="T46"/>
                <a:gd fmla="*/ 294 h 366" name="T47"/>
                <a:gd fmla="*/ 302 w 370" name="T48"/>
                <a:gd fmla="*/ 286 h 366" name="T49"/>
                <a:gd fmla="*/ 282 w 370" name="T50"/>
                <a:gd fmla="*/ 262 h 366" name="T51"/>
                <a:gd fmla="*/ 272 w 370" name="T52"/>
                <a:gd fmla="*/ 244 h 366" name="T53"/>
                <a:gd fmla="*/ 298 w 370" name="T54"/>
                <a:gd fmla="*/ 240 h 366" name="T55"/>
                <a:gd fmla="*/ 296 w 370" name="T56"/>
                <a:gd fmla="*/ 216 h 366" name="T57"/>
                <a:gd fmla="*/ 300 w 370" name="T58"/>
                <a:gd fmla="*/ 210 h 366" name="T59"/>
                <a:gd fmla="*/ 318 w 370" name="T60"/>
                <a:gd fmla="*/ 200 h 366" name="T61"/>
                <a:gd fmla="*/ 312 w 370" name="T62"/>
                <a:gd fmla="*/ 178 h 366" name="T63"/>
                <a:gd fmla="*/ 318 w 370" name="T64"/>
                <a:gd fmla="*/ 162 h 366" name="T65"/>
                <a:gd fmla="*/ 338 w 370" name="T66"/>
                <a:gd fmla="*/ 166 h 366" name="T67"/>
                <a:gd fmla="*/ 340 w 370" name="T68"/>
                <a:gd fmla="*/ 168 h 366" name="T69"/>
                <a:gd fmla="*/ 370 w 370" name="T70"/>
                <a:gd fmla="*/ 162 h 366" name="T71"/>
                <a:gd fmla="*/ 348 w 370" name="T72"/>
                <a:gd fmla="*/ 128 h 366" name="T73"/>
                <a:gd fmla="*/ 302 w 370" name="T74"/>
                <a:gd fmla="*/ 126 h 366" name="T75"/>
                <a:gd fmla="*/ 302 w 370" name="T76"/>
                <a:gd fmla="*/ 126 h 366" name="T77"/>
                <a:gd fmla="*/ 280 w 370" name="T78"/>
                <a:gd fmla="*/ 110 h 366" name="T79"/>
                <a:gd fmla="*/ 260 w 370" name="T80"/>
                <a:gd fmla="*/ 78 h 366" name="T81"/>
                <a:gd fmla="*/ 292 w 370" name="T82"/>
                <a:gd fmla="*/ 44 h 366" name="T83"/>
                <a:gd fmla="*/ 258 w 370" name="T84"/>
                <a:gd fmla="*/ 22 h 366" name="T85"/>
                <a:gd fmla="*/ 226 w 370" name="T86"/>
                <a:gd fmla="*/ 28 h 366" name="T87"/>
                <a:gd fmla="*/ 196 w 370" name="T88"/>
                <a:gd fmla="*/ 14 h 366" name="T89"/>
                <a:gd fmla="*/ 188 w 370" name="T90"/>
                <a:gd fmla="*/ 6 h 366" name="T91"/>
                <a:gd fmla="*/ 188 w 370" name="T92"/>
                <a:gd fmla="*/ 6 h 366" name="T93"/>
                <a:gd fmla="*/ 186 w 370" name="T94"/>
                <a:gd fmla="*/ 0 h 366" name="T95"/>
                <a:gd fmla="*/ 182 w 370" name="T96"/>
                <a:gd fmla="*/ 28 h 366" name="T97"/>
                <a:gd fmla="*/ 182 w 370" name="T98"/>
                <a:gd fmla="*/ 36 h 366" name="T99"/>
                <a:gd fmla="*/ 184 w 370" name="T100"/>
                <a:gd fmla="*/ 46 h 366" name="T101"/>
                <a:gd fmla="*/ 184 w 370" name="T102"/>
                <a:gd fmla="*/ 68 h 366" name="T103"/>
                <a:gd fmla="*/ 172 w 370" name="T104"/>
                <a:gd fmla="*/ 78 h 366" name="T105"/>
                <a:gd fmla="*/ 170 w 370" name="T106"/>
                <a:gd fmla="*/ 98 h 366" name="T107"/>
                <a:gd fmla="*/ 98 w 370" name="T108"/>
                <a:gd fmla="*/ 106 h 3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6" w="370">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7" name="Freeform 35"/>
            <p:cNvSpPr/>
            <p:nvPr/>
          </p:nvSpPr>
          <p:spPr bwMode="auto">
            <a:xfrm>
              <a:off x="5207000" y="4752294"/>
              <a:ext cx="168275" cy="406400"/>
            </a:xfrm>
            <a:custGeom>
              <a:gdLst>
                <a:gd fmla="*/ 80 w 106" name="T0"/>
                <a:gd fmla="*/ 0 h 256" name="T1"/>
                <a:gd fmla="*/ 80 w 106" name="T2"/>
                <a:gd fmla="*/ 0 h 256" name="T3"/>
                <a:gd fmla="*/ 62 w 106" name="T4"/>
                <a:gd fmla="*/ 14 h 256" name="T5"/>
                <a:gd fmla="*/ 46 w 106" name="T6"/>
                <a:gd fmla="*/ 32 h 256" name="T7"/>
                <a:gd fmla="*/ 34 w 106" name="T8"/>
                <a:gd fmla="*/ 50 h 256" name="T9"/>
                <a:gd fmla="*/ 24 w 106" name="T10"/>
                <a:gd fmla="*/ 70 h 256" name="T11"/>
                <a:gd fmla="*/ 24 w 106" name="T12"/>
                <a:gd fmla="*/ 70 h 256" name="T13"/>
                <a:gd fmla="*/ 10 w 106" name="T14"/>
                <a:gd fmla="*/ 98 h 256" name="T15"/>
                <a:gd fmla="*/ 4 w 106" name="T16"/>
                <a:gd fmla="*/ 104 h 256" name="T17"/>
                <a:gd fmla="*/ 0 w 106" name="T18"/>
                <a:gd fmla="*/ 108 h 256" name="T19"/>
                <a:gd fmla="*/ 6 w 106" name="T20"/>
                <a:gd fmla="*/ 152 h 256" name="T21"/>
                <a:gd fmla="*/ 6 w 106" name="T22"/>
                <a:gd fmla="*/ 154 h 256" name="T23"/>
                <a:gd fmla="*/ 6 w 106" name="T24"/>
                <a:gd fmla="*/ 154 h 256" name="T25"/>
                <a:gd fmla="*/ 2 w 106" name="T26"/>
                <a:gd fmla="*/ 184 h 256" name="T27"/>
                <a:gd fmla="*/ 2 w 106" name="T28"/>
                <a:gd fmla="*/ 184 h 256" name="T29"/>
                <a:gd fmla="*/ 2 w 106" name="T30"/>
                <a:gd fmla="*/ 196 h 256" name="T31"/>
                <a:gd fmla="*/ 2 w 106" name="T32"/>
                <a:gd fmla="*/ 200 h 256" name="T33"/>
                <a:gd fmla="*/ 4 w 106" name="T34"/>
                <a:gd fmla="*/ 202 h 256" name="T35"/>
                <a:gd fmla="*/ 36 w 106" name="T36"/>
                <a:gd fmla="*/ 224 h 256" name="T37"/>
                <a:gd fmla="*/ 36 w 106" name="T38"/>
                <a:gd fmla="*/ 224 h 256" name="T39"/>
                <a:gd fmla="*/ 38 w 106" name="T40"/>
                <a:gd fmla="*/ 224 h 256" name="T41"/>
                <a:gd fmla="*/ 38 w 106" name="T42"/>
                <a:gd fmla="*/ 226 h 256" name="T43"/>
                <a:gd fmla="*/ 38 w 106" name="T44"/>
                <a:gd fmla="*/ 226 h 256" name="T45"/>
                <a:gd fmla="*/ 38 w 106" name="T46"/>
                <a:gd fmla="*/ 226 h 256" name="T47"/>
                <a:gd fmla="*/ 42 w 106" name="T48"/>
                <a:gd fmla="*/ 236 h 256" name="T49"/>
                <a:gd fmla="*/ 50 w 106" name="T50"/>
                <a:gd fmla="*/ 248 h 256" name="T51"/>
                <a:gd fmla="*/ 50 w 106" name="T52"/>
                <a:gd fmla="*/ 248 h 256" name="T53"/>
                <a:gd fmla="*/ 56 w 106" name="T54"/>
                <a:gd fmla="*/ 252 h 256" name="T55"/>
                <a:gd fmla="*/ 62 w 106" name="T56"/>
                <a:gd fmla="*/ 256 h 256" name="T57"/>
                <a:gd fmla="*/ 66 w 106" name="T58"/>
                <a:gd fmla="*/ 204 h 256" name="T59"/>
                <a:gd fmla="*/ 66 w 106" name="T60"/>
                <a:gd fmla="*/ 202 h 256" name="T61"/>
                <a:gd fmla="*/ 90 w 106" name="T62"/>
                <a:gd fmla="*/ 146 h 256" name="T63"/>
                <a:gd fmla="*/ 98 w 106" name="T64"/>
                <a:gd fmla="*/ 80 h 256" name="T65"/>
                <a:gd fmla="*/ 98 w 106" name="T66"/>
                <a:gd fmla="*/ 78 h 256" name="T67"/>
                <a:gd fmla="*/ 98 w 106" name="T68"/>
                <a:gd fmla="*/ 78 h 256" name="T69"/>
                <a:gd fmla="*/ 106 w 106" name="T70"/>
                <a:gd fmla="*/ 60 h 256" name="T71"/>
                <a:gd fmla="*/ 100 w 106" name="T72"/>
                <a:gd fmla="*/ 44 h 256" name="T73"/>
                <a:gd fmla="*/ 100 w 106" name="T74"/>
                <a:gd fmla="*/ 44 h 256" name="T75"/>
                <a:gd fmla="*/ 98 w 106" name="T76"/>
                <a:gd fmla="*/ 44 h 256" name="T77"/>
                <a:gd fmla="*/ 98 w 106" name="T78"/>
                <a:gd fmla="*/ 24 h 256" name="T79"/>
                <a:gd fmla="*/ 98 w 106" name="T80"/>
                <a:gd fmla="*/ 22 h 256" name="T81"/>
                <a:gd fmla="*/ 98 w 106" name="T82"/>
                <a:gd fmla="*/ 22 h 256" name="T83"/>
                <a:gd fmla="*/ 102 w 106" name="T84"/>
                <a:gd fmla="*/ 16 h 256" name="T85"/>
                <a:gd fmla="*/ 106 w 106" name="T86"/>
                <a:gd fmla="*/ 12 h 256" name="T87"/>
                <a:gd fmla="*/ 80 w 106" name="T88"/>
                <a:gd fmla="*/ 0 h 2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6" w="105">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8" name="Freeform 36"/>
            <p:cNvSpPr/>
            <p:nvPr/>
          </p:nvSpPr>
          <p:spPr bwMode="auto">
            <a:xfrm>
              <a:off x="3968750" y="5473019"/>
              <a:ext cx="254000" cy="222250"/>
            </a:xfrm>
            <a:custGeom>
              <a:gdLst>
                <a:gd fmla="*/ 72 w 160" name="T0"/>
                <a:gd fmla="*/ 14 h 140" name="T1"/>
                <a:gd fmla="*/ 70 w 160" name="T2"/>
                <a:gd fmla="*/ 18 h 140" name="T3"/>
                <a:gd fmla="*/ 70 w 160" name="T4"/>
                <a:gd fmla="*/ 18 h 140" name="T5"/>
                <a:gd fmla="*/ 68 w 160" name="T6"/>
                <a:gd fmla="*/ 20 h 140" name="T7"/>
                <a:gd fmla="*/ 36 w 160" name="T8"/>
                <a:gd fmla="*/ 28 h 140" name="T9"/>
                <a:gd fmla="*/ 38 w 160" name="T10"/>
                <a:gd fmla="*/ 32 h 140" name="T11"/>
                <a:gd fmla="*/ 48 w 160" name="T12"/>
                <a:gd fmla="*/ 44 h 140" name="T13"/>
                <a:gd fmla="*/ 48 w 160" name="T14"/>
                <a:gd fmla="*/ 44 h 140" name="T15"/>
                <a:gd fmla="*/ 44 w 160" name="T16"/>
                <a:gd fmla="*/ 46 h 140" name="T17"/>
                <a:gd fmla="*/ 30 w 160" name="T18"/>
                <a:gd fmla="*/ 54 h 140" name="T19"/>
                <a:gd fmla="*/ 6 w 160" name="T20"/>
                <a:gd fmla="*/ 72 h 140" name="T21"/>
                <a:gd fmla="*/ 6 w 160" name="T22"/>
                <a:gd fmla="*/ 72 h 140" name="T23"/>
                <a:gd fmla="*/ 2 w 160" name="T24"/>
                <a:gd fmla="*/ 80 h 140" name="T25"/>
                <a:gd fmla="*/ 0 w 160" name="T26"/>
                <a:gd fmla="*/ 92 h 140" name="T27"/>
                <a:gd fmla="*/ 4 w 160" name="T28"/>
                <a:gd fmla="*/ 108 h 140" name="T29"/>
                <a:gd fmla="*/ 10 w 160" name="T30"/>
                <a:gd fmla="*/ 126 h 140" name="T31"/>
                <a:gd fmla="*/ 34 w 160" name="T32"/>
                <a:gd fmla="*/ 128 h 140" name="T33"/>
                <a:gd fmla="*/ 36 w 160" name="T34"/>
                <a:gd fmla="*/ 128 h 140" name="T35"/>
                <a:gd fmla="*/ 36 w 160" name="T36"/>
                <a:gd fmla="*/ 128 h 140" name="T37"/>
                <a:gd fmla="*/ 60 w 160" name="T38"/>
                <a:gd fmla="*/ 140 h 140" name="T39"/>
                <a:gd fmla="*/ 86 w 160" name="T40"/>
                <a:gd fmla="*/ 136 h 140" name="T41"/>
                <a:gd fmla="*/ 86 w 160" name="T42"/>
                <a:gd fmla="*/ 136 h 140" name="T43"/>
                <a:gd fmla="*/ 94 w 160" name="T44"/>
                <a:gd fmla="*/ 132 h 140" name="T45"/>
                <a:gd fmla="*/ 102 w 160" name="T46"/>
                <a:gd fmla="*/ 126 h 140" name="T47"/>
                <a:gd fmla="*/ 112 w 160" name="T48"/>
                <a:gd fmla="*/ 118 h 140" name="T49"/>
                <a:gd fmla="*/ 122 w 160" name="T50"/>
                <a:gd fmla="*/ 106 h 140" name="T51"/>
                <a:gd fmla="*/ 124 w 160" name="T52"/>
                <a:gd fmla="*/ 106 h 140" name="T53"/>
                <a:gd fmla="*/ 126 w 160" name="T54"/>
                <a:gd fmla="*/ 104 h 140" name="T55"/>
                <a:gd fmla="*/ 136 w 160" name="T56"/>
                <a:gd fmla="*/ 100 h 140" name="T57"/>
                <a:gd fmla="*/ 134 w 160" name="T58"/>
                <a:gd fmla="*/ 66 h 140" name="T59"/>
                <a:gd fmla="*/ 134 w 160" name="T60"/>
                <a:gd fmla="*/ 66 h 140" name="T61"/>
                <a:gd fmla="*/ 148 w 160" name="T62"/>
                <a:gd fmla="*/ 44 h 140" name="T63"/>
                <a:gd fmla="*/ 148 w 160" name="T64"/>
                <a:gd fmla="*/ 44 h 140" name="T65"/>
                <a:gd fmla="*/ 148 w 160" name="T66"/>
                <a:gd fmla="*/ 44 h 140" name="T67"/>
                <a:gd fmla="*/ 160 w 160" name="T68"/>
                <a:gd fmla="*/ 34 h 140" name="T69"/>
                <a:gd fmla="*/ 160 w 160" name="T70"/>
                <a:gd fmla="*/ 34 h 140" name="T71"/>
                <a:gd fmla="*/ 160 w 160" name="T72"/>
                <a:gd fmla="*/ 22 h 140" name="T73"/>
                <a:gd fmla="*/ 158 w 160" name="T74"/>
                <a:gd fmla="*/ 14 h 140" name="T75"/>
                <a:gd fmla="*/ 156 w 160" name="T76"/>
                <a:gd fmla="*/ 10 h 140" name="T77"/>
                <a:gd fmla="*/ 156 w 160" name="T78"/>
                <a:gd fmla="*/ 10 h 140" name="T79"/>
                <a:gd fmla="*/ 152 w 160" name="T80"/>
                <a:gd fmla="*/ 2 h 140" name="T81"/>
                <a:gd fmla="*/ 146 w 160" name="T82"/>
                <a:gd fmla="*/ 0 h 140" name="T83"/>
                <a:gd fmla="*/ 146 w 160" name="T84"/>
                <a:gd fmla="*/ 12 h 140" name="T85"/>
                <a:gd fmla="*/ 126 w 160" name="T86"/>
                <a:gd fmla="*/ 8 h 140" name="T87"/>
                <a:gd fmla="*/ 116 w 160" name="T88"/>
                <a:gd fmla="*/ 14 h 140" name="T89"/>
                <a:gd fmla="*/ 114 w 160" name="T90"/>
                <a:gd fmla="*/ 14 h 140" name="T91"/>
                <a:gd fmla="*/ 114 w 160" name="T92"/>
                <a:gd fmla="*/ 14 h 140" name="T93"/>
                <a:gd fmla="*/ 72 w 160" name="T94"/>
                <a:gd fmla="*/ 14 h 1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0" w="16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cxnSp>
        <p:nvCxnSpPr>
          <p:cNvPr id="39" name="直接连接符 38"/>
          <p:cNvCxnSpPr/>
          <p:nvPr/>
        </p:nvCxnSpPr>
        <p:spPr>
          <a:xfrm flipH="1">
            <a:off x="6562129" y="2216461"/>
            <a:ext cx="0" cy="36160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6782008" y="4045084"/>
            <a:ext cx="2629072" cy="695063"/>
            <a:chOff x="8509753" y="2844225"/>
            <a:chExt cx="3505429" cy="926750"/>
          </a:xfrm>
        </p:grpSpPr>
        <p:sp>
          <p:nvSpPr>
            <p:cNvPr id="41" name="文本框 337"/>
            <p:cNvSpPr txBox="1"/>
            <p:nvPr/>
          </p:nvSpPr>
          <p:spPr>
            <a:xfrm>
              <a:off x="8509755" y="2844225"/>
              <a:ext cx="1105163" cy="629919"/>
            </a:xfrm>
            <a:prstGeom prst="rect">
              <a:avLst/>
            </a:prstGeom>
            <a:noFill/>
          </p:spPr>
          <p:txBody>
            <a:bodyPr rtlCol="0" wrap="square">
              <a:spAutoFit/>
            </a:bodyPr>
            <a:lstStyle/>
            <a:p>
              <a:r>
                <a:rPr altLang="zh-CN" lang="en-US" sz="2500">
                  <a:solidFill>
                    <a:schemeClr val="bg1"/>
                  </a:solidFill>
                  <a:latin charset="-122" panose="020b0503020204020204" pitchFamily="34" typeface="微软雅黑"/>
                  <a:ea charset="-122" panose="020b0503020204020204" pitchFamily="34" typeface="微软雅黑"/>
                </a:rPr>
                <a:t>03</a:t>
              </a:r>
            </a:p>
          </p:txBody>
        </p:sp>
        <p:sp>
          <p:nvSpPr>
            <p:cNvPr id="42" name="文本框 338"/>
            <p:cNvSpPr txBox="1"/>
            <p:nvPr/>
          </p:nvSpPr>
          <p:spPr>
            <a:xfrm>
              <a:off x="9370049" y="2844225"/>
              <a:ext cx="2645132" cy="1408040"/>
            </a:xfrm>
            <a:prstGeom prst="rect">
              <a:avLst/>
            </a:prstGeom>
            <a:noFill/>
          </p:spPr>
          <p:txBody>
            <a:bodyPr rtlCol="0" wrap="square">
              <a:spAutoFit/>
            </a:bodyPr>
            <a:lstStyle/>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福建</a:t>
              </a:r>
            </a:p>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在此处添加文字，在此处添加文在此处添加文字字。</a:t>
              </a:r>
            </a:p>
          </p:txBody>
        </p:sp>
      </p:grpSp>
      <p:grpSp>
        <p:nvGrpSpPr>
          <p:cNvPr id="43" name="组合 42"/>
          <p:cNvGrpSpPr/>
          <p:nvPr/>
        </p:nvGrpSpPr>
        <p:grpSpPr>
          <a:xfrm>
            <a:off x="6784886" y="3180988"/>
            <a:ext cx="2554187" cy="695062"/>
            <a:chOff x="8513588" y="2844226"/>
            <a:chExt cx="3405582" cy="926749"/>
          </a:xfrm>
        </p:grpSpPr>
        <p:sp>
          <p:nvSpPr>
            <p:cNvPr id="44" name="文本框 340"/>
            <p:cNvSpPr txBox="1"/>
            <p:nvPr/>
          </p:nvSpPr>
          <p:spPr>
            <a:xfrm>
              <a:off x="8513588" y="2844226"/>
              <a:ext cx="1105162" cy="629920"/>
            </a:xfrm>
            <a:prstGeom prst="rect">
              <a:avLst/>
            </a:prstGeom>
            <a:noFill/>
          </p:spPr>
          <p:txBody>
            <a:bodyPr rtlCol="0" wrap="square">
              <a:spAutoFit/>
            </a:bodyPr>
            <a:lstStyle/>
            <a:p>
              <a:r>
                <a:rPr altLang="zh-CN" lang="en-US" sz="2500">
                  <a:solidFill>
                    <a:schemeClr val="bg1"/>
                  </a:solidFill>
                  <a:latin charset="-122" panose="020b0503020204020204" pitchFamily="34" typeface="微软雅黑"/>
                  <a:ea charset="-122" panose="020b0503020204020204" pitchFamily="34" typeface="微软雅黑"/>
                </a:rPr>
                <a:t>02</a:t>
              </a:r>
            </a:p>
          </p:txBody>
        </p:sp>
        <p:sp>
          <p:nvSpPr>
            <p:cNvPr id="45" name="文本框 341"/>
            <p:cNvSpPr txBox="1"/>
            <p:nvPr/>
          </p:nvSpPr>
          <p:spPr>
            <a:xfrm>
              <a:off x="9370052" y="2844226"/>
              <a:ext cx="2549118" cy="1408040"/>
            </a:xfrm>
            <a:prstGeom prst="rect">
              <a:avLst/>
            </a:prstGeom>
            <a:noFill/>
          </p:spPr>
          <p:txBody>
            <a:bodyPr rtlCol="0" wrap="square">
              <a:spAutoFit/>
            </a:bodyPr>
            <a:lstStyle/>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四川</a:t>
              </a:r>
            </a:p>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在此处添加文字，在此处添加在此处添加文字文字。</a:t>
              </a:r>
            </a:p>
          </p:txBody>
        </p:sp>
      </p:grpSp>
      <p:grpSp>
        <p:nvGrpSpPr>
          <p:cNvPr id="46" name="组合 45"/>
          <p:cNvGrpSpPr/>
          <p:nvPr/>
        </p:nvGrpSpPr>
        <p:grpSpPr>
          <a:xfrm>
            <a:off x="6782008" y="2360476"/>
            <a:ext cx="2629072" cy="695062"/>
            <a:chOff x="8509753" y="2844225"/>
            <a:chExt cx="3505429" cy="926748"/>
          </a:xfrm>
        </p:grpSpPr>
        <p:sp>
          <p:nvSpPr>
            <p:cNvPr id="47" name="文本框 343"/>
            <p:cNvSpPr txBox="1"/>
            <p:nvPr/>
          </p:nvSpPr>
          <p:spPr>
            <a:xfrm>
              <a:off x="8509755" y="2844225"/>
              <a:ext cx="1105163" cy="629919"/>
            </a:xfrm>
            <a:prstGeom prst="rect">
              <a:avLst/>
            </a:prstGeom>
            <a:noFill/>
          </p:spPr>
          <p:txBody>
            <a:bodyPr rtlCol="0" wrap="square">
              <a:spAutoFit/>
            </a:bodyPr>
            <a:lstStyle/>
            <a:p>
              <a:r>
                <a:rPr altLang="zh-CN" lang="en-US" sz="2500">
                  <a:solidFill>
                    <a:schemeClr val="bg1"/>
                  </a:solidFill>
                  <a:latin charset="-122" panose="020b0503020204020204" pitchFamily="34" typeface="微软雅黑"/>
                  <a:ea charset="-122" panose="020b0503020204020204" pitchFamily="34" typeface="微软雅黑"/>
                </a:rPr>
                <a:t>01</a:t>
              </a:r>
            </a:p>
          </p:txBody>
        </p:sp>
        <p:sp>
          <p:nvSpPr>
            <p:cNvPr id="48" name="文本框 344"/>
            <p:cNvSpPr txBox="1"/>
            <p:nvPr/>
          </p:nvSpPr>
          <p:spPr>
            <a:xfrm>
              <a:off x="9370049" y="2844226"/>
              <a:ext cx="2645132" cy="1408038"/>
            </a:xfrm>
            <a:prstGeom prst="rect">
              <a:avLst/>
            </a:prstGeom>
            <a:noFill/>
          </p:spPr>
          <p:txBody>
            <a:bodyPr rtlCol="0" wrap="square">
              <a:spAutoFit/>
            </a:bodyPr>
            <a:lstStyle/>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青海</a:t>
              </a:r>
            </a:p>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在此处添加文字，在此处添加文字在此处添加文字。</a:t>
              </a:r>
            </a:p>
          </p:txBody>
        </p:sp>
      </p:grpSp>
      <p:grpSp>
        <p:nvGrpSpPr>
          <p:cNvPr id="49" name="组合 48"/>
          <p:cNvGrpSpPr/>
          <p:nvPr/>
        </p:nvGrpSpPr>
        <p:grpSpPr>
          <a:xfrm>
            <a:off x="6818790" y="4909180"/>
            <a:ext cx="2592290" cy="695063"/>
            <a:chOff x="8558797" y="2844225"/>
            <a:chExt cx="3456387" cy="926750"/>
          </a:xfrm>
        </p:grpSpPr>
        <p:sp>
          <p:nvSpPr>
            <p:cNvPr id="50" name="文本框 346"/>
            <p:cNvSpPr txBox="1"/>
            <p:nvPr/>
          </p:nvSpPr>
          <p:spPr>
            <a:xfrm>
              <a:off x="8558796" y="2844226"/>
              <a:ext cx="1105161" cy="629919"/>
            </a:xfrm>
            <a:prstGeom prst="rect">
              <a:avLst/>
            </a:prstGeom>
            <a:noFill/>
          </p:spPr>
          <p:txBody>
            <a:bodyPr rtlCol="0" wrap="square">
              <a:spAutoFit/>
            </a:bodyPr>
            <a:lstStyle/>
            <a:p>
              <a:r>
                <a:rPr altLang="zh-CN" lang="en-US" sz="2500">
                  <a:solidFill>
                    <a:schemeClr val="bg1"/>
                  </a:solidFill>
                  <a:latin charset="-122" panose="020b0503020204020204" pitchFamily="34" typeface="微软雅黑"/>
                  <a:ea charset="-122" panose="020b0503020204020204" pitchFamily="34" typeface="微软雅黑"/>
                </a:rPr>
                <a:t>04</a:t>
              </a:r>
            </a:p>
          </p:txBody>
        </p:sp>
        <p:sp>
          <p:nvSpPr>
            <p:cNvPr id="51" name="文本框 347"/>
            <p:cNvSpPr txBox="1"/>
            <p:nvPr/>
          </p:nvSpPr>
          <p:spPr>
            <a:xfrm>
              <a:off x="9370051" y="2844226"/>
              <a:ext cx="2645134" cy="1408040"/>
            </a:xfrm>
            <a:prstGeom prst="rect">
              <a:avLst/>
            </a:prstGeom>
            <a:noFill/>
          </p:spPr>
          <p:txBody>
            <a:bodyPr rtlCol="0" wrap="square">
              <a:spAutoFit/>
            </a:bodyPr>
            <a:lstStyle/>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山东</a:t>
              </a:r>
            </a:p>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在此处添加文字，在此处添加文在此处添加文字字。</a:t>
              </a:r>
            </a:p>
          </p:txBody>
        </p:sp>
      </p:grpSp>
      <p:grpSp>
        <p:nvGrpSpPr>
          <p:cNvPr id="52" name="组合 51"/>
          <p:cNvGrpSpPr/>
          <p:nvPr/>
        </p:nvGrpSpPr>
        <p:grpSpPr>
          <a:xfrm>
            <a:off x="3360971" y="3679982"/>
            <a:ext cx="549031" cy="388267"/>
            <a:chOff x="2601220" y="3268124"/>
            <a:chExt cx="732041" cy="517689"/>
          </a:xfrm>
          <a:solidFill>
            <a:srgbClr val="395E9D"/>
          </a:solidFill>
        </p:grpSpPr>
        <p:sp>
          <p:nvSpPr>
            <p:cNvPr id="53" name="泪滴形 52"/>
            <p:cNvSpPr/>
            <p:nvPr/>
          </p:nvSpPr>
          <p:spPr>
            <a:xfrm rot="8100000">
              <a:off x="2721612" y="3268124"/>
              <a:ext cx="467244" cy="467244"/>
            </a:xfrm>
            <a:prstGeom prst="teardrop">
              <a:avLst>
                <a:gd fmla="val 120766" name="adj"/>
              </a:avLst>
            </a:prstGeom>
            <a:grp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54" name="文本框 350"/>
            <p:cNvSpPr txBox="1"/>
            <p:nvPr/>
          </p:nvSpPr>
          <p:spPr>
            <a:xfrm>
              <a:off x="2601220" y="3334409"/>
              <a:ext cx="732041" cy="447040"/>
            </a:xfrm>
            <a:prstGeom prst="rect">
              <a:avLst/>
            </a:prstGeom>
            <a:noFill/>
          </p:spPr>
          <p:txBody>
            <a:bodyPr rtlCol="0" wrap="square">
              <a:spAutoFit/>
            </a:bodyPr>
            <a:lstStyle/>
            <a:p>
              <a:pPr algn="ctr"/>
              <a:r>
                <a:rPr altLang="zh-CN" lang="en-US" sz="1600">
                  <a:solidFill>
                    <a:schemeClr val="bg1"/>
                  </a:solidFill>
                  <a:latin charset="-122" panose="020b0503020204020204" pitchFamily="34" typeface="微软雅黑"/>
                  <a:ea charset="-122" panose="020b0503020204020204" pitchFamily="34" typeface="微软雅黑"/>
                </a:rPr>
                <a:t>01</a:t>
              </a:r>
            </a:p>
          </p:txBody>
        </p:sp>
      </p:grpSp>
      <p:grpSp>
        <p:nvGrpSpPr>
          <p:cNvPr id="55" name="组合 54"/>
          <p:cNvGrpSpPr/>
          <p:nvPr/>
        </p:nvGrpSpPr>
        <p:grpSpPr>
          <a:xfrm>
            <a:off x="3926366" y="4193934"/>
            <a:ext cx="549031" cy="383403"/>
            <a:chOff x="3355080" y="3953396"/>
            <a:chExt cx="732041" cy="511204"/>
          </a:xfrm>
          <a:solidFill>
            <a:srgbClr val="395E9D"/>
          </a:solidFill>
        </p:grpSpPr>
        <p:sp>
          <p:nvSpPr>
            <p:cNvPr id="56" name="泪滴形 55"/>
            <p:cNvSpPr/>
            <p:nvPr/>
          </p:nvSpPr>
          <p:spPr>
            <a:xfrm rot="8100000">
              <a:off x="3474452" y="3953396"/>
              <a:ext cx="467244" cy="467244"/>
            </a:xfrm>
            <a:prstGeom prst="teardrop">
              <a:avLst>
                <a:gd fmla="val 120766" name="adj"/>
              </a:avLst>
            </a:prstGeom>
            <a:grp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57" name="文本框 353"/>
            <p:cNvSpPr txBox="1"/>
            <p:nvPr/>
          </p:nvSpPr>
          <p:spPr>
            <a:xfrm>
              <a:off x="3355080" y="4013195"/>
              <a:ext cx="732041" cy="447040"/>
            </a:xfrm>
            <a:prstGeom prst="rect">
              <a:avLst/>
            </a:prstGeom>
            <a:noFill/>
          </p:spPr>
          <p:txBody>
            <a:bodyPr rtlCol="0" wrap="square">
              <a:spAutoFit/>
            </a:bodyPr>
            <a:lstStyle/>
            <a:p>
              <a:pPr algn="ctr"/>
              <a:r>
                <a:rPr altLang="zh-CN" lang="en-US" sz="1600">
                  <a:solidFill>
                    <a:schemeClr val="bg1"/>
                  </a:solidFill>
                  <a:latin charset="-122" panose="020b0503020204020204" pitchFamily="34" typeface="微软雅黑"/>
                  <a:ea charset="-122" panose="020b0503020204020204" pitchFamily="34" typeface="微软雅黑"/>
                </a:rPr>
                <a:t>02</a:t>
              </a:r>
            </a:p>
          </p:txBody>
        </p:sp>
      </p:grpSp>
      <p:grpSp>
        <p:nvGrpSpPr>
          <p:cNvPr id="58" name="组合 57"/>
          <p:cNvGrpSpPr/>
          <p:nvPr/>
        </p:nvGrpSpPr>
        <p:grpSpPr>
          <a:xfrm>
            <a:off x="5262552" y="4519544"/>
            <a:ext cx="549031" cy="378697"/>
            <a:chOff x="5136661" y="4387548"/>
            <a:chExt cx="732041" cy="504930"/>
          </a:xfrm>
          <a:solidFill>
            <a:srgbClr val="395E9D"/>
          </a:solidFill>
        </p:grpSpPr>
        <p:sp>
          <p:nvSpPr>
            <p:cNvPr id="59" name="泪滴形 58"/>
            <p:cNvSpPr/>
            <p:nvPr/>
          </p:nvSpPr>
          <p:spPr>
            <a:xfrm rot="8100000">
              <a:off x="5272640" y="4387548"/>
              <a:ext cx="467244" cy="467244"/>
            </a:xfrm>
            <a:prstGeom prst="teardrop">
              <a:avLst>
                <a:gd fmla="val 120766" name="adj"/>
              </a:avLst>
            </a:prstGeom>
            <a:grp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60" name="文本框 356"/>
            <p:cNvSpPr txBox="1"/>
            <p:nvPr/>
          </p:nvSpPr>
          <p:spPr>
            <a:xfrm>
              <a:off x="5136660" y="4441072"/>
              <a:ext cx="732041" cy="447041"/>
            </a:xfrm>
            <a:prstGeom prst="rect">
              <a:avLst/>
            </a:prstGeom>
            <a:noFill/>
          </p:spPr>
          <p:txBody>
            <a:bodyPr rtlCol="0" wrap="square">
              <a:spAutoFit/>
            </a:bodyPr>
            <a:lstStyle/>
            <a:p>
              <a:pPr algn="ctr"/>
              <a:r>
                <a:rPr altLang="zh-CN" lang="en-US" sz="1600">
                  <a:solidFill>
                    <a:schemeClr val="bg1"/>
                  </a:solidFill>
                  <a:latin charset="-122" panose="020b0503020204020204" pitchFamily="34" typeface="微软雅黑"/>
                  <a:ea charset="-122" panose="020b0503020204020204" pitchFamily="34" typeface="微软雅黑"/>
                </a:rPr>
                <a:t>03</a:t>
              </a:r>
            </a:p>
          </p:txBody>
        </p:sp>
      </p:grpSp>
      <p:grpSp>
        <p:nvGrpSpPr>
          <p:cNvPr id="61" name="组合 60"/>
          <p:cNvGrpSpPr/>
          <p:nvPr/>
        </p:nvGrpSpPr>
        <p:grpSpPr>
          <a:xfrm>
            <a:off x="5111069" y="3503107"/>
            <a:ext cx="549031" cy="391861"/>
            <a:chOff x="4934683" y="3032290"/>
            <a:chExt cx="732041" cy="522481"/>
          </a:xfrm>
          <a:solidFill>
            <a:srgbClr val="395E9D"/>
          </a:solidFill>
        </p:grpSpPr>
        <p:sp>
          <p:nvSpPr>
            <p:cNvPr id="62" name="泪滴形 61"/>
            <p:cNvSpPr/>
            <p:nvPr/>
          </p:nvSpPr>
          <p:spPr>
            <a:xfrm rot="8100000">
              <a:off x="5065474" y="3032290"/>
              <a:ext cx="467244" cy="467244"/>
            </a:xfrm>
            <a:prstGeom prst="teardrop">
              <a:avLst>
                <a:gd fmla="val 120766" name="adj"/>
              </a:avLst>
            </a:prstGeom>
            <a:grp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63" name="文本框 359"/>
            <p:cNvSpPr txBox="1"/>
            <p:nvPr/>
          </p:nvSpPr>
          <p:spPr>
            <a:xfrm>
              <a:off x="4934684" y="3103367"/>
              <a:ext cx="732041" cy="447040"/>
            </a:xfrm>
            <a:prstGeom prst="rect">
              <a:avLst/>
            </a:prstGeom>
            <a:noFill/>
          </p:spPr>
          <p:txBody>
            <a:bodyPr rtlCol="0" wrap="square">
              <a:spAutoFit/>
            </a:bodyPr>
            <a:lstStyle/>
            <a:p>
              <a:pPr algn="ctr"/>
              <a:r>
                <a:rPr altLang="zh-CN" lang="en-US" sz="1600">
                  <a:solidFill>
                    <a:schemeClr val="bg1"/>
                  </a:solidFill>
                  <a:latin charset="-122" panose="020b0503020204020204" pitchFamily="34" typeface="微软雅黑"/>
                  <a:ea charset="-122" panose="020b0503020204020204" pitchFamily="34" typeface="微软雅黑"/>
                </a:rPr>
                <a:t>04</a:t>
              </a:r>
            </a:p>
          </p:txBody>
        </p:sp>
      </p:grpSp>
    </p:spTree>
    <p:custDataLst>
      <p:tags r:id="rId4"/>
    </p:custDataLst>
    <p:extLst>
      <p:ext uri="{BB962C8B-B14F-4D97-AF65-F5344CB8AC3E}">
        <p14:creationId val="104751602"/>
      </p:ext>
    </p:extLst>
  </p:cSld>
  <p:clrMapOvr>
    <a:masterClrMapping/>
  </p:clrMapOvr>
  <mc:AlternateContent>
    <mc:Choice Requires="p14">
      <p:transition advTm="8760" p14:dur="2000" spd="slow"/>
    </mc:Choice>
    <mc:Fallback>
      <p:transition advTm="876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52"/>
                                        </p:tgtEl>
                                        <p:attrNameLst>
                                          <p:attrName>style.visibility</p:attrName>
                                        </p:attrNameLst>
                                      </p:cBhvr>
                                      <p:to>
                                        <p:strVal val="visible"/>
                                      </p:to>
                                    </p:set>
                                    <p:animEffect filter="fade" transition="in">
                                      <p:cBhvr>
                                        <p:cTn dur="500" id="17"/>
                                        <p:tgtEl>
                                          <p:spTgt spid="52"/>
                                        </p:tgtEl>
                                      </p:cBhvr>
                                    </p:animEffect>
                                    <p:anim calcmode="lin" valueType="num">
                                      <p:cBhvr>
                                        <p:cTn dur="500" fill="hold" id="18"/>
                                        <p:tgtEl>
                                          <p:spTgt spid="52"/>
                                        </p:tgtEl>
                                        <p:attrNameLst>
                                          <p:attrName>ppt_x</p:attrName>
                                        </p:attrNameLst>
                                      </p:cBhvr>
                                      <p:tavLst>
                                        <p:tav tm="0">
                                          <p:val>
                                            <p:strVal val="#ppt_x"/>
                                          </p:val>
                                        </p:tav>
                                        <p:tav tm="100000">
                                          <p:val>
                                            <p:strVal val="#ppt_x"/>
                                          </p:val>
                                        </p:tav>
                                      </p:tavLst>
                                    </p:anim>
                                    <p:anim calcmode="lin" valueType="num">
                                      <p:cBhvr>
                                        <p:cTn dur="500" fill="hold" id="19"/>
                                        <p:tgtEl>
                                          <p:spTgt spid="5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55"/>
                                        </p:tgtEl>
                                        <p:attrNameLst>
                                          <p:attrName>style.visibility</p:attrName>
                                        </p:attrNameLst>
                                      </p:cBhvr>
                                      <p:to>
                                        <p:strVal val="visible"/>
                                      </p:to>
                                    </p:set>
                                    <p:animEffect filter="fade" transition="in">
                                      <p:cBhvr>
                                        <p:cTn dur="500" id="23"/>
                                        <p:tgtEl>
                                          <p:spTgt spid="55"/>
                                        </p:tgtEl>
                                      </p:cBhvr>
                                    </p:animEffect>
                                    <p:anim calcmode="lin" valueType="num">
                                      <p:cBhvr>
                                        <p:cTn dur="500" fill="hold" id="24"/>
                                        <p:tgtEl>
                                          <p:spTgt spid="55"/>
                                        </p:tgtEl>
                                        <p:attrNameLst>
                                          <p:attrName>ppt_x</p:attrName>
                                        </p:attrNameLst>
                                      </p:cBhvr>
                                      <p:tavLst>
                                        <p:tav tm="0">
                                          <p:val>
                                            <p:strVal val="#ppt_x"/>
                                          </p:val>
                                        </p:tav>
                                        <p:tav tm="100000">
                                          <p:val>
                                            <p:strVal val="#ppt_x"/>
                                          </p:val>
                                        </p:tav>
                                      </p:tavLst>
                                    </p:anim>
                                    <p:anim calcmode="lin" valueType="num">
                                      <p:cBhvr>
                                        <p:cTn dur="500" fill="hold" id="25"/>
                                        <p:tgtEl>
                                          <p:spTgt spid="5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42" presetSubtype="0">
                                  <p:stCondLst>
                                    <p:cond delay="0"/>
                                  </p:stCondLst>
                                  <p:childTnLst>
                                    <p:set>
                                      <p:cBhvr>
                                        <p:cTn dur="1" fill="hold" id="28">
                                          <p:stCondLst>
                                            <p:cond delay="0"/>
                                          </p:stCondLst>
                                        </p:cTn>
                                        <p:tgtEl>
                                          <p:spTgt spid="58"/>
                                        </p:tgtEl>
                                        <p:attrNameLst>
                                          <p:attrName>style.visibility</p:attrName>
                                        </p:attrNameLst>
                                      </p:cBhvr>
                                      <p:to>
                                        <p:strVal val="visible"/>
                                      </p:to>
                                    </p:set>
                                    <p:animEffect filter="fade" transition="in">
                                      <p:cBhvr>
                                        <p:cTn dur="500" id="29"/>
                                        <p:tgtEl>
                                          <p:spTgt spid="58"/>
                                        </p:tgtEl>
                                      </p:cBhvr>
                                    </p:animEffect>
                                    <p:anim calcmode="lin" valueType="num">
                                      <p:cBhvr>
                                        <p:cTn dur="500" fill="hold" id="30"/>
                                        <p:tgtEl>
                                          <p:spTgt spid="58"/>
                                        </p:tgtEl>
                                        <p:attrNameLst>
                                          <p:attrName>ppt_x</p:attrName>
                                        </p:attrNameLst>
                                      </p:cBhvr>
                                      <p:tavLst>
                                        <p:tav tm="0">
                                          <p:val>
                                            <p:strVal val="#ppt_x"/>
                                          </p:val>
                                        </p:tav>
                                        <p:tav tm="100000">
                                          <p:val>
                                            <p:strVal val="#ppt_x"/>
                                          </p:val>
                                        </p:tav>
                                      </p:tavLst>
                                    </p:anim>
                                    <p:anim calcmode="lin" valueType="num">
                                      <p:cBhvr>
                                        <p:cTn dur="500" fill="hold" id="31"/>
                                        <p:tgtEl>
                                          <p:spTgt spid="5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id="33" nodeType="afterEffect" presetClass="entr" presetID="42" presetSubtype="0">
                                  <p:stCondLst>
                                    <p:cond delay="0"/>
                                  </p:stCondLst>
                                  <p:childTnLst>
                                    <p:set>
                                      <p:cBhvr>
                                        <p:cTn dur="1" fill="hold" id="34">
                                          <p:stCondLst>
                                            <p:cond delay="0"/>
                                          </p:stCondLst>
                                        </p:cTn>
                                        <p:tgtEl>
                                          <p:spTgt spid="61"/>
                                        </p:tgtEl>
                                        <p:attrNameLst>
                                          <p:attrName>style.visibility</p:attrName>
                                        </p:attrNameLst>
                                      </p:cBhvr>
                                      <p:to>
                                        <p:strVal val="visible"/>
                                      </p:to>
                                    </p:set>
                                    <p:animEffect filter="fade" transition="in">
                                      <p:cBhvr>
                                        <p:cTn dur="500" id="35"/>
                                        <p:tgtEl>
                                          <p:spTgt spid="61"/>
                                        </p:tgtEl>
                                      </p:cBhvr>
                                    </p:animEffect>
                                    <p:anim calcmode="lin" valueType="num">
                                      <p:cBhvr>
                                        <p:cTn dur="500" fill="hold" id="36"/>
                                        <p:tgtEl>
                                          <p:spTgt spid="61"/>
                                        </p:tgtEl>
                                        <p:attrNameLst>
                                          <p:attrName>ppt_x</p:attrName>
                                        </p:attrNameLst>
                                      </p:cBhvr>
                                      <p:tavLst>
                                        <p:tav tm="0">
                                          <p:val>
                                            <p:strVal val="#ppt_x"/>
                                          </p:val>
                                        </p:tav>
                                        <p:tav tm="100000">
                                          <p:val>
                                            <p:strVal val="#ppt_x"/>
                                          </p:val>
                                        </p:tav>
                                      </p:tavLst>
                                    </p:anim>
                                    <p:anim calcmode="lin" valueType="num">
                                      <p:cBhvr>
                                        <p:cTn dur="500" fill="hold" id="37"/>
                                        <p:tgtEl>
                                          <p:spTgt spid="61"/>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22" presetSubtype="4">
                                  <p:stCondLst>
                                    <p:cond delay="0"/>
                                  </p:stCondLst>
                                  <p:childTnLst>
                                    <p:set>
                                      <p:cBhvr>
                                        <p:cTn dur="1" fill="hold" id="40">
                                          <p:stCondLst>
                                            <p:cond delay="0"/>
                                          </p:stCondLst>
                                        </p:cTn>
                                        <p:tgtEl>
                                          <p:spTgt spid="39"/>
                                        </p:tgtEl>
                                        <p:attrNameLst>
                                          <p:attrName>style.visibility</p:attrName>
                                        </p:attrNameLst>
                                      </p:cBhvr>
                                      <p:to>
                                        <p:strVal val="visible"/>
                                      </p:to>
                                    </p:set>
                                    <p:animEffect filter="wipe(down)" transition="in">
                                      <p:cBhvr>
                                        <p:cTn dur="500" id="41"/>
                                        <p:tgtEl>
                                          <p:spTgt spid="39"/>
                                        </p:tgtEl>
                                      </p:cBhvr>
                                    </p:animEffect>
                                  </p:childTnLst>
                                </p:cTn>
                              </p:par>
                            </p:childTnLst>
                          </p:cTn>
                        </p:par>
                        <p:par>
                          <p:cTn fill="hold" id="42" nodeType="afterGroup">
                            <p:stCondLst>
                              <p:cond delay="3500"/>
                            </p:stCondLst>
                            <p:childTnLst>
                              <p:par>
                                <p:cTn fill="hold" id="43" nodeType="afterEffect" presetClass="entr" presetID="2" presetSubtype="2">
                                  <p:stCondLst>
                                    <p:cond delay="0"/>
                                  </p:stCondLst>
                                  <p:childTnLst>
                                    <p:set>
                                      <p:cBhvr>
                                        <p:cTn dur="1" fill="hold" id="44">
                                          <p:stCondLst>
                                            <p:cond delay="0"/>
                                          </p:stCondLst>
                                        </p:cTn>
                                        <p:tgtEl>
                                          <p:spTgt spid="46"/>
                                        </p:tgtEl>
                                        <p:attrNameLst>
                                          <p:attrName>style.visibility</p:attrName>
                                        </p:attrNameLst>
                                      </p:cBhvr>
                                      <p:to>
                                        <p:strVal val="visible"/>
                                      </p:to>
                                    </p:set>
                                    <p:anim calcmode="lin" valueType="num">
                                      <p:cBhvr additive="base">
                                        <p:cTn dur="500" fill="hold" id="45"/>
                                        <p:tgtEl>
                                          <p:spTgt spid="46"/>
                                        </p:tgtEl>
                                        <p:attrNameLst>
                                          <p:attrName>ppt_x</p:attrName>
                                        </p:attrNameLst>
                                      </p:cBhvr>
                                      <p:tavLst>
                                        <p:tav tm="0">
                                          <p:val>
                                            <p:strVal val="1+#ppt_w/2"/>
                                          </p:val>
                                        </p:tav>
                                        <p:tav tm="100000">
                                          <p:val>
                                            <p:strVal val="#ppt_x"/>
                                          </p:val>
                                        </p:tav>
                                      </p:tavLst>
                                    </p:anim>
                                    <p:anim calcmode="lin" valueType="num">
                                      <p:cBhvr additive="base">
                                        <p:cTn dur="500" fill="hold" id="46"/>
                                        <p:tgtEl>
                                          <p:spTgt spid="46"/>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000"/>
                            </p:stCondLst>
                            <p:childTnLst>
                              <p:par>
                                <p:cTn fill="hold" id="48" nodeType="afterEffect" presetClass="entr" presetID="2" presetSubtype="2">
                                  <p:stCondLst>
                                    <p:cond delay="0"/>
                                  </p:stCondLst>
                                  <p:childTnLst>
                                    <p:set>
                                      <p:cBhvr>
                                        <p:cTn dur="1" fill="hold" id="49">
                                          <p:stCondLst>
                                            <p:cond delay="0"/>
                                          </p:stCondLst>
                                        </p:cTn>
                                        <p:tgtEl>
                                          <p:spTgt spid="43"/>
                                        </p:tgtEl>
                                        <p:attrNameLst>
                                          <p:attrName>style.visibility</p:attrName>
                                        </p:attrNameLst>
                                      </p:cBhvr>
                                      <p:to>
                                        <p:strVal val="visible"/>
                                      </p:to>
                                    </p:set>
                                    <p:anim calcmode="lin" valueType="num">
                                      <p:cBhvr additive="base">
                                        <p:cTn dur="500" fill="hold" id="50"/>
                                        <p:tgtEl>
                                          <p:spTgt spid="43"/>
                                        </p:tgtEl>
                                        <p:attrNameLst>
                                          <p:attrName>ppt_x</p:attrName>
                                        </p:attrNameLst>
                                      </p:cBhvr>
                                      <p:tavLst>
                                        <p:tav tm="0">
                                          <p:val>
                                            <p:strVal val="1+#ppt_w/2"/>
                                          </p:val>
                                        </p:tav>
                                        <p:tav tm="100000">
                                          <p:val>
                                            <p:strVal val="#ppt_x"/>
                                          </p:val>
                                        </p:tav>
                                      </p:tavLst>
                                    </p:anim>
                                    <p:anim calcmode="lin" valueType="num">
                                      <p:cBhvr additive="base">
                                        <p:cTn dur="500" fill="hold" id="51"/>
                                        <p:tgtEl>
                                          <p:spTgt spid="43"/>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500"/>
                            </p:stCondLst>
                            <p:childTnLst>
                              <p:par>
                                <p:cTn fill="hold" id="53" nodeType="afterEffect" presetClass="entr" presetID="2" presetSubtype="2">
                                  <p:stCondLst>
                                    <p:cond delay="0"/>
                                  </p:stCondLst>
                                  <p:childTnLst>
                                    <p:set>
                                      <p:cBhvr>
                                        <p:cTn dur="1" fill="hold" id="54">
                                          <p:stCondLst>
                                            <p:cond delay="0"/>
                                          </p:stCondLst>
                                        </p:cTn>
                                        <p:tgtEl>
                                          <p:spTgt spid="40"/>
                                        </p:tgtEl>
                                        <p:attrNameLst>
                                          <p:attrName>style.visibility</p:attrName>
                                        </p:attrNameLst>
                                      </p:cBhvr>
                                      <p:to>
                                        <p:strVal val="visible"/>
                                      </p:to>
                                    </p:set>
                                    <p:anim calcmode="lin" valueType="num">
                                      <p:cBhvr additive="base">
                                        <p:cTn dur="500" fill="hold" id="55"/>
                                        <p:tgtEl>
                                          <p:spTgt spid="40"/>
                                        </p:tgtEl>
                                        <p:attrNameLst>
                                          <p:attrName>ppt_x</p:attrName>
                                        </p:attrNameLst>
                                      </p:cBhvr>
                                      <p:tavLst>
                                        <p:tav tm="0">
                                          <p:val>
                                            <p:strVal val="1+#ppt_w/2"/>
                                          </p:val>
                                        </p:tav>
                                        <p:tav tm="100000">
                                          <p:val>
                                            <p:strVal val="#ppt_x"/>
                                          </p:val>
                                        </p:tav>
                                      </p:tavLst>
                                    </p:anim>
                                    <p:anim calcmode="lin" valueType="num">
                                      <p:cBhvr additive="base">
                                        <p:cTn dur="500" fill="hold" id="56"/>
                                        <p:tgtEl>
                                          <p:spTgt spid="40"/>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5000"/>
                            </p:stCondLst>
                            <p:childTnLst>
                              <p:par>
                                <p:cTn fill="hold" id="58" nodeType="afterEffect" presetClass="entr" presetID="2" presetSubtype="2">
                                  <p:stCondLst>
                                    <p:cond delay="0"/>
                                  </p:stCondLst>
                                  <p:childTnLst>
                                    <p:set>
                                      <p:cBhvr>
                                        <p:cTn dur="1" fill="hold" id="59">
                                          <p:stCondLst>
                                            <p:cond delay="0"/>
                                          </p:stCondLst>
                                        </p:cTn>
                                        <p:tgtEl>
                                          <p:spTgt spid="49"/>
                                        </p:tgtEl>
                                        <p:attrNameLst>
                                          <p:attrName>style.visibility</p:attrName>
                                        </p:attrNameLst>
                                      </p:cBhvr>
                                      <p:to>
                                        <p:strVal val="visible"/>
                                      </p:to>
                                    </p:set>
                                    <p:anim calcmode="lin" valueType="num">
                                      <p:cBhvr additive="base">
                                        <p:cTn dur="500" fill="hold" id="60"/>
                                        <p:tgtEl>
                                          <p:spTgt spid="49"/>
                                        </p:tgtEl>
                                        <p:attrNameLst>
                                          <p:attrName>ppt_x</p:attrName>
                                        </p:attrNameLst>
                                      </p:cBhvr>
                                      <p:tavLst>
                                        <p:tav tm="0">
                                          <p:val>
                                            <p:strVal val="1+#ppt_w/2"/>
                                          </p:val>
                                        </p:tav>
                                        <p:tav tm="100000">
                                          <p:val>
                                            <p:strVal val="#ppt_x"/>
                                          </p:val>
                                        </p:tav>
                                      </p:tavLst>
                                    </p:anim>
                                    <p:anim calcmode="lin" valueType="num">
                                      <p:cBhvr additive="base">
                                        <p:cTn dur="500" fill="hold" id="61"/>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6" name="Picture 2"/>
          <p:cNvPicPr>
            <a:picLocks noChangeArrowheads="1" noChangeAspect="1"/>
          </p:cNvPicPr>
          <p:nvPr/>
        </p:nvPicPr>
        <p:blipFill>
          <a:blip r:embed="rId3">
            <a:extLst>
              <a:ext uri="{28A0092B-C50C-407E-A947-70E740481C1C}">
                <a14:useLocalDpi val="0"/>
              </a:ext>
            </a:extLst>
          </a:blip>
          <a:srcRect l="25917" r="4656" t="-22061"/>
          <a:stretch>
            <a:fillRect/>
          </a:stretch>
        </p:blipFill>
        <p:spPr bwMode="auto">
          <a:xfrm flipH="1">
            <a:off x="0" y="620359"/>
            <a:ext cx="12192000" cy="5958806"/>
          </a:xfrm>
          <a:prstGeom prst="rect">
            <a:avLst/>
          </a:prstGeom>
          <a:noFill/>
          <a:extLst>
            <a:ext uri="{909E8E84-426E-40DD-AFC4-6F175D3DCCD1}">
              <a14:hiddenFill>
                <a:solidFill>
                  <a:srgbClr val="FFFFFF"/>
                </a:solidFill>
              </a14:hiddenFill>
            </a:ext>
          </a:extLst>
        </p:spPr>
      </p:pic>
      <p:sp>
        <p:nvSpPr>
          <p:cNvPr id="7" name="矩形 6"/>
          <p:cNvSpPr/>
          <p:nvPr/>
        </p:nvSpPr>
        <p:spPr>
          <a:xfrm>
            <a:off x="2656114" y="1979833"/>
            <a:ext cx="7112000" cy="2070100"/>
          </a:xfrm>
          <a:prstGeom prst="rect">
            <a:avLst/>
          </a:prstGeom>
          <a:solidFill>
            <a:schemeClr val="bg1"/>
          </a:solidFill>
          <a:ln>
            <a:no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0070C0"/>
              </a:solidFill>
            </a:endParaRPr>
          </a:p>
        </p:txBody>
      </p:sp>
      <p:sp>
        <p:nvSpPr>
          <p:cNvPr id="8" name="TextBox 2"/>
          <p:cNvSpPr txBox="1"/>
          <p:nvPr/>
        </p:nvSpPr>
        <p:spPr>
          <a:xfrm>
            <a:off x="5895510" y="2300508"/>
            <a:ext cx="3714776" cy="518160"/>
          </a:xfrm>
          <a:prstGeom prst="rect">
            <a:avLst/>
          </a:prstGeom>
          <a:noFill/>
        </p:spPr>
        <p:txBody>
          <a:bodyPr wrap="square">
            <a:spAutoFit/>
          </a:bodyPr>
          <a:lstStyle/>
          <a:p>
            <a:r>
              <a:rPr altLang="en-US" lang="zh-CN" sz="2800">
                <a:solidFill>
                  <a:srgbClr val="395E9D"/>
                </a:solidFill>
                <a:latin charset="-122" panose="020b0503020204020204" pitchFamily="34" typeface="微软雅黑"/>
                <a:ea charset="-122" panose="020b0503020204020204" pitchFamily="34" typeface="微软雅黑"/>
              </a:rPr>
              <a:t>输入标题内容</a:t>
            </a:r>
          </a:p>
        </p:txBody>
      </p:sp>
      <p:cxnSp>
        <p:nvCxnSpPr>
          <p:cNvPr id="9" name="直接连接符 8"/>
          <p:cNvCxnSpPr/>
          <p:nvPr/>
        </p:nvCxnSpPr>
        <p:spPr>
          <a:xfrm flipH="1" flipV="1">
            <a:off x="5879649" y="2031848"/>
            <a:ext cx="0" cy="192405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0" name="TextBox 4"/>
          <p:cNvSpPr txBox="1">
            <a:spLocks noChangeArrowheads="1"/>
          </p:cNvSpPr>
          <p:nvPr/>
        </p:nvSpPr>
        <p:spPr bwMode="auto">
          <a:xfrm>
            <a:off x="4257224" y="3657820"/>
            <a:ext cx="9017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eaLnBrk="1" hangingPunct="1"/>
            <a:r>
              <a:rPr altLang="zh-CN" lang="en-US" sz="1600">
                <a:solidFill>
                  <a:srgbClr val="395E9D"/>
                </a:solidFill>
              </a:rPr>
              <a:t>PART 03</a:t>
            </a:r>
          </a:p>
        </p:txBody>
      </p:sp>
      <p:sp>
        <p:nvSpPr>
          <p:cNvPr id="11" name="TextBox 5"/>
          <p:cNvSpPr txBox="1"/>
          <p:nvPr/>
        </p:nvSpPr>
        <p:spPr>
          <a:xfrm>
            <a:off x="6240013" y="2967258"/>
            <a:ext cx="1077912"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2" name="TextBox 6"/>
          <p:cNvSpPr txBox="1"/>
          <p:nvPr/>
        </p:nvSpPr>
        <p:spPr>
          <a:xfrm>
            <a:off x="7317924" y="2967258"/>
            <a:ext cx="985838"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3" name="TextBox 7"/>
          <p:cNvSpPr txBox="1"/>
          <p:nvPr/>
        </p:nvSpPr>
        <p:spPr>
          <a:xfrm>
            <a:off x="8400599" y="2967258"/>
            <a:ext cx="10271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4" name="TextBox 8"/>
          <p:cNvSpPr txBox="1"/>
          <p:nvPr/>
        </p:nvSpPr>
        <p:spPr>
          <a:xfrm>
            <a:off x="6240012" y="3279996"/>
            <a:ext cx="1231900"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5" name="TextBox 9"/>
          <p:cNvSpPr txBox="1"/>
          <p:nvPr/>
        </p:nvSpPr>
        <p:spPr>
          <a:xfrm>
            <a:off x="7321099" y="3279996"/>
            <a:ext cx="12303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grpSp>
        <p:nvGrpSpPr>
          <p:cNvPr id="16" name="组合 15"/>
          <p:cNvGrpSpPr/>
          <p:nvPr/>
        </p:nvGrpSpPr>
        <p:grpSpPr>
          <a:xfrm>
            <a:off x="3934962" y="2106833"/>
            <a:ext cx="1438275" cy="1436687"/>
            <a:chOff x="5675204" y="407884"/>
            <a:chExt cx="1437120" cy="1437120"/>
          </a:xfrm>
        </p:grpSpPr>
        <p:sp useBgFill="1">
          <p:nvSpPr>
            <p:cNvPr id="17" name="椭圆 16"/>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KSO_Shape"/>
            <p:cNvSpPr/>
            <p:nvPr/>
          </p:nvSpPr>
          <p:spPr bwMode="auto">
            <a:xfrm>
              <a:off x="6014656" y="865222"/>
              <a:ext cx="758216" cy="52244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cxnSp>
        <p:nvCxnSpPr>
          <p:cNvPr id="19" name="直接连接符 18"/>
          <p:cNvCxnSpPr/>
          <p:nvPr/>
        </p:nvCxnSpPr>
        <p:spPr>
          <a:xfrm flipH="1">
            <a:off x="5646057" y="2075390"/>
            <a:ext cx="0" cy="18720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val="347626486"/>
      </p:ext>
    </p:extLst>
  </p:cSld>
  <p:clrMapOvr>
    <a:masterClrMapping/>
  </p:clrMapOvr>
  <mc:AlternateContent>
    <mc:Choice Requires="p14">
      <p:transition advTm="5640" p14:dur="2000" spd="slow"/>
    </mc:Choice>
    <mc:Fallback>
      <p:transition advTm="564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6" presetSubtype="42">
                                  <p:stCondLst>
                                    <p:cond delay="0"/>
                                  </p:stCondLst>
                                  <p:childTnLst>
                                    <p:set>
                                      <p:cBhvr>
                                        <p:cTn dur="1" fill="hold" id="10">
                                          <p:stCondLst>
                                            <p:cond delay="0"/>
                                          </p:stCondLst>
                                        </p:cTn>
                                        <p:tgtEl>
                                          <p:spTgt spid="7"/>
                                        </p:tgtEl>
                                        <p:attrNameLst>
                                          <p:attrName>style.visibility</p:attrName>
                                        </p:attrNameLst>
                                      </p:cBhvr>
                                      <p:to>
                                        <p:strVal val="visible"/>
                                      </p:to>
                                    </p:set>
                                    <p:animEffect filter="barn(outHorizontal)" transition="in">
                                      <p:cBhvr>
                                        <p:cTn dur="500" id="11"/>
                                        <p:tgtEl>
                                          <p:spTgt spid="7"/>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id="14" nodeType="clickEffect" presetClass="entr" presetID="2" presetSubtype="8">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500" fill="hold" id="16"/>
                                        <p:tgtEl>
                                          <p:spTgt spid="16"/>
                                        </p:tgtEl>
                                        <p:attrNameLst>
                                          <p:attrName>ppt_x</p:attrName>
                                        </p:attrNameLst>
                                      </p:cBhvr>
                                      <p:tavLst>
                                        <p:tav tm="0">
                                          <p:val>
                                            <p:strVal val="0-#ppt_w/2"/>
                                          </p:val>
                                        </p:tav>
                                        <p:tav tm="100000">
                                          <p:val>
                                            <p:strVal val="#ppt_x"/>
                                          </p:val>
                                        </p:tav>
                                      </p:tavLst>
                                    </p:anim>
                                    <p:anim calcmode="lin" valueType="num">
                                      <p:cBhvr additive="base">
                                        <p:cTn dur="500" fill="hold" id="17"/>
                                        <p:tgtEl>
                                          <p:spTgt spid="1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500"/>
                            </p:stCondLst>
                            <p:childTnLst>
                              <p:par>
                                <p:cTn fill="hold" id="19" nodeType="afterEffect" presetClass="entr" presetID="22" presetSubtype="4">
                                  <p:stCondLst>
                                    <p:cond delay="0"/>
                                  </p:stCondLst>
                                  <p:childTnLst>
                                    <p:set>
                                      <p:cBhvr>
                                        <p:cTn dur="1" fill="hold" id="20">
                                          <p:stCondLst>
                                            <p:cond delay="0"/>
                                          </p:stCondLst>
                                        </p:cTn>
                                        <p:tgtEl>
                                          <p:spTgt spid="9"/>
                                        </p:tgtEl>
                                        <p:attrNameLst>
                                          <p:attrName>style.visibility</p:attrName>
                                        </p:attrNameLst>
                                      </p:cBhvr>
                                      <p:to>
                                        <p:strVal val="visible"/>
                                      </p:to>
                                    </p:set>
                                    <p:animEffect filter="wipe(down)" transition="in">
                                      <p:cBhvr>
                                        <p:cTn dur="500" id="21"/>
                                        <p:tgtEl>
                                          <p:spTgt spid="9"/>
                                        </p:tgtEl>
                                      </p:cBhvr>
                                    </p:animEffect>
                                  </p:childTnLst>
                                </p:cTn>
                              </p:par>
                            </p:childTnLst>
                          </p:cTn>
                        </p:par>
                        <p:par>
                          <p:cTn fill="hold" id="22" nodeType="afterGroup">
                            <p:stCondLst>
                              <p:cond delay="1000"/>
                            </p:stCondLst>
                            <p:childTnLst>
                              <p:par>
                                <p:cTn fill="hold" grpId="0" id="23" nodeType="afterEffect" presetClass="entr" presetID="47"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anim calcmode="lin" valueType="num">
                                      <p:cBhvr>
                                        <p:cTn dur="500" fill="hold" id="26"/>
                                        <p:tgtEl>
                                          <p:spTgt spid="10"/>
                                        </p:tgtEl>
                                        <p:attrNameLst>
                                          <p:attrName>ppt_x</p:attrName>
                                        </p:attrNameLst>
                                      </p:cBhvr>
                                      <p:tavLst>
                                        <p:tav tm="0">
                                          <p:val>
                                            <p:strVal val="#ppt_x"/>
                                          </p:val>
                                        </p:tav>
                                        <p:tav tm="100000">
                                          <p:val>
                                            <p:strVal val="#ppt_x"/>
                                          </p:val>
                                        </p:tav>
                                      </p:tavLst>
                                    </p:anim>
                                    <p:anim calcmode="lin" valueType="num">
                                      <p:cBhvr>
                                        <p:cTn dur="5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12" presetSubtype="8">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id="31"/>
                                        <p:tgtEl>
                                          <p:spTgt spid="8"/>
                                        </p:tgtEl>
                                        <p:attrNameLst>
                                          <p:attrName>ppt_x</p:attrName>
                                        </p:attrNameLst>
                                      </p:cBhvr>
                                      <p:tavLst>
                                        <p:tav tm="0">
                                          <p:val>
                                            <p:strVal val="#ppt_x-#ppt_w*1.125000"/>
                                          </p:val>
                                        </p:tav>
                                        <p:tav tm="100000">
                                          <p:val>
                                            <p:strVal val="#ppt_x"/>
                                          </p:val>
                                        </p:tav>
                                      </p:tavLst>
                                    </p:anim>
                                    <p:animEffect filter="wipe(right)" transition="in">
                                      <p:cBhvr>
                                        <p:cTn dur="500" id="32"/>
                                        <p:tgtEl>
                                          <p:spTgt spid="8"/>
                                        </p:tgtEl>
                                      </p:cBhvr>
                                    </p:animEffect>
                                  </p:childTnLst>
                                </p:cTn>
                              </p:par>
                            </p:childTnLst>
                          </p:cTn>
                        </p:par>
                        <p:par>
                          <p:cTn fill="hold" id="33" nodeType="afterGroup">
                            <p:stCondLst>
                              <p:cond delay="2000"/>
                            </p:stCondLst>
                            <p:childTnLst>
                              <p:par>
                                <p:cTn fill="hold" grpId="0" id="34" nodeType="afterEffect" presetClass="entr" presetID="2" presetSubtype="4">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500" fill="hold" id="36"/>
                                        <p:tgtEl>
                                          <p:spTgt spid="11"/>
                                        </p:tgtEl>
                                        <p:attrNameLst>
                                          <p:attrName>ppt_x</p:attrName>
                                        </p:attrNameLst>
                                      </p:cBhvr>
                                      <p:tavLst>
                                        <p:tav tm="0">
                                          <p:val>
                                            <p:strVal val="#ppt_x"/>
                                          </p:val>
                                        </p:tav>
                                        <p:tav tm="100000">
                                          <p:val>
                                            <p:strVal val="#ppt_x"/>
                                          </p:val>
                                        </p:tav>
                                      </p:tavLst>
                                    </p:anim>
                                    <p:anim calcmode="lin" valueType="num">
                                      <p:cBhvr additive="base">
                                        <p:cTn dur="500" fill="hold" id="37"/>
                                        <p:tgtEl>
                                          <p:spTgt spid="11"/>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200"/>
                                  </p:stCondLst>
                                  <p:childTnLst>
                                    <p:set>
                                      <p:cBhvr>
                                        <p:cTn dur="1" fill="hold" id="39">
                                          <p:stCondLst>
                                            <p:cond delay="0"/>
                                          </p:stCondLst>
                                        </p:cTn>
                                        <p:tgtEl>
                                          <p:spTgt spid="12"/>
                                        </p:tgtEl>
                                        <p:attrNameLst>
                                          <p:attrName>style.visibility</p:attrName>
                                        </p:attrNameLst>
                                      </p:cBhvr>
                                      <p:to>
                                        <p:strVal val="visible"/>
                                      </p:to>
                                    </p:set>
                                    <p:anim calcmode="lin" valueType="num">
                                      <p:cBhvr additive="base">
                                        <p:cTn dur="500" fill="hold" id="40"/>
                                        <p:tgtEl>
                                          <p:spTgt spid="12"/>
                                        </p:tgtEl>
                                        <p:attrNameLst>
                                          <p:attrName>ppt_x</p:attrName>
                                        </p:attrNameLst>
                                      </p:cBhvr>
                                      <p:tavLst>
                                        <p:tav tm="0">
                                          <p:val>
                                            <p:strVal val="#ppt_x"/>
                                          </p:val>
                                        </p:tav>
                                        <p:tav tm="100000">
                                          <p:val>
                                            <p:strVal val="#ppt_x"/>
                                          </p:val>
                                        </p:tav>
                                      </p:tavLst>
                                    </p:anim>
                                    <p:anim calcmode="lin" valueType="num">
                                      <p:cBhvr additive="base">
                                        <p:cTn dur="500" fill="hold" id="41"/>
                                        <p:tgtEl>
                                          <p:spTgt spid="12"/>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40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500" fill="hold" id="44"/>
                                        <p:tgtEl>
                                          <p:spTgt spid="13"/>
                                        </p:tgtEl>
                                        <p:attrNameLst>
                                          <p:attrName>ppt_x</p:attrName>
                                        </p:attrNameLst>
                                      </p:cBhvr>
                                      <p:tavLst>
                                        <p:tav tm="0">
                                          <p:val>
                                            <p:strVal val="#ppt_x"/>
                                          </p:val>
                                        </p:tav>
                                        <p:tav tm="100000">
                                          <p:val>
                                            <p:strVal val="#ppt_x"/>
                                          </p:val>
                                        </p:tav>
                                      </p:tavLst>
                                    </p:anim>
                                    <p:anim calcmode="lin" valueType="num">
                                      <p:cBhvr additive="base">
                                        <p:cTn dur="500" fill="hold" id="45"/>
                                        <p:tgtEl>
                                          <p:spTgt spid="13"/>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60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500" fill="hold" id="48"/>
                                        <p:tgtEl>
                                          <p:spTgt spid="14"/>
                                        </p:tgtEl>
                                        <p:attrNameLst>
                                          <p:attrName>ppt_x</p:attrName>
                                        </p:attrNameLst>
                                      </p:cBhvr>
                                      <p:tavLst>
                                        <p:tav tm="0">
                                          <p:val>
                                            <p:strVal val="#ppt_x"/>
                                          </p:val>
                                        </p:tav>
                                        <p:tav tm="100000">
                                          <p:val>
                                            <p:strVal val="#ppt_x"/>
                                          </p:val>
                                        </p:tav>
                                      </p:tavLst>
                                    </p:anim>
                                    <p:anim calcmode="lin" valueType="num">
                                      <p:cBhvr additive="base">
                                        <p:cTn dur="500" fill="hold" id="49"/>
                                        <p:tgtEl>
                                          <p:spTgt spid="14"/>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80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500" fill="hold" id="52"/>
                                        <p:tgtEl>
                                          <p:spTgt spid="15"/>
                                        </p:tgtEl>
                                        <p:attrNameLst>
                                          <p:attrName>ppt_x</p:attrName>
                                        </p:attrNameLst>
                                      </p:cBhvr>
                                      <p:tavLst>
                                        <p:tav tm="0">
                                          <p:val>
                                            <p:strVal val="#ppt_x"/>
                                          </p:val>
                                        </p:tav>
                                        <p:tav tm="100000">
                                          <p:val>
                                            <p:strVal val="#ppt_x"/>
                                          </p:val>
                                        </p:tav>
                                      </p:tavLst>
                                    </p:anim>
                                    <p:anim calcmode="lin" valueType="num">
                                      <p:cBhvr additive="base">
                                        <p:cTn dur="500" fill="hold" id="53"/>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2"/>
      <p:bldP grpId="0" spid="13"/>
      <p:bldP grpId="0" spid="14"/>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854"/>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792507" y="4918030"/>
            <a:ext cx="360040" cy="504056"/>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endParaRPr>
          </a:p>
        </p:txBody>
      </p:sp>
      <p:sp>
        <p:nvSpPr>
          <p:cNvPr id="7" name="矩形 6"/>
          <p:cNvSpPr/>
          <p:nvPr/>
        </p:nvSpPr>
        <p:spPr>
          <a:xfrm>
            <a:off x="4872627" y="4702006"/>
            <a:ext cx="360040" cy="72008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983975" y="4341966"/>
            <a:ext cx="360040" cy="108012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7103532" y="3837910"/>
            <a:ext cx="360040" cy="1584176"/>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8227031" y="2973814"/>
            <a:ext cx="360040" cy="2448272"/>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形标注 67"/>
          <p:cNvSpPr/>
          <p:nvPr/>
        </p:nvSpPr>
        <p:spPr>
          <a:xfrm rot="1193015">
            <a:off x="8625462" y="1827180"/>
            <a:ext cx="1086901" cy="1086901"/>
          </a:xfrm>
          <a:prstGeom prst="wedgeEllipseCallou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a:off x="3432467" y="5422086"/>
            <a:ext cx="54726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680866" y="5478358"/>
            <a:ext cx="5034033" cy="276999"/>
            <a:chOff x="2204491" y="4215124"/>
            <a:chExt cx="5034033" cy="276999"/>
          </a:xfrm>
        </p:grpSpPr>
        <p:sp>
          <p:nvSpPr>
            <p:cNvPr id="14" name="文本框 344"/>
            <p:cNvSpPr txBox="1"/>
            <p:nvPr/>
          </p:nvSpPr>
          <p:spPr>
            <a:xfrm>
              <a:off x="2204491"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2012</a:t>
              </a:r>
            </a:p>
          </p:txBody>
        </p:sp>
        <p:sp>
          <p:nvSpPr>
            <p:cNvPr id="15" name="文本框 344"/>
            <p:cNvSpPr txBox="1"/>
            <p:nvPr/>
          </p:nvSpPr>
          <p:spPr>
            <a:xfrm>
              <a:off x="3331730"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2013</a:t>
              </a:r>
            </a:p>
          </p:txBody>
        </p:sp>
        <p:sp>
          <p:nvSpPr>
            <p:cNvPr id="16" name="文本框 344"/>
            <p:cNvSpPr txBox="1"/>
            <p:nvPr/>
          </p:nvSpPr>
          <p:spPr>
            <a:xfrm>
              <a:off x="4431899"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2014</a:t>
              </a:r>
            </a:p>
          </p:txBody>
        </p:sp>
        <p:sp>
          <p:nvSpPr>
            <p:cNvPr id="17" name="文本框 344"/>
            <p:cNvSpPr txBox="1"/>
            <p:nvPr/>
          </p:nvSpPr>
          <p:spPr>
            <a:xfrm>
              <a:off x="5532068"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2015</a:t>
              </a:r>
            </a:p>
          </p:txBody>
        </p:sp>
        <p:sp>
          <p:nvSpPr>
            <p:cNvPr id="18" name="文本框 344"/>
            <p:cNvSpPr txBox="1"/>
            <p:nvPr/>
          </p:nvSpPr>
          <p:spPr>
            <a:xfrm>
              <a:off x="6622826"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2016</a:t>
              </a:r>
            </a:p>
          </p:txBody>
        </p:sp>
      </p:grpSp>
      <p:grpSp>
        <p:nvGrpSpPr>
          <p:cNvPr id="19" name="组合 18"/>
          <p:cNvGrpSpPr/>
          <p:nvPr/>
        </p:nvGrpSpPr>
        <p:grpSpPr>
          <a:xfrm>
            <a:off x="2960786" y="2464075"/>
            <a:ext cx="759713" cy="3096510"/>
            <a:chOff x="1484411" y="1200841"/>
            <a:chExt cx="759713" cy="3096510"/>
          </a:xfrm>
        </p:grpSpPr>
        <p:sp>
          <p:nvSpPr>
            <p:cNvPr id="20" name="文本框 344"/>
            <p:cNvSpPr txBox="1"/>
            <p:nvPr/>
          </p:nvSpPr>
          <p:spPr>
            <a:xfrm>
              <a:off x="1628427" y="4020352"/>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0</a:t>
              </a:r>
            </a:p>
          </p:txBody>
        </p:sp>
        <p:grpSp>
          <p:nvGrpSpPr>
            <p:cNvPr id="21" name="组合 20"/>
            <p:cNvGrpSpPr/>
            <p:nvPr/>
          </p:nvGrpSpPr>
          <p:grpSpPr>
            <a:xfrm>
              <a:off x="1484411" y="1200841"/>
              <a:ext cx="615697" cy="2622921"/>
              <a:chOff x="1484411" y="1200841"/>
              <a:chExt cx="615697" cy="2622921"/>
            </a:xfrm>
          </p:grpSpPr>
          <p:sp>
            <p:nvSpPr>
              <p:cNvPr id="22" name="文本框 344"/>
              <p:cNvSpPr txBox="1"/>
              <p:nvPr/>
            </p:nvSpPr>
            <p:spPr>
              <a:xfrm>
                <a:off x="1484411" y="3546762"/>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100</a:t>
                </a:r>
              </a:p>
            </p:txBody>
          </p:sp>
          <p:sp>
            <p:nvSpPr>
              <p:cNvPr id="23" name="文本框 344"/>
              <p:cNvSpPr txBox="1"/>
              <p:nvPr/>
            </p:nvSpPr>
            <p:spPr>
              <a:xfrm>
                <a:off x="1484411" y="3089765"/>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200</a:t>
                </a:r>
              </a:p>
            </p:txBody>
          </p:sp>
          <p:sp>
            <p:nvSpPr>
              <p:cNvPr id="24" name="文本框 344"/>
              <p:cNvSpPr txBox="1"/>
              <p:nvPr/>
            </p:nvSpPr>
            <p:spPr>
              <a:xfrm>
                <a:off x="1484411" y="2605016"/>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300</a:t>
                </a:r>
              </a:p>
            </p:txBody>
          </p:sp>
          <p:sp>
            <p:nvSpPr>
              <p:cNvPr id="25" name="文本框 344"/>
              <p:cNvSpPr txBox="1"/>
              <p:nvPr/>
            </p:nvSpPr>
            <p:spPr>
              <a:xfrm>
                <a:off x="1484411" y="2131427"/>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400</a:t>
                </a:r>
              </a:p>
            </p:txBody>
          </p:sp>
          <p:sp>
            <p:nvSpPr>
              <p:cNvPr id="26" name="文本框 344"/>
              <p:cNvSpPr txBox="1"/>
              <p:nvPr/>
            </p:nvSpPr>
            <p:spPr>
              <a:xfrm>
                <a:off x="1484411" y="1674430"/>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500</a:t>
                </a:r>
              </a:p>
            </p:txBody>
          </p:sp>
          <p:sp>
            <p:nvSpPr>
              <p:cNvPr id="27" name="文本框 344"/>
              <p:cNvSpPr txBox="1"/>
              <p:nvPr/>
            </p:nvSpPr>
            <p:spPr>
              <a:xfrm>
                <a:off x="1484411" y="1200841"/>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600</a:t>
                </a:r>
              </a:p>
            </p:txBody>
          </p:sp>
        </p:grpSp>
      </p:grpSp>
      <p:sp>
        <p:nvSpPr>
          <p:cNvPr id="28" name="文本框 344"/>
          <p:cNvSpPr txBox="1"/>
          <p:nvPr/>
        </p:nvSpPr>
        <p:spPr>
          <a:xfrm>
            <a:off x="4048111" y="2654851"/>
            <a:ext cx="2180710" cy="365760"/>
          </a:xfrm>
          <a:prstGeom prst="rect">
            <a:avLst/>
          </a:prstGeom>
          <a:noFill/>
        </p:spPr>
        <p:txBody>
          <a:bodyPr rtlCol="0" wrap="square">
            <a:spAutoFit/>
          </a:bodyPr>
          <a:lstStyle/>
          <a:p>
            <a:pPr>
              <a:spcBef>
                <a:spcPts val="450"/>
              </a:spcBef>
            </a:pPr>
            <a:r>
              <a:rPr altLang="en-US" b="1" lang="zh-CN">
                <a:solidFill>
                  <a:schemeClr val="bg1"/>
                </a:solidFill>
                <a:latin charset="-122" panose="020b0503020204020204" pitchFamily="34" typeface="微软雅黑"/>
                <a:ea charset="-122" panose="020b0503020204020204" pitchFamily="34" typeface="微软雅黑"/>
              </a:rPr>
              <a:t>输入标题文字内容</a:t>
            </a:r>
          </a:p>
        </p:txBody>
      </p:sp>
      <p:sp>
        <p:nvSpPr>
          <p:cNvPr id="29" name="文本框 344"/>
          <p:cNvSpPr txBox="1"/>
          <p:nvPr/>
        </p:nvSpPr>
        <p:spPr>
          <a:xfrm>
            <a:off x="8879838" y="2098081"/>
            <a:ext cx="720080" cy="579120"/>
          </a:xfrm>
          <a:prstGeom prst="rect">
            <a:avLst/>
          </a:prstGeom>
          <a:noFill/>
        </p:spPr>
        <p:txBody>
          <a:bodyPr rtlCol="0" wrap="square">
            <a:spAutoFit/>
          </a:bodyPr>
          <a:lstStyle/>
          <a:p>
            <a:pPr>
              <a:spcBef>
                <a:spcPts val="450"/>
              </a:spcBef>
            </a:pPr>
            <a:r>
              <a:rPr altLang="en-US" lang="zh-CN" sz="1600">
                <a:solidFill>
                  <a:srgbClr val="395E9D"/>
                </a:solidFill>
                <a:latin charset="-122" panose="020b0503020204020204" pitchFamily="34" typeface="微软雅黑"/>
                <a:ea charset="-122" panose="020b0503020204020204" pitchFamily="34" typeface="微软雅黑"/>
              </a:rPr>
              <a:t>历史新高</a:t>
            </a:r>
          </a:p>
        </p:txBody>
      </p:sp>
    </p:spTree>
    <p:custDataLst>
      <p:tags r:id="rId4"/>
    </p:custDataLst>
    <p:extLst>
      <p:ext uri="{BB962C8B-B14F-4D97-AF65-F5344CB8AC3E}">
        <p14:creationId val="689200707"/>
      </p:ext>
    </p:extLst>
  </p:cSld>
  <p:clrMapOvr>
    <a:masterClrMapping/>
  </p:clrMapOvr>
  <mc:AlternateContent>
    <mc:Choice Requires="p14">
      <p:transition advTm="8409" p14:dur="2000" spd="slow"/>
    </mc:Choice>
    <mc:Fallback>
      <p:transition advTm="8409"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ipe(left)" transition="in">
                                      <p:cBhvr>
                                        <p:cTn dur="500" id="12"/>
                                        <p:tgtEl>
                                          <p:spTgt spid="1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13"/>
                                        </p:tgtEl>
                                        <p:attrNameLst>
                                          <p:attrName>style.visibility</p:attrName>
                                        </p:attrNameLst>
                                      </p:cBhvr>
                                      <p:to>
                                        <p:strVal val="visible"/>
                                      </p:to>
                                    </p:set>
                                    <p:animEffect filter="wipe(left)" transition="in">
                                      <p:cBhvr>
                                        <p:cTn dur="500" id="17"/>
                                        <p:tgtEl>
                                          <p:spTgt spid="13"/>
                                        </p:tgtEl>
                                      </p:cBhvr>
                                    </p:animEffect>
                                  </p:childTnLst>
                                </p:cTn>
                              </p:par>
                              <p:par>
                                <p:cTn fill="hold" id="18" nodeType="withEffect" presetClass="entr" presetID="22" presetSubtype="4">
                                  <p:stCondLst>
                                    <p:cond delay="0"/>
                                  </p:stCondLst>
                                  <p:childTnLst>
                                    <p:set>
                                      <p:cBhvr>
                                        <p:cTn dur="1" fill="hold" id="19">
                                          <p:stCondLst>
                                            <p:cond delay="0"/>
                                          </p:stCondLst>
                                        </p:cTn>
                                        <p:tgtEl>
                                          <p:spTgt spid="19"/>
                                        </p:tgtEl>
                                        <p:attrNameLst>
                                          <p:attrName>style.visibility</p:attrName>
                                        </p:attrNameLst>
                                      </p:cBhvr>
                                      <p:to>
                                        <p:strVal val="visible"/>
                                      </p:to>
                                    </p:set>
                                    <p:animEffect filter="wipe(down)" transition="in">
                                      <p:cBhvr>
                                        <p:cTn dur="500" id="20"/>
                                        <p:tgtEl>
                                          <p:spTgt spid="19"/>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4">
                                  <p:stCondLst>
                                    <p:cond delay="0"/>
                                  </p:stCondLst>
                                  <p:childTnLst>
                                    <p:set>
                                      <p:cBhvr>
                                        <p:cTn dur="1" fill="hold" id="24">
                                          <p:stCondLst>
                                            <p:cond delay="0"/>
                                          </p:stCondLst>
                                        </p:cTn>
                                        <p:tgtEl>
                                          <p:spTgt spid="6"/>
                                        </p:tgtEl>
                                        <p:attrNameLst>
                                          <p:attrName>style.visibility</p:attrName>
                                        </p:attrNameLst>
                                      </p:cBhvr>
                                      <p:to>
                                        <p:strVal val="visible"/>
                                      </p:to>
                                    </p:set>
                                    <p:animEffect filter="wipe(down)" transition="in">
                                      <p:cBhvr>
                                        <p:cTn dur="500" id="25"/>
                                        <p:tgtEl>
                                          <p:spTgt spid="6"/>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4">
                                  <p:stCondLst>
                                    <p:cond delay="0"/>
                                  </p:stCondLst>
                                  <p:childTnLst>
                                    <p:set>
                                      <p:cBhvr>
                                        <p:cTn dur="1" fill="hold" id="29">
                                          <p:stCondLst>
                                            <p:cond delay="0"/>
                                          </p:stCondLst>
                                        </p:cTn>
                                        <p:tgtEl>
                                          <p:spTgt spid="7"/>
                                        </p:tgtEl>
                                        <p:attrNameLst>
                                          <p:attrName>style.visibility</p:attrName>
                                        </p:attrNameLst>
                                      </p:cBhvr>
                                      <p:to>
                                        <p:strVal val="visible"/>
                                      </p:to>
                                    </p:set>
                                    <p:animEffect filter="wipe(down)" transition="in">
                                      <p:cBhvr>
                                        <p:cTn dur="500" id="30"/>
                                        <p:tgtEl>
                                          <p:spTgt spid="7"/>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2" presetSubtype="4">
                                  <p:stCondLst>
                                    <p:cond delay="0"/>
                                  </p:stCondLst>
                                  <p:childTnLst>
                                    <p:set>
                                      <p:cBhvr>
                                        <p:cTn dur="1" fill="hold" id="34">
                                          <p:stCondLst>
                                            <p:cond delay="0"/>
                                          </p:stCondLst>
                                        </p:cTn>
                                        <p:tgtEl>
                                          <p:spTgt spid="8"/>
                                        </p:tgtEl>
                                        <p:attrNameLst>
                                          <p:attrName>style.visibility</p:attrName>
                                        </p:attrNameLst>
                                      </p:cBhvr>
                                      <p:to>
                                        <p:strVal val="visible"/>
                                      </p:to>
                                    </p:set>
                                    <p:animEffect filter="wipe(down)" transition="in">
                                      <p:cBhvr>
                                        <p:cTn dur="500" id="35"/>
                                        <p:tgtEl>
                                          <p:spTgt spid="8"/>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2" presetSubtype="4">
                                  <p:stCondLst>
                                    <p:cond delay="0"/>
                                  </p:stCondLst>
                                  <p:childTnLst>
                                    <p:set>
                                      <p:cBhvr>
                                        <p:cTn dur="1" fill="hold" id="39">
                                          <p:stCondLst>
                                            <p:cond delay="0"/>
                                          </p:stCondLst>
                                        </p:cTn>
                                        <p:tgtEl>
                                          <p:spTgt spid="9"/>
                                        </p:tgtEl>
                                        <p:attrNameLst>
                                          <p:attrName>style.visibility</p:attrName>
                                        </p:attrNameLst>
                                      </p:cBhvr>
                                      <p:to>
                                        <p:strVal val="visible"/>
                                      </p:to>
                                    </p:set>
                                    <p:animEffect filter="wipe(down)" transition="in">
                                      <p:cBhvr>
                                        <p:cTn dur="500" id="40"/>
                                        <p:tgtEl>
                                          <p:spTgt spid="9"/>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2" presetSubtype="4">
                                  <p:stCondLst>
                                    <p:cond delay="0"/>
                                  </p:stCondLst>
                                  <p:childTnLst>
                                    <p:set>
                                      <p:cBhvr>
                                        <p:cTn dur="1" fill="hold" id="44">
                                          <p:stCondLst>
                                            <p:cond delay="0"/>
                                          </p:stCondLst>
                                        </p:cTn>
                                        <p:tgtEl>
                                          <p:spTgt spid="10"/>
                                        </p:tgtEl>
                                        <p:attrNameLst>
                                          <p:attrName>style.visibility</p:attrName>
                                        </p:attrNameLst>
                                      </p:cBhvr>
                                      <p:to>
                                        <p:strVal val="visible"/>
                                      </p:to>
                                    </p:set>
                                    <p:animEffect filter="wipe(down)" transition="in">
                                      <p:cBhvr>
                                        <p:cTn dur="500" id="45"/>
                                        <p:tgtEl>
                                          <p:spTgt spid="10"/>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42" presetSubtype="0">
                                  <p:stCondLst>
                                    <p:cond delay="0"/>
                                  </p:stCondLst>
                                  <p:childTnLst>
                                    <p:set>
                                      <p:cBhvr>
                                        <p:cTn dur="1" fill="hold" id="49">
                                          <p:stCondLst>
                                            <p:cond delay="0"/>
                                          </p:stCondLst>
                                        </p:cTn>
                                        <p:tgtEl>
                                          <p:spTgt spid="11"/>
                                        </p:tgtEl>
                                        <p:attrNameLst>
                                          <p:attrName>style.visibility</p:attrName>
                                        </p:attrNameLst>
                                      </p:cBhvr>
                                      <p:to>
                                        <p:strVal val="visible"/>
                                      </p:to>
                                    </p:set>
                                    <p:animEffect filter="fade" transition="in">
                                      <p:cBhvr>
                                        <p:cTn dur="500" id="50"/>
                                        <p:tgtEl>
                                          <p:spTgt spid="11"/>
                                        </p:tgtEl>
                                      </p:cBhvr>
                                    </p:animEffect>
                                    <p:anim calcmode="lin" valueType="num">
                                      <p:cBhvr>
                                        <p:cTn dur="500" fill="hold" id="51"/>
                                        <p:tgtEl>
                                          <p:spTgt spid="11"/>
                                        </p:tgtEl>
                                        <p:attrNameLst>
                                          <p:attrName>ppt_x</p:attrName>
                                        </p:attrNameLst>
                                      </p:cBhvr>
                                      <p:tavLst>
                                        <p:tav tm="0">
                                          <p:val>
                                            <p:strVal val="#ppt_x"/>
                                          </p:val>
                                        </p:tav>
                                        <p:tav tm="100000">
                                          <p:val>
                                            <p:strVal val="#ppt_x"/>
                                          </p:val>
                                        </p:tav>
                                      </p:tavLst>
                                    </p:anim>
                                    <p:anim calcmode="lin" valueType="num">
                                      <p:cBhvr>
                                        <p:cTn dur="500" fill="hold" id="52"/>
                                        <p:tgtEl>
                                          <p:spTgt spid="11"/>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9"/>
                                        </p:tgtEl>
                                        <p:attrNameLst>
                                          <p:attrName>style.visibility</p:attrName>
                                        </p:attrNameLst>
                                      </p:cBhvr>
                                      <p:to>
                                        <p:strVal val="visible"/>
                                      </p:to>
                                    </p:set>
                                    <p:animEffect filter="fade" transition="in">
                                      <p:cBhvr>
                                        <p:cTn dur="500" id="55"/>
                                        <p:tgtEl>
                                          <p:spTgt spid="29"/>
                                        </p:tgtEl>
                                      </p:cBhvr>
                                    </p:animEffect>
                                    <p:anim calcmode="lin" valueType="num">
                                      <p:cBhvr>
                                        <p:cTn dur="500" fill="hold" id="56"/>
                                        <p:tgtEl>
                                          <p:spTgt spid="29"/>
                                        </p:tgtEl>
                                        <p:attrNameLst>
                                          <p:attrName>ppt_x</p:attrName>
                                        </p:attrNameLst>
                                      </p:cBhvr>
                                      <p:tavLst>
                                        <p:tav tm="0">
                                          <p:val>
                                            <p:strVal val="#ppt_x"/>
                                          </p:val>
                                        </p:tav>
                                        <p:tav tm="100000">
                                          <p:val>
                                            <p:strVal val="#ppt_x"/>
                                          </p:val>
                                        </p:tav>
                                      </p:tavLst>
                                    </p:anim>
                                    <p:anim calcmode="lin" valueType="num">
                                      <p:cBhvr>
                                        <p:cTn dur="500" fill="hold" id="57"/>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53" presetSubtype="0">
                                  <p:stCondLst>
                                    <p:cond delay="0"/>
                                  </p:stCondLst>
                                  <p:childTnLst>
                                    <p:set>
                                      <p:cBhvr>
                                        <p:cTn dur="1" fill="hold" id="61">
                                          <p:stCondLst>
                                            <p:cond delay="0"/>
                                          </p:stCondLst>
                                        </p:cTn>
                                        <p:tgtEl>
                                          <p:spTgt spid="28"/>
                                        </p:tgtEl>
                                        <p:attrNameLst>
                                          <p:attrName>style.visibility</p:attrName>
                                        </p:attrNameLst>
                                      </p:cBhvr>
                                      <p:to>
                                        <p:strVal val="visible"/>
                                      </p:to>
                                    </p:set>
                                    <p:anim calcmode="lin" valueType="num">
                                      <p:cBhvr>
                                        <p:cTn dur="500" fill="hold" id="62"/>
                                        <p:tgtEl>
                                          <p:spTgt spid="28"/>
                                        </p:tgtEl>
                                        <p:attrNameLst>
                                          <p:attrName>ppt_w</p:attrName>
                                        </p:attrNameLst>
                                      </p:cBhvr>
                                      <p:tavLst>
                                        <p:tav tm="0">
                                          <p:val>
                                            <p:fltVal val="0"/>
                                          </p:val>
                                        </p:tav>
                                        <p:tav tm="100000">
                                          <p:val>
                                            <p:strVal val="#ppt_w"/>
                                          </p:val>
                                        </p:tav>
                                      </p:tavLst>
                                    </p:anim>
                                    <p:anim calcmode="lin" valueType="num">
                                      <p:cBhvr>
                                        <p:cTn dur="500" fill="hold" id="63"/>
                                        <p:tgtEl>
                                          <p:spTgt spid="28"/>
                                        </p:tgtEl>
                                        <p:attrNameLst>
                                          <p:attrName>ppt_h</p:attrName>
                                        </p:attrNameLst>
                                      </p:cBhvr>
                                      <p:tavLst>
                                        <p:tav tm="0">
                                          <p:val>
                                            <p:fltVal val="0"/>
                                          </p:val>
                                        </p:tav>
                                        <p:tav tm="100000">
                                          <p:val>
                                            <p:strVal val="#ppt_h"/>
                                          </p:val>
                                        </p:tav>
                                      </p:tavLst>
                                    </p:anim>
                                    <p:animEffect filter="fade" transition="in">
                                      <p:cBhvr>
                                        <p:cTn dur="500" id="6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28"/>
      <p:bldP grpId="0"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854"/>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矩形 3"/>
          <p:cNvSpPr>
            <a:spLocks noChangeArrowheads="1"/>
          </p:cNvSpPr>
          <p:nvPr/>
        </p:nvSpPr>
        <p:spPr bwMode="auto">
          <a:xfrm>
            <a:off x="5280423" y="2396733"/>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0" panose="020b0604020202020204" pitchFamily="34" typeface="Arial"/>
              </a:rPr>
              <a:t>标题内容</a:t>
            </a:r>
          </a:p>
        </p:txBody>
      </p:sp>
      <p:sp>
        <p:nvSpPr>
          <p:cNvPr id="7" name="Rectangle 42"/>
          <p:cNvSpPr>
            <a:spLocks noChangeArrowheads="1"/>
          </p:cNvSpPr>
          <p:nvPr/>
        </p:nvSpPr>
        <p:spPr bwMode="auto">
          <a:xfrm>
            <a:off x="2486026" y="2413402"/>
            <a:ext cx="2547938" cy="2692003"/>
          </a:xfrm>
          <a:prstGeom prst="rect">
            <a:avLst/>
          </a:prstGeom>
          <a:blipFill dpi="0" rotWithShape="1">
            <a:blip r:embed="rId4"/>
            <a:stretch>
              <a:fillRect/>
            </a:stretch>
          </a:blipFill>
          <a:ln>
            <a:noFill/>
          </a:ln>
          <a:effectLst>
            <a:outerShdw algn="tl" blurRad="50800" dir="2700000" dist="38100" rotWithShape="0">
              <a:prstClr val="black">
                <a:alpha val="40000"/>
              </a:prstClr>
            </a:outerShdw>
          </a:effectLst>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8" name="矩形 47"/>
          <p:cNvSpPr>
            <a:spLocks noChangeArrowheads="1"/>
          </p:cNvSpPr>
          <p:nvPr/>
        </p:nvSpPr>
        <p:spPr bwMode="auto">
          <a:xfrm>
            <a:off x="5289948" y="2788448"/>
            <a:ext cx="1553765" cy="2407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30000"/>
              </a:lnSpc>
              <a:spcBef>
                <a:spcPct val="0"/>
              </a:spcBef>
              <a:spcAft>
                <a:spcPts val="375"/>
              </a:spcAft>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右键点击图片选择设置图片格式可直接替换图片。您可以点击文字框输入您的描述说明，或者通过复制粘贴，在此录入您的描述说明。</a:t>
            </a:r>
          </a:p>
          <a:p>
            <a:pPr eaLnBrk="1" hangingPunct="1">
              <a:lnSpc>
                <a:spcPct val="130000"/>
              </a:lnSpc>
              <a:spcBef>
                <a:spcPct val="0"/>
              </a:spcBef>
              <a:spcAft>
                <a:spcPts val="375"/>
              </a:spcAft>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nvGrpSpPr>
          <p:cNvPr id="9" name="组合 19"/>
          <p:cNvGrpSpPr/>
          <p:nvPr/>
        </p:nvGrpSpPr>
        <p:grpSpPr>
          <a:xfrm>
            <a:off x="7167562" y="4450561"/>
            <a:ext cx="595313" cy="597694"/>
            <a:chExt cx="792885" cy="797434"/>
          </a:xfrm>
          <a:solidFill>
            <a:srgbClr val="FF6699"/>
          </a:solidFill>
          <a:effectLst>
            <a:outerShdw algn="tl" blurRad="50800" dir="2700000" dist="38100" rotWithShape="0">
              <a:prstClr val="black">
                <a:alpha val="40000"/>
              </a:prstClr>
            </a:outerShdw>
          </a:effectLst>
        </p:grpSpPr>
        <p:sp>
          <p:nvSpPr>
            <p:cNvPr id="10" name="Oval 10"/>
            <p:cNvSpPr>
              <a:spLocks noChangeArrowheads="1"/>
            </p:cNvSpPr>
            <p:nvPr/>
          </p:nvSpPr>
          <p:spPr bwMode="auto">
            <a:xfrm>
              <a:off x="0" y="0"/>
              <a:ext cx="792885" cy="797434"/>
            </a:xfrm>
            <a:prstGeom prst="ellipse">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grpSp>
          <p:nvGrpSpPr>
            <p:cNvPr id="11" name="Group 22"/>
            <p:cNvGrpSpPr/>
            <p:nvPr/>
          </p:nvGrpSpPr>
          <p:grpSpPr>
            <a:xfrm>
              <a:off x="219119" y="227439"/>
              <a:ext cx="354646" cy="342557"/>
              <a:chExt cx="439257" cy="424283"/>
            </a:xfrm>
            <a:grpFill/>
          </p:grpSpPr>
          <p:sp>
            <p:nvSpPr>
              <p:cNvPr id="12" name="Rectangle 18"/>
              <p:cNvSpPr>
                <a:spLocks noChangeArrowheads="1"/>
              </p:cNvSpPr>
              <p:nvPr/>
            </p:nvSpPr>
            <p:spPr bwMode="auto">
              <a:xfrm>
                <a:off x="157234" y="169713"/>
                <a:ext cx="47421"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3" name="Rectangle 19"/>
              <p:cNvSpPr>
                <a:spLocks noChangeArrowheads="1"/>
              </p:cNvSpPr>
              <p:nvPr/>
            </p:nvSpPr>
            <p:spPr bwMode="auto">
              <a:xfrm>
                <a:off x="232107" y="169713"/>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4" name="Rectangle 20"/>
              <p:cNvSpPr>
                <a:spLocks noChangeArrowheads="1"/>
              </p:cNvSpPr>
              <p:nvPr/>
            </p:nvSpPr>
            <p:spPr bwMode="auto">
              <a:xfrm>
                <a:off x="309477" y="169713"/>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5" name="Rectangle 21"/>
              <p:cNvSpPr>
                <a:spLocks noChangeArrowheads="1"/>
              </p:cNvSpPr>
              <p:nvPr/>
            </p:nvSpPr>
            <p:spPr bwMode="auto">
              <a:xfrm>
                <a:off x="157234" y="237099"/>
                <a:ext cx="47421" cy="47421"/>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6" name="Rectangle 22"/>
              <p:cNvSpPr>
                <a:spLocks noChangeArrowheads="1"/>
              </p:cNvSpPr>
              <p:nvPr/>
            </p:nvSpPr>
            <p:spPr bwMode="auto">
              <a:xfrm>
                <a:off x="232107" y="237099"/>
                <a:ext cx="49916" cy="47421"/>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7" name="Rectangle 23"/>
              <p:cNvSpPr>
                <a:spLocks noChangeArrowheads="1"/>
              </p:cNvSpPr>
              <p:nvPr/>
            </p:nvSpPr>
            <p:spPr bwMode="auto">
              <a:xfrm>
                <a:off x="309477" y="237099"/>
                <a:ext cx="49916" cy="47421"/>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8" name="Rectangle 24"/>
              <p:cNvSpPr>
                <a:spLocks noChangeArrowheads="1"/>
              </p:cNvSpPr>
              <p:nvPr/>
            </p:nvSpPr>
            <p:spPr bwMode="auto">
              <a:xfrm>
                <a:off x="157234" y="309477"/>
                <a:ext cx="47421"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9" name="Rectangle 25"/>
              <p:cNvSpPr>
                <a:spLocks noChangeArrowheads="1"/>
              </p:cNvSpPr>
              <p:nvPr/>
            </p:nvSpPr>
            <p:spPr bwMode="auto">
              <a:xfrm>
                <a:off x="79865" y="237099"/>
                <a:ext cx="49916" cy="47421"/>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0" name="Rectangle 26"/>
              <p:cNvSpPr>
                <a:spLocks noChangeArrowheads="1"/>
              </p:cNvSpPr>
              <p:nvPr/>
            </p:nvSpPr>
            <p:spPr bwMode="auto">
              <a:xfrm>
                <a:off x="79865" y="309477"/>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1" name="Rectangle 27"/>
              <p:cNvSpPr>
                <a:spLocks noChangeArrowheads="1"/>
              </p:cNvSpPr>
              <p:nvPr/>
            </p:nvSpPr>
            <p:spPr bwMode="auto">
              <a:xfrm>
                <a:off x="232107" y="309477"/>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2" name="Rectangle 28"/>
              <p:cNvSpPr>
                <a:spLocks noChangeArrowheads="1"/>
              </p:cNvSpPr>
              <p:nvPr/>
            </p:nvSpPr>
            <p:spPr bwMode="auto">
              <a:xfrm>
                <a:off x="309477" y="309477"/>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3" name="Freeform 29"/>
              <p:cNvSpPr>
                <a:spLocks noChangeArrowheads="1" noEditPoints="1"/>
              </p:cNvSpPr>
              <p:nvPr/>
            </p:nvSpPr>
            <p:spPr bwMode="auto">
              <a:xfrm>
                <a:off x="0" y="29950"/>
                <a:ext cx="439257" cy="394333"/>
              </a:xfrm>
              <a:custGeom>
                <a:gdLst>
                  <a:gd fmla="*/ 1083829211 w 176" name="T0"/>
                  <a:gd fmla="*/ 0 h 158" name="T1"/>
                  <a:gd fmla="*/ 934337076 w 176" name="T2"/>
                  <a:gd fmla="*/ 0 h 158" name="T3"/>
                  <a:gd fmla="*/ 934337076 w 176" name="T4"/>
                  <a:gd fmla="*/ 99661426 h 158" name="T5"/>
                  <a:gd fmla="*/ 784842445 w 176" name="T6"/>
                  <a:gd fmla="*/ 99661426 h 158" name="T7"/>
                  <a:gd fmla="*/ 784842445 w 176" name="T8"/>
                  <a:gd fmla="*/ 0 h 158" name="T9"/>
                  <a:gd fmla="*/ 323902122 w 176" name="T10"/>
                  <a:gd fmla="*/ 0 h 158" name="T11"/>
                  <a:gd fmla="*/ 323902122 w 176" name="T12"/>
                  <a:gd fmla="*/ 99661426 h 158" name="T13"/>
                  <a:gd fmla="*/ 174409987 w 176" name="T14"/>
                  <a:gd fmla="*/ 99661426 h 158" name="T15"/>
                  <a:gd fmla="*/ 174409987 w 176" name="T16"/>
                  <a:gd fmla="*/ 0 h 158" name="T17"/>
                  <a:gd fmla="*/ 0 w 176" name="T18"/>
                  <a:gd fmla="*/ 0 h 158" name="T19"/>
                  <a:gd fmla="*/ 0 w 176" name="T20"/>
                  <a:gd fmla="*/ 984167816 h 158" name="T21"/>
                  <a:gd fmla="*/ 80975530 w 176" name="T22"/>
                  <a:gd fmla="*/ 984167816 h 158" name="T23"/>
                  <a:gd fmla="*/ 1009083143 w 176" name="T24"/>
                  <a:gd fmla="*/ 984167816 h 158" name="T25"/>
                  <a:gd fmla="*/ 1096288137 w 176" name="T26"/>
                  <a:gd fmla="*/ 984167816 h 158" name="T27"/>
                  <a:gd fmla="*/ 1083829211 w 176" name="T28"/>
                  <a:gd fmla="*/ 0 h 158" name="T29"/>
                  <a:gd fmla="*/ 1009083143 w 176" name="T30"/>
                  <a:gd fmla="*/ 896962820 h 158" name="T31"/>
                  <a:gd fmla="*/ 80975530 w 176" name="T32"/>
                  <a:gd fmla="*/ 896962820 h 158" name="T33"/>
                  <a:gd fmla="*/ 80975530 w 176" name="T34"/>
                  <a:gd fmla="*/ 274071418 h 158" name="T35"/>
                  <a:gd fmla="*/ 1009083143 w 176" name="T36"/>
                  <a:gd fmla="*/ 274071418 h 158" name="T37"/>
                  <a:gd fmla="*/ 1009083143 w 176" name="T38"/>
                  <a:gd fmla="*/ 896962820 h 1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6" name="T60"/>
                  <a:gd fmla="*/ 0 h 158" name="T61"/>
                  <a:gd fmla="*/ 176 w 176" name="T62"/>
                  <a:gd fmla="*/ 158 h 15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4" name="Rectangle 30"/>
              <p:cNvSpPr>
                <a:spLocks noChangeArrowheads="1"/>
              </p:cNvSpPr>
              <p:nvPr/>
            </p:nvSpPr>
            <p:spPr bwMode="auto">
              <a:xfrm>
                <a:off x="82360" y="0"/>
                <a:ext cx="37438" cy="59899"/>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5" name="Rectangle 31"/>
              <p:cNvSpPr>
                <a:spLocks noChangeArrowheads="1"/>
              </p:cNvSpPr>
              <p:nvPr/>
            </p:nvSpPr>
            <p:spPr bwMode="auto">
              <a:xfrm>
                <a:off x="329443" y="0"/>
                <a:ext cx="34941" cy="59899"/>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grpSp>
      </p:grpSp>
      <p:grpSp>
        <p:nvGrpSpPr>
          <p:cNvPr id="26" name="组合 18"/>
          <p:cNvGrpSpPr/>
          <p:nvPr/>
        </p:nvGrpSpPr>
        <p:grpSpPr>
          <a:xfrm>
            <a:off x="7167562" y="2502698"/>
            <a:ext cx="595313" cy="598885"/>
            <a:chExt cx="792885" cy="797434"/>
          </a:xfrm>
          <a:solidFill>
            <a:srgbClr val="FF6699"/>
          </a:solidFill>
          <a:effectLst>
            <a:outerShdw algn="tl" blurRad="50800" dir="2700000" dist="38100" rotWithShape="0">
              <a:prstClr val="black">
                <a:alpha val="40000"/>
              </a:prstClr>
            </a:outerShdw>
          </a:effectLst>
        </p:grpSpPr>
        <p:sp>
          <p:nvSpPr>
            <p:cNvPr id="27" name="Oval 6"/>
            <p:cNvSpPr>
              <a:spLocks noChangeArrowheads="1"/>
            </p:cNvSpPr>
            <p:nvPr/>
          </p:nvSpPr>
          <p:spPr bwMode="auto">
            <a:xfrm>
              <a:off x="0" y="0"/>
              <a:ext cx="792885" cy="797434"/>
            </a:xfrm>
            <a:prstGeom prst="ellipse">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28" name="Freeform 35"/>
            <p:cNvSpPr>
              <a:spLocks noChangeArrowheads="1" noEditPoints="1"/>
            </p:cNvSpPr>
            <p:nvPr/>
          </p:nvSpPr>
          <p:spPr bwMode="auto">
            <a:xfrm>
              <a:off x="185871" y="256657"/>
              <a:ext cx="421143" cy="284121"/>
            </a:xfrm>
            <a:custGeom>
              <a:gdLst>
                <a:gd fmla="*/ 971389130 w 157" name="T0"/>
                <a:gd fmla="*/ 330486331 h 106" name="T1"/>
                <a:gd fmla="*/ 978586115 w 157" name="T2"/>
                <a:gd fmla="*/ 265824680 h 106" name="T3"/>
                <a:gd fmla="*/ 712353996 w 157" name="T4"/>
                <a:gd fmla="*/ 0 h 106" name="T5"/>
                <a:gd fmla="*/ 525269936 w 157" name="T6"/>
                <a:gd fmla="*/ 129320622 h 106" name="T7"/>
                <a:gd fmla="*/ 323797271 w 157" name="T8"/>
                <a:gd fmla="*/ 57475534 h 106" name="T9"/>
                <a:gd fmla="*/ 136713211 w 157" name="T10"/>
                <a:gd fmla="*/ 280194233 h 106" name="T11"/>
                <a:gd fmla="*/ 143910196 w 157" name="T12"/>
                <a:gd fmla="*/ 337669767 h 106" name="T13"/>
                <a:gd fmla="*/ 0 w 157" name="T14"/>
                <a:gd fmla="*/ 538835477 h 106" name="T15"/>
                <a:gd fmla="*/ 223060938 w 157" name="T16"/>
                <a:gd fmla="*/ 761554176 h 106" name="T17"/>
                <a:gd fmla="*/ 906629676 w 157" name="T18"/>
                <a:gd fmla="*/ 761554176 h 106" name="T19"/>
                <a:gd fmla="*/ 1129690614 w 157" name="T20"/>
                <a:gd fmla="*/ 538835477 h 106" name="T21"/>
                <a:gd fmla="*/ 971389130 w 157" name="T22"/>
                <a:gd fmla="*/ 330486331 h 106" name="T23"/>
                <a:gd fmla="*/ 863458495 w 157" name="T24"/>
                <a:gd fmla="*/ 718448195 h 106" name="T25"/>
                <a:gd fmla="*/ 568443800 w 157" name="T26"/>
                <a:gd fmla="*/ 718448195 h 106" name="T27"/>
                <a:gd fmla="*/ 741133889 w 157" name="T28"/>
                <a:gd fmla="*/ 538835477 h 106" name="T29"/>
                <a:gd fmla="*/ 733939587 w 157" name="T30"/>
                <a:gd fmla="*/ 517282486 h 106" name="T31"/>
                <a:gd fmla="*/ 661983147 w 157" name="T32"/>
                <a:gd fmla="*/ 517282486 h 106" name="T33"/>
                <a:gd fmla="*/ 661983147 w 157" name="T34"/>
                <a:gd fmla="*/ 488543379 h 106" name="T35"/>
                <a:gd fmla="*/ 661983147 w 157" name="T36"/>
                <a:gd fmla="*/ 265824680 h 106" name="T37"/>
                <a:gd fmla="*/ 647594542 w 157" name="T38"/>
                <a:gd fmla="*/ 251457807 h 106" name="T39"/>
                <a:gd fmla="*/ 460510482 w 157" name="T40"/>
                <a:gd fmla="*/ 251457807 h 106" name="T41"/>
                <a:gd fmla="*/ 446119194 w 157" name="T42"/>
                <a:gd fmla="*/ 265824680 h 106" name="T43"/>
                <a:gd fmla="*/ 446119194 w 157" name="T44"/>
                <a:gd fmla="*/ 488543379 h 106" name="T45"/>
                <a:gd fmla="*/ 446119194 w 157" name="T46"/>
                <a:gd fmla="*/ 524465923 h 106" name="T47"/>
                <a:gd fmla="*/ 366968452 w 157" name="T48"/>
                <a:gd fmla="*/ 524465923 h 106" name="T49"/>
                <a:gd fmla="*/ 359774149 w 157" name="T50"/>
                <a:gd fmla="*/ 546018913 h 106" name="T51"/>
                <a:gd fmla="*/ 539661224 w 157" name="T52"/>
                <a:gd fmla="*/ 718448195 h 106" name="T53"/>
                <a:gd fmla="*/ 273429105 w 157" name="T54"/>
                <a:gd fmla="*/ 718448195 h 106" name="T55"/>
                <a:gd fmla="*/ 79150742 w 157" name="T56"/>
                <a:gd fmla="*/ 531652040 h 106" name="T57"/>
                <a:gd fmla="*/ 208669650 w 157" name="T58"/>
                <a:gd fmla="*/ 359222758 h 106" name="T59"/>
                <a:gd fmla="*/ 201472665 w 157" name="T60"/>
                <a:gd fmla="*/ 316116777 h 106" name="T61"/>
                <a:gd fmla="*/ 359774149 w 157" name="T62"/>
                <a:gd fmla="*/ 122137185 h 106" name="T63"/>
                <a:gd fmla="*/ 532466921 w 157" name="T64"/>
                <a:gd fmla="*/ 208349146 h 106" name="T65"/>
                <a:gd fmla="*/ 697962708 w 157" name="T66"/>
                <a:gd fmla="*/ 71845088 h 106" name="T67"/>
                <a:gd fmla="*/ 921020964 w 157" name="T68"/>
                <a:gd fmla="*/ 301747224 h 106" name="T69"/>
                <a:gd fmla="*/ 913826661 w 157" name="T70"/>
                <a:gd fmla="*/ 352039321 h 106" name="T71"/>
                <a:gd fmla="*/ 1057736857 w 157" name="T72"/>
                <a:gd fmla="*/ 531652040 h 106" name="T73"/>
                <a:gd fmla="*/ 863458495 w 157" name="T74"/>
                <a:gd fmla="*/ 718448195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7" name="T114"/>
                <a:gd fmla="*/ 0 h 106" name="T115"/>
                <a:gd fmla="*/ 157 w 157" name="T116"/>
                <a:gd fmla="*/ 106 h 10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grpSp>
      <p:sp>
        <p:nvSpPr>
          <p:cNvPr id="29" name="矩形 67"/>
          <p:cNvSpPr>
            <a:spLocks noChangeArrowheads="1"/>
          </p:cNvSpPr>
          <p:nvPr/>
        </p:nvSpPr>
        <p:spPr bwMode="auto">
          <a:xfrm>
            <a:off x="7809311" y="2502698"/>
            <a:ext cx="1779984"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30" name="矩形 47"/>
          <p:cNvSpPr>
            <a:spLocks noChangeArrowheads="1"/>
          </p:cNvSpPr>
          <p:nvPr/>
        </p:nvSpPr>
        <p:spPr bwMode="auto">
          <a:xfrm>
            <a:off x="7809311" y="2778923"/>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sp>
        <p:nvSpPr>
          <p:cNvPr id="31" name="矩形 69"/>
          <p:cNvSpPr>
            <a:spLocks noChangeArrowheads="1"/>
          </p:cNvSpPr>
          <p:nvPr/>
        </p:nvSpPr>
        <p:spPr bwMode="auto">
          <a:xfrm>
            <a:off x="7809311" y="3474248"/>
            <a:ext cx="1779984"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32" name="矩形 47"/>
          <p:cNvSpPr>
            <a:spLocks noChangeArrowheads="1"/>
          </p:cNvSpPr>
          <p:nvPr/>
        </p:nvSpPr>
        <p:spPr bwMode="auto">
          <a:xfrm>
            <a:off x="7809311" y="3751664"/>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sp>
        <p:nvSpPr>
          <p:cNvPr id="33" name="矩形 71"/>
          <p:cNvSpPr>
            <a:spLocks noChangeArrowheads="1"/>
          </p:cNvSpPr>
          <p:nvPr/>
        </p:nvSpPr>
        <p:spPr bwMode="auto">
          <a:xfrm>
            <a:off x="7809311" y="4445798"/>
            <a:ext cx="1779984"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34" name="矩形 47"/>
          <p:cNvSpPr>
            <a:spLocks noChangeArrowheads="1"/>
          </p:cNvSpPr>
          <p:nvPr/>
        </p:nvSpPr>
        <p:spPr bwMode="auto">
          <a:xfrm>
            <a:off x="7809311" y="4712498"/>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grpSp>
        <p:nvGrpSpPr>
          <p:cNvPr id="35" name="组合 17"/>
          <p:cNvGrpSpPr/>
          <p:nvPr/>
        </p:nvGrpSpPr>
        <p:grpSpPr>
          <a:xfrm>
            <a:off x="7167562" y="3476629"/>
            <a:ext cx="595313" cy="597694"/>
            <a:chExt cx="792885" cy="797434"/>
          </a:xfrm>
          <a:solidFill>
            <a:srgbClr val="FF6699"/>
          </a:solidFill>
          <a:effectLst>
            <a:outerShdw algn="tl" blurRad="50800" dir="2700000" dist="38100" rotWithShape="0">
              <a:prstClr val="black">
                <a:alpha val="40000"/>
              </a:prstClr>
            </a:outerShdw>
          </a:effectLst>
        </p:grpSpPr>
        <p:sp>
          <p:nvSpPr>
            <p:cNvPr id="36" name="Oval 8"/>
            <p:cNvSpPr>
              <a:spLocks noChangeArrowheads="1"/>
            </p:cNvSpPr>
            <p:nvPr/>
          </p:nvSpPr>
          <p:spPr bwMode="auto">
            <a:xfrm>
              <a:off x="0" y="0"/>
              <a:ext cx="792885" cy="797434"/>
            </a:xfrm>
            <a:prstGeom prst="ellipse">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37" name="任意多边形 75"/>
            <p:cNvSpPr>
              <a:spLocks noChangeArrowheads="1"/>
            </p:cNvSpPr>
            <p:nvPr/>
          </p:nvSpPr>
          <p:spPr bwMode="auto">
            <a:xfrm>
              <a:off x="125808" y="205049"/>
              <a:ext cx="541268" cy="387337"/>
            </a:xfrm>
            <a:custGeom>
              <a:gdLst>
                <a:gd fmla="*/ 302178 w 613253" name="T0"/>
                <a:gd fmla="*/ 189810 h 438850" name="T1"/>
                <a:gd fmla="*/ 308446 w 613253" name="T2"/>
                <a:gd fmla="*/ 211231 h 438850" name="T3"/>
                <a:gd fmla="*/ 273991 w 613253" name="T4"/>
                <a:gd fmla="*/ 287948 h 438850" name="T5"/>
                <a:gd fmla="*/ 273506 w 613253" name="T6"/>
                <a:gd fmla="*/ 287948 h 438850" name="T7"/>
                <a:gd fmla="*/ 273846 w 613253" name="T8"/>
                <a:gd fmla="*/ 288271 h 438850" name="T9"/>
                <a:gd fmla="*/ 273506 w 613253" name="T10"/>
                <a:gd fmla="*/ 289027 h 438850" name="T11"/>
                <a:gd fmla="*/ 274642 w 613253" name="T12"/>
                <a:gd fmla="*/ 289027 h 438850" name="T13"/>
                <a:gd fmla="*/ 313223 w 613253" name="T14"/>
                <a:gd fmla="*/ 325694 h 438850" name="T15"/>
                <a:gd fmla="*/ 351804 w 613253" name="T16"/>
                <a:gd fmla="*/ 289027 h 438850" name="T17"/>
                <a:gd fmla="*/ 352939 w 613253" name="T18"/>
                <a:gd fmla="*/ 289027 h 438850" name="T19"/>
                <a:gd fmla="*/ 352600 w 613253" name="T20"/>
                <a:gd fmla="*/ 288270 h 438850" name="T21"/>
                <a:gd fmla="*/ 352939 w 613253" name="T22"/>
                <a:gd fmla="*/ 287948 h 438850" name="T23"/>
                <a:gd fmla="*/ 352455 w 613253" name="T24"/>
                <a:gd fmla="*/ 287948 h 438850" name="T25"/>
                <a:gd fmla="*/ 317999 w 613253" name="T26"/>
                <a:gd fmla="*/ 211229 h 438850" name="T27"/>
                <a:gd fmla="*/ 324267 w 613253" name="T28"/>
                <a:gd fmla="*/ 189810 h 438850" name="T29"/>
                <a:gd fmla="*/ 122621 w 613253" name="T30"/>
                <a:gd fmla="*/ 168497 h 438850" name="T31"/>
                <a:gd fmla="*/ 127701 w 613253" name="T32"/>
                <a:gd fmla="*/ 185855 h 438850" name="T33"/>
                <a:gd fmla="*/ 99783 w 613253" name="T34"/>
                <a:gd fmla="*/ 248016 h 438850" name="T35"/>
                <a:gd fmla="*/ 99389 w 613253" name="T36"/>
                <a:gd fmla="*/ 248016 h 438850" name="T37"/>
                <a:gd fmla="*/ 99664 w 613253" name="T38"/>
                <a:gd fmla="*/ 248278 h 438850" name="T39"/>
                <a:gd fmla="*/ 99390 w 613253" name="T40"/>
                <a:gd fmla="*/ 248890 h 438850" name="T41"/>
                <a:gd fmla="*/ 100310 w 613253" name="T42"/>
                <a:gd fmla="*/ 248890 h 438850" name="T43"/>
                <a:gd fmla="*/ 131571 w 613253" name="T44"/>
                <a:gd fmla="*/ 278601 h 438850" name="T45"/>
                <a:gd fmla="*/ 162832 w 613253" name="T46"/>
                <a:gd fmla="*/ 248890 h 438850" name="T47"/>
                <a:gd fmla="*/ 163753 w 613253" name="T48"/>
                <a:gd fmla="*/ 248890 h 438850" name="T49"/>
                <a:gd fmla="*/ 163477 w 613253" name="T50"/>
                <a:gd fmla="*/ 248278 h 438850" name="T51"/>
                <a:gd fmla="*/ 163752 w 613253" name="T52"/>
                <a:gd fmla="*/ 248016 h 438850" name="T53"/>
                <a:gd fmla="*/ 163360 w 613253" name="T54"/>
                <a:gd fmla="*/ 248016 h 438850" name="T55"/>
                <a:gd fmla="*/ 135441 w 613253" name="T56"/>
                <a:gd fmla="*/ 185853 h 438850" name="T57"/>
                <a:gd fmla="*/ 140519 w 613253" name="T58"/>
                <a:gd fmla="*/ 168497 h 438850" name="T59"/>
                <a:gd fmla="*/ 313647 w 613253" name="T60"/>
                <a:gd fmla="*/ 0 h 438850" name="T61"/>
                <a:gd fmla="*/ 401789 w 613253" name="T62"/>
                <a:gd fmla="*/ 89512 h 438850" name="T63"/>
                <a:gd fmla="*/ 354002 w 613253" name="T64"/>
                <a:gd fmla="*/ 167851 h 438850" name="T65"/>
                <a:gd fmla="*/ 354002 w 613253" name="T66"/>
                <a:gd fmla="*/ 179987 h 438850" name="T67"/>
                <a:gd fmla="*/ 477733 w 613253" name="T68"/>
                <a:gd fmla="*/ 304984 h 438850" name="T69"/>
                <a:gd fmla="*/ 310462 w 613253" name="T70"/>
                <a:gd fmla="*/ 341871 h 438850" name="T71"/>
                <a:gd fmla="*/ 150844 w 613253" name="T72"/>
                <a:gd fmla="*/ 308256 h 438850" name="T73"/>
                <a:gd fmla="*/ 158358 w 613253" name="T74"/>
                <a:gd fmla="*/ 288582 h 438850" name="T75"/>
                <a:gd fmla="*/ 129334 w 613253" name="T76"/>
                <a:gd fmla="*/ 291708 h 438850" name="T77"/>
                <a:gd fmla="*/ 0 w 613253" name="T78"/>
                <a:gd fmla="*/ 264471 h 438850" name="T79"/>
                <a:gd fmla="*/ 97497 w 613253" name="T80"/>
                <a:gd fmla="*/ 161659 h 438850" name="T81"/>
                <a:gd fmla="*/ 97497 w 613253" name="T82"/>
                <a:gd fmla="*/ 149528 h 438850" name="T83"/>
                <a:gd fmla="*/ 60496 w 613253" name="T84"/>
                <a:gd fmla="*/ 87229 h 438850" name="T85"/>
                <a:gd fmla="*/ 131914 w 613253" name="T86"/>
                <a:gd fmla="*/ 14700 h 438850" name="T87"/>
                <a:gd fmla="*/ 203334 w 613253" name="T88"/>
                <a:gd fmla="*/ 87229 h 438850" name="T89"/>
                <a:gd fmla="*/ 164614 w 613253" name="T90"/>
                <a:gd fmla="*/ 150705 h 438850" name="T91"/>
                <a:gd fmla="*/ 164614 w 613253" name="T92"/>
                <a:gd fmla="*/ 160538 h 438850" name="T93"/>
                <a:gd fmla="*/ 228121 w 613253" name="T94"/>
                <a:gd fmla="*/ 196732 h 438850" name="T95"/>
                <a:gd fmla="*/ 229847 w 613253" name="T96"/>
                <a:gd fmla="*/ 199013 h 438850" name="T97"/>
                <a:gd fmla="*/ 271170 w 613253" name="T98"/>
                <a:gd fmla="*/ 181372 h 438850" name="T99"/>
                <a:gd fmla="*/ 271170 w 613253" name="T100"/>
                <a:gd fmla="*/ 166399 h 438850" name="T101"/>
                <a:gd fmla="*/ 225504 w 613253" name="T102"/>
                <a:gd fmla="*/ 89512 h 438850" name="T103"/>
                <a:gd fmla="*/ 313647 w 613253" name="T104"/>
                <a:gd fmla="*/ 0 h 43885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13253" name="T159"/>
                <a:gd fmla="*/ 0 h 438850" name="T160"/>
                <a:gd fmla="*/ 613253 w 613253" name="T161"/>
                <a:gd fmla="*/ 438850 h 43885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38850" w="613253">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grpSp>
    </p:spTree>
    <p:custDataLst>
      <p:tags r:id="rId5"/>
    </p:custDataLst>
    <p:extLst>
      <p:ext uri="{BB962C8B-B14F-4D97-AF65-F5344CB8AC3E}">
        <p14:creationId val="3136605793"/>
      </p:ext>
    </p:extLst>
  </p:cSld>
  <p:clrMapOvr>
    <a:masterClrMapping/>
  </p:clrMapOvr>
  <mc:AlternateContent>
    <mc:Choice Requires="p14">
      <p:transition advTm="6737" p14:dur="2000" spd="slow"/>
    </mc:Choice>
    <mc:Fallback>
      <p:transition advTm="6737"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ppt_x</p:attrName>
                                        </p:attrNameLst>
                                      </p:cBhvr>
                                      <p:tavLst>
                                        <p:tav tm="0">
                                          <p:val>
                                            <p:strVal val="0-#ppt_w/2"/>
                                          </p:val>
                                        </p:tav>
                                        <p:tav tm="100000">
                                          <p:val>
                                            <p:strVal val="#ppt_x"/>
                                          </p:val>
                                        </p:tav>
                                      </p:tavLst>
                                    </p:anim>
                                    <p:anim calcmode="lin" valueType="num">
                                      <p:cBhvr>
                                        <p:cTn dur="5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
                                      <p:cBhvr>
                                        <p:cTn dur="500" id="16"/>
                                        <p:tgtEl>
                                          <p:spTgt spid="6"/>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8"/>
                                        </p:tgtEl>
                                        <p:attrNameLst>
                                          <p:attrName>style.visibility</p:attrName>
                                        </p:attrNameLst>
                                      </p:cBhvr>
                                      <p:to>
                                        <p:strVal val="visible"/>
                                      </p:to>
                                    </p:set>
                                    <p:animEffect filter="">
                                      <p:cBhvr>
                                        <p:cTn dur="500" id="20"/>
                                        <p:tgtEl>
                                          <p:spTgt spid="8"/>
                                        </p:tgtEl>
                                      </p:cBhvr>
                                    </p:animEffect>
                                  </p:childTnLst>
                                </p:cTn>
                              </p:par>
                            </p:childTnLst>
                          </p:cTn>
                        </p:par>
                        <p:par>
                          <p:cTn fill="hold" id="21" nodeType="afterGroup">
                            <p:stCondLst>
                              <p:cond delay="2000"/>
                            </p:stCondLst>
                            <p:childTnLst>
                              <p:par>
                                <p:cTn fill="hold" id="22" nodeType="afterEffect" presetClass="entr" presetID="47" presetSubtype="0">
                                  <p:stCondLst>
                                    <p:cond delay="0"/>
                                  </p:stCondLst>
                                  <p:childTnLst>
                                    <p:set>
                                      <p:cBhvr>
                                        <p:cTn dur="1" fill="hold" id="23">
                                          <p:stCondLst>
                                            <p:cond delay="0"/>
                                          </p:stCondLst>
                                        </p:cTn>
                                        <p:tgtEl>
                                          <p:spTgt spid="26"/>
                                        </p:tgtEl>
                                        <p:attrNameLst>
                                          <p:attrName>style.visibility</p:attrName>
                                        </p:attrNameLst>
                                      </p:cBhvr>
                                      <p:to>
                                        <p:strVal val="visible"/>
                                      </p:to>
                                    </p:set>
                                    <p:animEffect filter="">
                                      <p:cBhvr>
                                        <p:cTn dur="500" id="24"/>
                                        <p:tgtEl>
                                          <p:spTgt spid="26"/>
                                        </p:tgtEl>
                                      </p:cBhvr>
                                    </p:animEffect>
                                    <p:anim calcmode="lin" valueType="num">
                                      <p:cBhvr>
                                        <p:cTn dur="500" fill="hold" id="25"/>
                                        <p:tgtEl>
                                          <p:spTgt spid="26"/>
                                        </p:tgtEl>
                                        <p:attrNameLst>
                                          <p:attrName>ppt_x</p:attrName>
                                        </p:attrNameLst>
                                      </p:cBhvr>
                                      <p:tavLst>
                                        <p:tav tm="0">
                                          <p:val>
                                            <p:strVal val="#ppt_x"/>
                                          </p:val>
                                        </p:tav>
                                        <p:tav tm="100000">
                                          <p:val>
                                            <p:strVal val="#ppt_x"/>
                                          </p:val>
                                        </p:tav>
                                      </p:tavLst>
                                    </p:anim>
                                    <p:anim calcmode="lin" valueType="num">
                                      <p:cBhvr>
                                        <p:cTn dur="500" fill="hold" id="26"/>
                                        <p:tgtEl>
                                          <p:spTgt spid="26"/>
                                        </p:tgtEl>
                                        <p:attrNameLst>
                                          <p:attrName>ppt_y</p:attrName>
                                        </p:attrNameLst>
                                      </p:cBhvr>
                                      <p:tavLst>
                                        <p:tav tm="0">
                                          <p:val>
                                            <p:strVal val="#ppt_y-.1"/>
                                          </p:val>
                                        </p:tav>
                                        <p:tav tm="100000">
                                          <p:val>
                                            <p:strVal val="#ppt_y"/>
                                          </p:val>
                                        </p:tav>
                                      </p:tavLst>
                                    </p:anim>
                                  </p:childTnLst>
                                </p:cTn>
                              </p:par>
                              <p:par>
                                <p:cTn fill="hold" id="27" nodeType="withEffect" presetClass="entr" presetID="47" presetSubtype="0">
                                  <p:stCondLst>
                                    <p:cond delay="400"/>
                                  </p:stCondLst>
                                  <p:childTnLst>
                                    <p:set>
                                      <p:cBhvr>
                                        <p:cTn dur="1" fill="hold" id="28">
                                          <p:stCondLst>
                                            <p:cond delay="0"/>
                                          </p:stCondLst>
                                        </p:cTn>
                                        <p:tgtEl>
                                          <p:spTgt spid="35"/>
                                        </p:tgtEl>
                                        <p:attrNameLst>
                                          <p:attrName>style.visibility</p:attrName>
                                        </p:attrNameLst>
                                      </p:cBhvr>
                                      <p:to>
                                        <p:strVal val="visible"/>
                                      </p:to>
                                    </p:set>
                                    <p:animEffect filter="">
                                      <p:cBhvr>
                                        <p:cTn dur="500" id="29"/>
                                        <p:tgtEl>
                                          <p:spTgt spid="35"/>
                                        </p:tgtEl>
                                      </p:cBhvr>
                                    </p:animEffect>
                                    <p:anim calcmode="lin" valueType="num">
                                      <p:cBhvr>
                                        <p:cTn dur="500" fill="hold" id="30"/>
                                        <p:tgtEl>
                                          <p:spTgt spid="35"/>
                                        </p:tgtEl>
                                        <p:attrNameLst>
                                          <p:attrName>ppt_x</p:attrName>
                                        </p:attrNameLst>
                                      </p:cBhvr>
                                      <p:tavLst>
                                        <p:tav tm="0">
                                          <p:val>
                                            <p:strVal val="#ppt_x"/>
                                          </p:val>
                                        </p:tav>
                                        <p:tav tm="100000">
                                          <p:val>
                                            <p:strVal val="#ppt_x"/>
                                          </p:val>
                                        </p:tav>
                                      </p:tavLst>
                                    </p:anim>
                                    <p:anim calcmode="lin" valueType="num">
                                      <p:cBhvr>
                                        <p:cTn dur="500" fill="hold" id="31"/>
                                        <p:tgtEl>
                                          <p:spTgt spid="35"/>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800"/>
                                  </p:stCondLst>
                                  <p:childTnLst>
                                    <p:set>
                                      <p:cBhvr>
                                        <p:cTn dur="1" fill="hold" id="33">
                                          <p:stCondLst>
                                            <p:cond delay="0"/>
                                          </p:stCondLst>
                                        </p:cTn>
                                        <p:tgtEl>
                                          <p:spTgt spid="9"/>
                                        </p:tgtEl>
                                        <p:attrNameLst>
                                          <p:attrName>style.visibility</p:attrName>
                                        </p:attrNameLst>
                                      </p:cBhvr>
                                      <p:to>
                                        <p:strVal val="visible"/>
                                      </p:to>
                                    </p:set>
                                    <p:animEffect filter="">
                                      <p:cBhvr>
                                        <p:cTn dur="500" id="34"/>
                                        <p:tgtEl>
                                          <p:spTgt spid="9"/>
                                        </p:tgtEl>
                                      </p:cBhvr>
                                    </p:animEffect>
                                    <p:anim calcmode="lin" valueType="num">
                                      <p:cBhvr>
                                        <p:cTn dur="500" fill="hold" id="35"/>
                                        <p:tgtEl>
                                          <p:spTgt spid="9"/>
                                        </p:tgtEl>
                                        <p:attrNameLst>
                                          <p:attrName>ppt_x</p:attrName>
                                        </p:attrNameLst>
                                      </p:cBhvr>
                                      <p:tavLst>
                                        <p:tav tm="0">
                                          <p:val>
                                            <p:strVal val="#ppt_x"/>
                                          </p:val>
                                        </p:tav>
                                        <p:tav tm="100000">
                                          <p:val>
                                            <p:strVal val="#ppt_x"/>
                                          </p:val>
                                        </p:tav>
                                      </p:tavLst>
                                    </p:anim>
                                    <p:anim calcmode="lin" valueType="num">
                                      <p:cBhvr>
                                        <p:cTn dur="500" fill="hold" id="36"/>
                                        <p:tgtEl>
                                          <p:spTgt spid="9"/>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300"/>
                            </p:stCondLst>
                            <p:childTnLst>
                              <p:par>
                                <p:cTn fill="hold" grpId="0" id="38" nodeType="afterEffect" presetClass="entr" presetID="14" presetSubtype="10">
                                  <p:stCondLst>
                                    <p:cond delay="250"/>
                                  </p:stCondLst>
                                  <p:childTnLst>
                                    <p:set>
                                      <p:cBhvr>
                                        <p:cTn dur="1" fill="hold" id="39">
                                          <p:stCondLst>
                                            <p:cond delay="0"/>
                                          </p:stCondLst>
                                        </p:cTn>
                                        <p:tgtEl>
                                          <p:spTgt spid="29"/>
                                        </p:tgtEl>
                                        <p:attrNameLst>
                                          <p:attrName>style.visibility</p:attrName>
                                        </p:attrNameLst>
                                      </p:cBhvr>
                                      <p:to>
                                        <p:strVal val="visible"/>
                                      </p:to>
                                    </p:set>
                                    <p:animEffect filter="">
                                      <p:cBhvr>
                                        <p:cTn dur="400" id="40"/>
                                        <p:tgtEl>
                                          <p:spTgt spid="29"/>
                                        </p:tgtEl>
                                      </p:cBhvr>
                                    </p:animEffect>
                                  </p:childTnLst>
                                </p:cTn>
                              </p:par>
                              <p:par>
                                <p:cTn fill="hold" grpId="0" id="41" nodeType="withEffect" presetClass="entr" presetID="14" presetSubtype="10">
                                  <p:stCondLst>
                                    <p:cond delay="250"/>
                                  </p:stCondLst>
                                  <p:childTnLst>
                                    <p:set>
                                      <p:cBhvr>
                                        <p:cTn dur="1" fill="hold" id="42">
                                          <p:stCondLst>
                                            <p:cond delay="0"/>
                                          </p:stCondLst>
                                        </p:cTn>
                                        <p:tgtEl>
                                          <p:spTgt spid="30"/>
                                        </p:tgtEl>
                                        <p:attrNameLst>
                                          <p:attrName>style.visibility</p:attrName>
                                        </p:attrNameLst>
                                      </p:cBhvr>
                                      <p:to>
                                        <p:strVal val="visible"/>
                                      </p:to>
                                    </p:set>
                                    <p:animEffect filter="">
                                      <p:cBhvr>
                                        <p:cTn dur="400" id="43"/>
                                        <p:tgtEl>
                                          <p:spTgt spid="30"/>
                                        </p:tgtEl>
                                      </p:cBhvr>
                                    </p:animEffect>
                                  </p:childTnLst>
                                </p:cTn>
                              </p:par>
                            </p:childTnLst>
                          </p:cTn>
                        </p:par>
                        <p:par>
                          <p:cTn fill="hold" id="44" nodeType="afterGroup">
                            <p:stCondLst>
                              <p:cond delay="3950"/>
                            </p:stCondLst>
                            <p:childTnLst>
                              <p:par>
                                <p:cTn fill="hold" grpId="0" id="45" nodeType="afterEffect" presetClass="entr" presetID="14" presetSubtype="10">
                                  <p:stCondLst>
                                    <p:cond delay="250"/>
                                  </p:stCondLst>
                                  <p:childTnLst>
                                    <p:set>
                                      <p:cBhvr>
                                        <p:cTn dur="1" fill="hold" id="46">
                                          <p:stCondLst>
                                            <p:cond delay="0"/>
                                          </p:stCondLst>
                                        </p:cTn>
                                        <p:tgtEl>
                                          <p:spTgt spid="31"/>
                                        </p:tgtEl>
                                        <p:attrNameLst>
                                          <p:attrName>style.visibility</p:attrName>
                                        </p:attrNameLst>
                                      </p:cBhvr>
                                      <p:to>
                                        <p:strVal val="visible"/>
                                      </p:to>
                                    </p:set>
                                    <p:animEffect filter="">
                                      <p:cBhvr>
                                        <p:cTn dur="400" id="47"/>
                                        <p:tgtEl>
                                          <p:spTgt spid="31"/>
                                        </p:tgtEl>
                                      </p:cBhvr>
                                    </p:animEffect>
                                  </p:childTnLst>
                                </p:cTn>
                              </p:par>
                              <p:par>
                                <p:cTn fill="hold" grpId="0" id="48" nodeType="withEffect" presetClass="entr" presetID="14" presetSubtype="10">
                                  <p:stCondLst>
                                    <p:cond delay="250"/>
                                  </p:stCondLst>
                                  <p:childTnLst>
                                    <p:set>
                                      <p:cBhvr>
                                        <p:cTn dur="1" fill="hold" id="49">
                                          <p:stCondLst>
                                            <p:cond delay="0"/>
                                          </p:stCondLst>
                                        </p:cTn>
                                        <p:tgtEl>
                                          <p:spTgt spid="32"/>
                                        </p:tgtEl>
                                        <p:attrNameLst>
                                          <p:attrName>style.visibility</p:attrName>
                                        </p:attrNameLst>
                                      </p:cBhvr>
                                      <p:to>
                                        <p:strVal val="visible"/>
                                      </p:to>
                                    </p:set>
                                    <p:animEffect filter="">
                                      <p:cBhvr>
                                        <p:cTn dur="400" id="50"/>
                                        <p:tgtEl>
                                          <p:spTgt spid="32"/>
                                        </p:tgtEl>
                                      </p:cBhvr>
                                    </p:animEffect>
                                  </p:childTnLst>
                                </p:cTn>
                              </p:par>
                            </p:childTnLst>
                          </p:cTn>
                        </p:par>
                        <p:par>
                          <p:cTn fill="hold" id="51" nodeType="afterGroup">
                            <p:stCondLst>
                              <p:cond delay="4600"/>
                            </p:stCondLst>
                            <p:childTnLst>
                              <p:par>
                                <p:cTn fill="hold" grpId="0" id="52" nodeType="afterEffect" presetClass="entr" presetID="14" presetSubtype="10">
                                  <p:stCondLst>
                                    <p:cond delay="250"/>
                                  </p:stCondLst>
                                  <p:childTnLst>
                                    <p:set>
                                      <p:cBhvr>
                                        <p:cTn dur="1" fill="hold" id="53">
                                          <p:stCondLst>
                                            <p:cond delay="0"/>
                                          </p:stCondLst>
                                        </p:cTn>
                                        <p:tgtEl>
                                          <p:spTgt spid="33"/>
                                        </p:tgtEl>
                                        <p:attrNameLst>
                                          <p:attrName>style.visibility</p:attrName>
                                        </p:attrNameLst>
                                      </p:cBhvr>
                                      <p:to>
                                        <p:strVal val="visible"/>
                                      </p:to>
                                    </p:set>
                                    <p:animEffect filter="">
                                      <p:cBhvr>
                                        <p:cTn dur="400" id="54"/>
                                        <p:tgtEl>
                                          <p:spTgt spid="33"/>
                                        </p:tgtEl>
                                      </p:cBhvr>
                                    </p:animEffect>
                                  </p:childTnLst>
                                </p:cTn>
                              </p:par>
                              <p:par>
                                <p:cTn fill="hold" grpId="0" id="55" nodeType="withEffect" presetClass="entr" presetID="14" presetSubtype="10">
                                  <p:stCondLst>
                                    <p:cond delay="250"/>
                                  </p:stCondLst>
                                  <p:childTnLst>
                                    <p:set>
                                      <p:cBhvr>
                                        <p:cTn dur="1" fill="hold" id="56">
                                          <p:stCondLst>
                                            <p:cond delay="0"/>
                                          </p:stCondLst>
                                        </p:cTn>
                                        <p:tgtEl>
                                          <p:spTgt spid="34"/>
                                        </p:tgtEl>
                                        <p:attrNameLst>
                                          <p:attrName>style.visibility</p:attrName>
                                        </p:attrNameLst>
                                      </p:cBhvr>
                                      <p:to>
                                        <p:strVal val="visible"/>
                                      </p:to>
                                    </p:set>
                                    <p:animEffect filter="">
                                      <p:cBhvr>
                                        <p:cTn dur="400" id="5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29"/>
      <p:bldP grpId="0" spid="30"/>
      <p:bldP grpId="0" spid="31"/>
      <p:bldP grpId="0" spid="32"/>
      <p:bldP grpId="0" spid="33"/>
      <p:bldP grpId="0" spid="3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854"/>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任意多边形 4"/>
          <p:cNvSpPr/>
          <p:nvPr/>
        </p:nvSpPr>
        <p:spPr bwMode="auto">
          <a:xfrm rot="10800000">
            <a:off x="5255245" y="290024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7" name="任意多边形 5"/>
          <p:cNvSpPr/>
          <p:nvPr/>
        </p:nvSpPr>
        <p:spPr bwMode="auto">
          <a:xfrm rot="14400000">
            <a:off x="6163951" y="313195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8" name="任意多边形 6"/>
          <p:cNvSpPr/>
          <p:nvPr/>
        </p:nvSpPr>
        <p:spPr bwMode="auto">
          <a:xfrm rot="18000000">
            <a:off x="6437518" y="403091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9" name="任意多边形 7"/>
          <p:cNvSpPr/>
          <p:nvPr/>
        </p:nvSpPr>
        <p:spPr bwMode="auto">
          <a:xfrm flipH="1" flipV="1" rot="10800000">
            <a:off x="5800910" y="470581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10" name="任意多边形 8"/>
          <p:cNvSpPr/>
          <p:nvPr/>
        </p:nvSpPr>
        <p:spPr bwMode="auto">
          <a:xfrm flipH="1" flipV="1" rot="14400000">
            <a:off x="4892204" y="447410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11" name="任意多边形 9"/>
          <p:cNvSpPr/>
          <p:nvPr/>
        </p:nvSpPr>
        <p:spPr bwMode="auto">
          <a:xfrm flipH="1" flipV="1" rot="18000000">
            <a:off x="4604350" y="357514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12" name="任意多边形 10"/>
          <p:cNvSpPr/>
          <p:nvPr/>
        </p:nvSpPr>
        <p:spPr>
          <a:xfrm flipH="1" flipV="1">
            <a:off x="2912790" y="2977962"/>
            <a:ext cx="2116159"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任意多边形 11"/>
          <p:cNvSpPr/>
          <p:nvPr/>
        </p:nvSpPr>
        <p:spPr>
          <a:xfrm flipH="1">
            <a:off x="2906708" y="4593829"/>
            <a:ext cx="2175741"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任意多边形 12"/>
          <p:cNvSpPr/>
          <p:nvPr/>
        </p:nvSpPr>
        <p:spPr>
          <a:xfrm flipV="1">
            <a:off x="7188396" y="2994633"/>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sp>
        <p:nvSpPr>
          <p:cNvPr id="15" name="任意多边形 13"/>
          <p:cNvSpPr/>
          <p:nvPr/>
        </p:nvSpPr>
        <p:spPr>
          <a:xfrm>
            <a:off x="7190753" y="4583995"/>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n w="12700">
                <a:solidFill>
                  <a:srgbClr val="F45157">
                    <a:satMod val="155000"/>
                  </a:srgbClr>
                </a:solidFill>
                <a:prstDash val="solid"/>
              </a:ln>
              <a:solidFill>
                <a:srgbClr val="8FA3A4">
                  <a:tint val="85000"/>
                  <a:satMod val="155000"/>
                </a:srgbClr>
              </a:solidFill>
              <a:effectLst>
                <a:outerShdw algn="tl" blurRad="41275" dir="1800000" dist="20320" rotWithShape="0">
                  <a:srgbClr val="000000">
                    <a:alpha val="40000"/>
                  </a:srgbClr>
                </a:outerShdw>
              </a:effectLst>
            </a:endParaRPr>
          </a:p>
        </p:txBody>
      </p:sp>
      <p:grpSp>
        <p:nvGrpSpPr>
          <p:cNvPr id="16" name="组合 15"/>
          <p:cNvGrpSpPr/>
          <p:nvPr/>
        </p:nvGrpSpPr>
        <p:grpSpPr>
          <a:xfrm>
            <a:off x="5641474" y="3506449"/>
            <a:ext cx="1028283" cy="1028283"/>
            <a:chOff x="4982373" y="2208496"/>
            <a:chExt cx="2227648" cy="2227648"/>
          </a:xfrm>
          <a:solidFill>
            <a:schemeClr val="bg1"/>
          </a:solidFill>
          <a:effectLst>
            <a:outerShdw algn="tl" blurRad="50800" dir="2700000" dist="38100" rotWithShape="0">
              <a:prstClr val="black">
                <a:alpha val="40000"/>
              </a:prstClr>
            </a:outerShdw>
          </a:effectLst>
        </p:grpSpPr>
        <p:sp>
          <p:nvSpPr>
            <p:cNvPr id="17" name="椭圆 16"/>
            <p:cNvSpPr/>
            <p:nvPr/>
          </p:nvSpPr>
          <p:spPr>
            <a:xfrm>
              <a:off x="4982373" y="2208496"/>
              <a:ext cx="2227648" cy="2227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endParaRPr>
            </a:p>
          </p:txBody>
        </p:sp>
        <p:grpSp>
          <p:nvGrpSpPr>
            <p:cNvPr id="18" name="Group 35"/>
            <p:cNvGrpSpPr>
              <a:grpSpLocks noChangeAspect="1"/>
            </p:cNvGrpSpPr>
            <p:nvPr/>
          </p:nvGrpSpPr>
          <p:grpSpPr>
            <a:xfrm>
              <a:off x="7021143" y="3577005"/>
              <a:ext cx="86125" cy="161136"/>
              <a:chOff x="4164" y="2298"/>
              <a:chExt cx="31" cy="58"/>
            </a:xfrm>
            <a:grpFill/>
          </p:grpSpPr>
          <p:sp>
            <p:nvSpPr>
              <p:cNvPr id="19"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solidFill>
                    <a:srgbClr val="56777F"/>
                  </a:solidFill>
                </a:endParaRPr>
              </a:p>
            </p:txBody>
          </p:sp>
          <p:sp>
            <p:nvSpPr>
              <p:cNvPr id="20"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solidFill>
                    <a:srgbClr val="56777F"/>
                  </a:solidFill>
                </a:endParaRPr>
              </a:p>
            </p:txBody>
          </p:sp>
        </p:grpSp>
      </p:grpSp>
      <p:grpSp>
        <p:nvGrpSpPr>
          <p:cNvPr id="21" name="组合 1"/>
          <p:cNvGrpSpPr/>
          <p:nvPr/>
        </p:nvGrpSpPr>
        <p:grpSpPr>
          <a:xfrm>
            <a:off x="2840782" y="2230476"/>
            <a:ext cx="1764007" cy="669759"/>
            <a:chOff x="6382171" y="2195545"/>
            <a:chExt cx="1764007" cy="669759"/>
          </a:xfrm>
        </p:grpSpPr>
        <p:sp>
          <p:nvSpPr>
            <p:cNvPr id="22" name="TextBox 20"/>
            <p:cNvSpPr txBox="1"/>
            <p:nvPr/>
          </p:nvSpPr>
          <p:spPr bwMode="auto">
            <a:xfrm>
              <a:off x="6382171" y="2494098"/>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900">
                  <a:solidFill>
                    <a:schemeClr val="bg1"/>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sp>
          <p:nvSpPr>
            <p:cNvPr id="23"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cs charset="-122" pitchFamily="2" typeface="宋体"/>
                </a:rPr>
                <a:t>标题文字</a:t>
              </a:r>
            </a:p>
          </p:txBody>
        </p:sp>
      </p:grpSp>
      <p:grpSp>
        <p:nvGrpSpPr>
          <p:cNvPr id="24" name="组合 1"/>
          <p:cNvGrpSpPr/>
          <p:nvPr/>
        </p:nvGrpSpPr>
        <p:grpSpPr>
          <a:xfrm>
            <a:off x="2840782" y="4270608"/>
            <a:ext cx="1764007" cy="669759"/>
            <a:chOff x="6382171" y="2195545"/>
            <a:chExt cx="1764007" cy="669759"/>
          </a:xfrm>
        </p:grpSpPr>
        <p:sp>
          <p:nvSpPr>
            <p:cNvPr id="25" name="TextBox 20"/>
            <p:cNvSpPr txBox="1"/>
            <p:nvPr/>
          </p:nvSpPr>
          <p:spPr bwMode="auto">
            <a:xfrm>
              <a:off x="6382171" y="2494099"/>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900">
                  <a:solidFill>
                    <a:schemeClr val="bg1"/>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sp>
          <p:nvSpPr>
            <p:cNvPr id="26"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cs charset="-122" pitchFamily="2" typeface="宋体"/>
                </a:rPr>
                <a:t>标题文字</a:t>
              </a:r>
            </a:p>
          </p:txBody>
        </p:sp>
      </p:grpSp>
      <p:grpSp>
        <p:nvGrpSpPr>
          <p:cNvPr id="27" name="组合 1"/>
          <p:cNvGrpSpPr/>
          <p:nvPr/>
        </p:nvGrpSpPr>
        <p:grpSpPr>
          <a:xfrm>
            <a:off x="7701511" y="2230476"/>
            <a:ext cx="1764007" cy="669759"/>
            <a:chOff x="6382171" y="2195545"/>
            <a:chExt cx="1764007" cy="669759"/>
          </a:xfrm>
        </p:grpSpPr>
        <p:sp>
          <p:nvSpPr>
            <p:cNvPr id="28" name="TextBox 20"/>
            <p:cNvSpPr txBox="1"/>
            <p:nvPr/>
          </p:nvSpPr>
          <p:spPr bwMode="auto">
            <a:xfrm>
              <a:off x="6382172" y="2494098"/>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900">
                  <a:solidFill>
                    <a:schemeClr val="bg1"/>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sp>
          <p:nvSpPr>
            <p:cNvPr id="29" name="TextBox 19"/>
            <p:cNvSpPr txBox="1">
              <a:spLocks noChangeArrowheads="1"/>
            </p:cNvSpPr>
            <p:nvPr/>
          </p:nvSpPr>
          <p:spPr bwMode="auto">
            <a:xfrm>
              <a:off x="6382173"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cs charset="-122" pitchFamily="2" typeface="宋体"/>
                </a:rPr>
                <a:t>标题文字</a:t>
              </a:r>
            </a:p>
          </p:txBody>
        </p:sp>
      </p:grpSp>
      <p:grpSp>
        <p:nvGrpSpPr>
          <p:cNvPr id="30" name="组合 1"/>
          <p:cNvGrpSpPr/>
          <p:nvPr/>
        </p:nvGrpSpPr>
        <p:grpSpPr>
          <a:xfrm>
            <a:off x="7701511" y="4270608"/>
            <a:ext cx="1764007" cy="669759"/>
            <a:chOff x="6382171" y="2195545"/>
            <a:chExt cx="1764007" cy="669759"/>
          </a:xfrm>
        </p:grpSpPr>
        <p:sp>
          <p:nvSpPr>
            <p:cNvPr id="31" name="TextBox 20"/>
            <p:cNvSpPr txBox="1"/>
            <p:nvPr/>
          </p:nvSpPr>
          <p:spPr bwMode="auto">
            <a:xfrm>
              <a:off x="6382172" y="2494099"/>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900">
                  <a:solidFill>
                    <a:schemeClr val="bg1"/>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sp>
          <p:nvSpPr>
            <p:cNvPr id="32" name="TextBox 19"/>
            <p:cNvSpPr txBox="1">
              <a:spLocks noChangeArrowheads="1"/>
            </p:cNvSpPr>
            <p:nvPr/>
          </p:nvSpPr>
          <p:spPr bwMode="auto">
            <a:xfrm>
              <a:off x="6382173"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cs charset="-122" pitchFamily="2" typeface="宋体"/>
                </a:rPr>
                <a:t>标题文字</a:t>
              </a:r>
            </a:p>
          </p:txBody>
        </p:sp>
      </p:grpSp>
      <p:sp>
        <p:nvSpPr>
          <p:cNvPr id="33" name="TextBox 19"/>
          <p:cNvSpPr txBox="1">
            <a:spLocks noChangeArrowheads="1"/>
          </p:cNvSpPr>
          <p:nvPr/>
        </p:nvSpPr>
        <p:spPr bwMode="auto">
          <a:xfrm>
            <a:off x="5694814" y="3732057"/>
            <a:ext cx="926862" cy="58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z="1600">
                <a:solidFill>
                  <a:srgbClr val="395E9D"/>
                </a:solidFill>
                <a:latin charset="-122" panose="020b0503020204020204" pitchFamily="34" typeface="微软雅黑"/>
                <a:ea charset="-122" panose="020b0503020204020204" pitchFamily="34" typeface="微软雅黑"/>
                <a:cs charset="-122" pitchFamily="2" typeface="宋体"/>
              </a:rPr>
              <a:t>标题</a:t>
            </a:r>
          </a:p>
          <a:p>
            <a:pPr algn="ctr" fontAlgn="base">
              <a:spcBef>
                <a:spcPct val="0"/>
              </a:spcBef>
              <a:spcAft>
                <a:spcPct val="0"/>
              </a:spcAft>
            </a:pPr>
            <a:r>
              <a:rPr altLang="en-US" lang="zh-CN" sz="1600">
                <a:solidFill>
                  <a:srgbClr val="395E9D"/>
                </a:solidFill>
                <a:latin charset="-122" panose="020b0503020204020204" pitchFamily="34" typeface="微软雅黑"/>
                <a:ea charset="-122" panose="020b0503020204020204" pitchFamily="34" typeface="微软雅黑"/>
                <a:cs charset="-122" pitchFamily="2" typeface="宋体"/>
              </a:rPr>
              <a:t>文字</a:t>
            </a:r>
          </a:p>
        </p:txBody>
      </p:sp>
    </p:spTree>
    <p:custDataLst>
      <p:tags r:id="rId4"/>
    </p:custDataLst>
    <p:extLst>
      <p:ext uri="{BB962C8B-B14F-4D97-AF65-F5344CB8AC3E}">
        <p14:creationId val="3271969999"/>
      </p:ext>
    </p:extLst>
  </p:cSld>
  <p:clrMapOvr>
    <a:masterClrMapping/>
  </p:clrMapOvr>
  <mc:AlternateContent>
    <mc:Choice Requires="p14">
      <p:transition advTm="3080" p14:dur="2000" spd="slow"/>
    </mc:Choice>
    <mc:Fallback>
      <p:transition advTm="308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p:cTn dur="500" fill="hold" id="32"/>
                                        <p:tgtEl>
                                          <p:spTgt spid="11"/>
                                        </p:tgtEl>
                                        <p:attrNameLst>
                                          <p:attrName>ppt_w</p:attrName>
                                        </p:attrNameLst>
                                      </p:cBhvr>
                                      <p:tavLst>
                                        <p:tav tm="0">
                                          <p:val>
                                            <p:fltVal val="0"/>
                                          </p:val>
                                        </p:tav>
                                        <p:tav tm="100000">
                                          <p:val>
                                            <p:strVal val="#ppt_w"/>
                                          </p:val>
                                        </p:tav>
                                      </p:tavLst>
                                    </p:anim>
                                    <p:anim calcmode="lin" valueType="num">
                                      <p:cBhvr>
                                        <p:cTn dur="500" fill="hold" id="33"/>
                                        <p:tgtEl>
                                          <p:spTgt spid="11"/>
                                        </p:tgtEl>
                                        <p:attrNameLst>
                                          <p:attrName>ppt_h</p:attrName>
                                        </p:attrNameLst>
                                      </p:cBhvr>
                                      <p:tavLst>
                                        <p:tav tm="0">
                                          <p:val>
                                            <p:fltVal val="0"/>
                                          </p:val>
                                        </p:tav>
                                        <p:tav tm="100000">
                                          <p:val>
                                            <p:strVal val="#ppt_h"/>
                                          </p:val>
                                        </p:tav>
                                      </p:tavLst>
                                    </p:anim>
                                    <p:animEffect filter="fade" transition="in">
                                      <p:cBhvr>
                                        <p:cTn dur="500" id="34"/>
                                        <p:tgtEl>
                                          <p:spTgt spid="11"/>
                                        </p:tgtEl>
                                      </p:cBhvr>
                                    </p:animEffect>
                                  </p:childTnLst>
                                </p:cTn>
                              </p:par>
                              <p:par>
                                <p:cTn fill="hold" id="35" nodeType="withEffect" presetClass="entr" presetID="53" presetSubtype="0">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p:cTn dur="500" fill="hold" id="37"/>
                                        <p:tgtEl>
                                          <p:spTgt spid="16"/>
                                        </p:tgtEl>
                                        <p:attrNameLst>
                                          <p:attrName>ppt_w</p:attrName>
                                        </p:attrNameLst>
                                      </p:cBhvr>
                                      <p:tavLst>
                                        <p:tav tm="0">
                                          <p:val>
                                            <p:fltVal val="0"/>
                                          </p:val>
                                        </p:tav>
                                        <p:tav tm="100000">
                                          <p:val>
                                            <p:strVal val="#ppt_w"/>
                                          </p:val>
                                        </p:tav>
                                      </p:tavLst>
                                    </p:anim>
                                    <p:anim calcmode="lin" valueType="num">
                                      <p:cBhvr>
                                        <p:cTn dur="500" fill="hold" id="38"/>
                                        <p:tgtEl>
                                          <p:spTgt spid="16"/>
                                        </p:tgtEl>
                                        <p:attrNameLst>
                                          <p:attrName>ppt_h</p:attrName>
                                        </p:attrNameLst>
                                      </p:cBhvr>
                                      <p:tavLst>
                                        <p:tav tm="0">
                                          <p:val>
                                            <p:fltVal val="0"/>
                                          </p:val>
                                        </p:tav>
                                        <p:tav tm="100000">
                                          <p:val>
                                            <p:strVal val="#ppt_h"/>
                                          </p:val>
                                        </p:tav>
                                      </p:tavLst>
                                    </p:anim>
                                    <p:animEffect filter="fade" transition="in">
                                      <p:cBhvr>
                                        <p:cTn dur="500" id="39"/>
                                        <p:tgtEl>
                                          <p:spTgt spid="16"/>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500" fill="hold" id="42"/>
                                        <p:tgtEl>
                                          <p:spTgt spid="33"/>
                                        </p:tgtEl>
                                        <p:attrNameLst>
                                          <p:attrName>ppt_w</p:attrName>
                                        </p:attrNameLst>
                                      </p:cBhvr>
                                      <p:tavLst>
                                        <p:tav tm="0">
                                          <p:val>
                                            <p:fltVal val="0"/>
                                          </p:val>
                                        </p:tav>
                                        <p:tav tm="100000">
                                          <p:val>
                                            <p:strVal val="#ppt_w"/>
                                          </p:val>
                                        </p:tav>
                                      </p:tavLst>
                                    </p:anim>
                                    <p:anim calcmode="lin" valueType="num">
                                      <p:cBhvr>
                                        <p:cTn dur="500" fill="hold" id="43"/>
                                        <p:tgtEl>
                                          <p:spTgt spid="33"/>
                                        </p:tgtEl>
                                        <p:attrNameLst>
                                          <p:attrName>ppt_h</p:attrName>
                                        </p:attrNameLst>
                                      </p:cBhvr>
                                      <p:tavLst>
                                        <p:tav tm="0">
                                          <p:val>
                                            <p:fltVal val="0"/>
                                          </p:val>
                                        </p:tav>
                                        <p:tav tm="100000">
                                          <p:val>
                                            <p:strVal val="#ppt_h"/>
                                          </p:val>
                                        </p:tav>
                                      </p:tavLst>
                                    </p:anim>
                                    <p:animEffect filter="fade" transition="in">
                                      <p:cBhvr>
                                        <p:cTn dur="500" id="44"/>
                                        <p:tgtEl>
                                          <p:spTgt spid="3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8"/>
                                        </p:tgtEl>
                                        <p:attrNameLst>
                                          <p:attrName>style.visibility</p:attrName>
                                        </p:attrNameLst>
                                      </p:cBhvr>
                                      <p:to>
                                        <p:strVal val="visible"/>
                                      </p:to>
                                    </p:set>
                                    <p:anim calcmode="lin" valueType="num">
                                      <p:cBhvr>
                                        <p:cTn dur="500" fill="hold" id="47"/>
                                        <p:tgtEl>
                                          <p:spTgt spid="8"/>
                                        </p:tgtEl>
                                        <p:attrNameLst>
                                          <p:attrName>ppt_w</p:attrName>
                                        </p:attrNameLst>
                                      </p:cBhvr>
                                      <p:tavLst>
                                        <p:tav tm="0">
                                          <p:val>
                                            <p:fltVal val="0"/>
                                          </p:val>
                                        </p:tav>
                                        <p:tav tm="100000">
                                          <p:val>
                                            <p:strVal val="#ppt_w"/>
                                          </p:val>
                                        </p:tav>
                                      </p:tavLst>
                                    </p:anim>
                                    <p:anim calcmode="lin" valueType="num">
                                      <p:cBhvr>
                                        <p:cTn dur="500" fill="hold" id="48"/>
                                        <p:tgtEl>
                                          <p:spTgt spid="8"/>
                                        </p:tgtEl>
                                        <p:attrNameLst>
                                          <p:attrName>ppt_h</p:attrName>
                                        </p:attrNameLst>
                                      </p:cBhvr>
                                      <p:tavLst>
                                        <p:tav tm="0">
                                          <p:val>
                                            <p:fltVal val="0"/>
                                          </p:val>
                                        </p:tav>
                                        <p:tav tm="100000">
                                          <p:val>
                                            <p:strVal val="#ppt_h"/>
                                          </p:val>
                                        </p:tav>
                                      </p:tavLst>
                                    </p:anim>
                                    <p:animEffect filter="fade" transition="in">
                                      <p:cBhvr>
                                        <p:cTn dur="500" id="49"/>
                                        <p:tgtEl>
                                          <p:spTgt spid="8"/>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42" presetSubtype="0">
                                  <p:stCondLst>
                                    <p:cond delay="0"/>
                                  </p:stCondLst>
                                  <p:childTnLst>
                                    <p:set>
                                      <p:cBhvr>
                                        <p:cTn dur="1" fill="hold" id="53">
                                          <p:stCondLst>
                                            <p:cond delay="0"/>
                                          </p:stCondLst>
                                        </p:cTn>
                                        <p:tgtEl>
                                          <p:spTgt spid="21"/>
                                        </p:tgtEl>
                                        <p:attrNameLst>
                                          <p:attrName>style.visibility</p:attrName>
                                        </p:attrNameLst>
                                      </p:cBhvr>
                                      <p:to>
                                        <p:strVal val="visible"/>
                                      </p:to>
                                    </p:set>
                                    <p:animEffect filter="fade" transition="in">
                                      <p:cBhvr>
                                        <p:cTn dur="500" id="54"/>
                                        <p:tgtEl>
                                          <p:spTgt spid="21"/>
                                        </p:tgtEl>
                                      </p:cBhvr>
                                    </p:animEffect>
                                    <p:anim calcmode="lin" valueType="num">
                                      <p:cBhvr>
                                        <p:cTn dur="500" fill="hold" id="55"/>
                                        <p:tgtEl>
                                          <p:spTgt spid="21"/>
                                        </p:tgtEl>
                                        <p:attrNameLst>
                                          <p:attrName>ppt_x</p:attrName>
                                        </p:attrNameLst>
                                      </p:cBhvr>
                                      <p:tavLst>
                                        <p:tav tm="0">
                                          <p:val>
                                            <p:strVal val="#ppt_x"/>
                                          </p:val>
                                        </p:tav>
                                        <p:tav tm="100000">
                                          <p:val>
                                            <p:strVal val="#ppt_x"/>
                                          </p:val>
                                        </p:tav>
                                      </p:tavLst>
                                    </p:anim>
                                    <p:anim calcmode="lin" valueType="num">
                                      <p:cBhvr>
                                        <p:cTn dur="500" fill="hold" id="56"/>
                                        <p:tgtEl>
                                          <p:spTgt spid="21"/>
                                        </p:tgtEl>
                                        <p:attrNameLst>
                                          <p:attrName>ppt_y</p:attrName>
                                        </p:attrNameLst>
                                      </p:cBhvr>
                                      <p:tavLst>
                                        <p:tav tm="0">
                                          <p:val>
                                            <p:strVal val="#ppt_y+.1"/>
                                          </p:val>
                                        </p:tav>
                                        <p:tav tm="100000">
                                          <p:val>
                                            <p:strVal val="#ppt_y"/>
                                          </p:val>
                                        </p:tav>
                                      </p:tavLst>
                                    </p:anim>
                                  </p:childTnLst>
                                </p:cTn>
                              </p:par>
                              <p:par>
                                <p:cTn fill="hold" id="57" nodeType="withEffect" presetClass="entr" presetID="47" presetSubtype="0">
                                  <p:stCondLst>
                                    <p:cond delay="0"/>
                                  </p:stCondLst>
                                  <p:childTnLst>
                                    <p:set>
                                      <p:cBhvr>
                                        <p:cTn dur="1" fill="hold" id="58">
                                          <p:stCondLst>
                                            <p:cond delay="0"/>
                                          </p:stCondLst>
                                        </p:cTn>
                                        <p:tgtEl>
                                          <p:spTgt spid="24"/>
                                        </p:tgtEl>
                                        <p:attrNameLst>
                                          <p:attrName>style.visibility</p:attrName>
                                        </p:attrNameLst>
                                      </p:cBhvr>
                                      <p:to>
                                        <p:strVal val="visible"/>
                                      </p:to>
                                    </p:set>
                                    <p:animEffect filter="fade" transition="in">
                                      <p:cBhvr>
                                        <p:cTn dur="500" id="59"/>
                                        <p:tgtEl>
                                          <p:spTgt spid="24"/>
                                        </p:tgtEl>
                                      </p:cBhvr>
                                    </p:animEffect>
                                    <p:anim calcmode="lin" valueType="num">
                                      <p:cBhvr>
                                        <p:cTn dur="500" fill="hold" id="60"/>
                                        <p:tgtEl>
                                          <p:spTgt spid="24"/>
                                        </p:tgtEl>
                                        <p:attrNameLst>
                                          <p:attrName>ppt_x</p:attrName>
                                        </p:attrNameLst>
                                      </p:cBhvr>
                                      <p:tavLst>
                                        <p:tav tm="0">
                                          <p:val>
                                            <p:strVal val="#ppt_x"/>
                                          </p:val>
                                        </p:tav>
                                        <p:tav tm="100000">
                                          <p:val>
                                            <p:strVal val="#ppt_x"/>
                                          </p:val>
                                        </p:tav>
                                      </p:tavLst>
                                    </p:anim>
                                    <p:anim calcmode="lin" valueType="num">
                                      <p:cBhvr>
                                        <p:cTn dur="500" fill="hold" id="61"/>
                                        <p:tgtEl>
                                          <p:spTgt spid="24"/>
                                        </p:tgtEl>
                                        <p:attrNameLst>
                                          <p:attrName>ppt_y</p:attrName>
                                        </p:attrNameLst>
                                      </p:cBhvr>
                                      <p:tavLst>
                                        <p:tav tm="0">
                                          <p:val>
                                            <p:strVal val="#ppt_y-.1"/>
                                          </p:val>
                                        </p:tav>
                                        <p:tav tm="100000">
                                          <p:val>
                                            <p:strVal val="#ppt_y"/>
                                          </p:val>
                                        </p:tav>
                                      </p:tavLst>
                                    </p:anim>
                                  </p:childTnLst>
                                </p:cTn>
                              </p:par>
                              <p:par>
                                <p:cTn fill="hold" id="62" nodeType="withEffect" presetClass="entr" presetID="42" presetSubtype="0">
                                  <p:stCondLst>
                                    <p:cond delay="0"/>
                                  </p:stCondLst>
                                  <p:childTnLst>
                                    <p:set>
                                      <p:cBhvr>
                                        <p:cTn dur="1" fill="hold" id="63">
                                          <p:stCondLst>
                                            <p:cond delay="0"/>
                                          </p:stCondLst>
                                        </p:cTn>
                                        <p:tgtEl>
                                          <p:spTgt spid="27"/>
                                        </p:tgtEl>
                                        <p:attrNameLst>
                                          <p:attrName>style.visibility</p:attrName>
                                        </p:attrNameLst>
                                      </p:cBhvr>
                                      <p:to>
                                        <p:strVal val="visible"/>
                                      </p:to>
                                    </p:set>
                                    <p:animEffect filter="fade" transition="in">
                                      <p:cBhvr>
                                        <p:cTn dur="500" id="64"/>
                                        <p:tgtEl>
                                          <p:spTgt spid="27"/>
                                        </p:tgtEl>
                                      </p:cBhvr>
                                    </p:animEffect>
                                    <p:anim calcmode="lin" valueType="num">
                                      <p:cBhvr>
                                        <p:cTn dur="500" fill="hold" id="65"/>
                                        <p:tgtEl>
                                          <p:spTgt spid="27"/>
                                        </p:tgtEl>
                                        <p:attrNameLst>
                                          <p:attrName>ppt_x</p:attrName>
                                        </p:attrNameLst>
                                      </p:cBhvr>
                                      <p:tavLst>
                                        <p:tav tm="0">
                                          <p:val>
                                            <p:strVal val="#ppt_x"/>
                                          </p:val>
                                        </p:tav>
                                        <p:tav tm="100000">
                                          <p:val>
                                            <p:strVal val="#ppt_x"/>
                                          </p:val>
                                        </p:tav>
                                      </p:tavLst>
                                    </p:anim>
                                    <p:anim calcmode="lin" valueType="num">
                                      <p:cBhvr>
                                        <p:cTn dur="500" fill="hold" id="66"/>
                                        <p:tgtEl>
                                          <p:spTgt spid="27"/>
                                        </p:tgtEl>
                                        <p:attrNameLst>
                                          <p:attrName>ppt_y</p:attrName>
                                        </p:attrNameLst>
                                      </p:cBhvr>
                                      <p:tavLst>
                                        <p:tav tm="0">
                                          <p:val>
                                            <p:strVal val="#ppt_y+.1"/>
                                          </p:val>
                                        </p:tav>
                                        <p:tav tm="100000">
                                          <p:val>
                                            <p:strVal val="#ppt_y"/>
                                          </p:val>
                                        </p:tav>
                                      </p:tavLst>
                                    </p:anim>
                                  </p:childTnLst>
                                </p:cTn>
                              </p:par>
                              <p:par>
                                <p:cTn fill="hold" id="67" nodeType="withEffect" presetClass="entr" presetID="47" presetSubtype="0">
                                  <p:stCondLst>
                                    <p:cond delay="0"/>
                                  </p:stCondLst>
                                  <p:childTnLst>
                                    <p:set>
                                      <p:cBhvr>
                                        <p:cTn dur="1" fill="hold" id="68">
                                          <p:stCondLst>
                                            <p:cond delay="0"/>
                                          </p:stCondLst>
                                        </p:cTn>
                                        <p:tgtEl>
                                          <p:spTgt spid="30"/>
                                        </p:tgtEl>
                                        <p:attrNameLst>
                                          <p:attrName>style.visibility</p:attrName>
                                        </p:attrNameLst>
                                      </p:cBhvr>
                                      <p:to>
                                        <p:strVal val="visible"/>
                                      </p:to>
                                    </p:set>
                                    <p:animEffect filter="fade" transition="in">
                                      <p:cBhvr>
                                        <p:cTn dur="500" id="69"/>
                                        <p:tgtEl>
                                          <p:spTgt spid="30"/>
                                        </p:tgtEl>
                                      </p:cBhvr>
                                    </p:animEffect>
                                    <p:anim calcmode="lin" valueType="num">
                                      <p:cBhvr>
                                        <p:cTn dur="500" fill="hold" id="70"/>
                                        <p:tgtEl>
                                          <p:spTgt spid="30"/>
                                        </p:tgtEl>
                                        <p:attrNameLst>
                                          <p:attrName>ppt_x</p:attrName>
                                        </p:attrNameLst>
                                      </p:cBhvr>
                                      <p:tavLst>
                                        <p:tav tm="0">
                                          <p:val>
                                            <p:strVal val="#ppt_x"/>
                                          </p:val>
                                        </p:tav>
                                        <p:tav tm="100000">
                                          <p:val>
                                            <p:strVal val="#ppt_x"/>
                                          </p:val>
                                        </p:tav>
                                      </p:tavLst>
                                    </p:anim>
                                    <p:anim calcmode="lin" valueType="num">
                                      <p:cBhvr>
                                        <p:cTn dur="500" fill="hold" id="71"/>
                                        <p:tgtEl>
                                          <p:spTgt spid="30"/>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0"/>
                                  </p:stCondLst>
                                  <p:childTnLst>
                                    <p:set>
                                      <p:cBhvr>
                                        <p:cTn dur="1" fill="hold" id="73">
                                          <p:stCondLst>
                                            <p:cond delay="0"/>
                                          </p:stCondLst>
                                        </p:cTn>
                                        <p:tgtEl>
                                          <p:spTgt spid="14"/>
                                        </p:tgtEl>
                                        <p:attrNameLst>
                                          <p:attrName>style.visibility</p:attrName>
                                        </p:attrNameLst>
                                      </p:cBhvr>
                                      <p:to>
                                        <p:strVal val="visible"/>
                                      </p:to>
                                    </p:set>
                                    <p:animEffect filter="fade" transition="in">
                                      <p:cBhvr>
                                        <p:cTn dur="500" id="74"/>
                                        <p:tgtEl>
                                          <p:spTgt spid="14"/>
                                        </p:tgtEl>
                                      </p:cBhvr>
                                    </p:animEffect>
                                    <p:anim calcmode="lin" valueType="num">
                                      <p:cBhvr>
                                        <p:cTn dur="500" fill="hold" id="75"/>
                                        <p:tgtEl>
                                          <p:spTgt spid="14"/>
                                        </p:tgtEl>
                                        <p:attrNameLst>
                                          <p:attrName>ppt_x</p:attrName>
                                        </p:attrNameLst>
                                      </p:cBhvr>
                                      <p:tavLst>
                                        <p:tav tm="0">
                                          <p:val>
                                            <p:strVal val="#ppt_x"/>
                                          </p:val>
                                        </p:tav>
                                        <p:tav tm="100000">
                                          <p:val>
                                            <p:strVal val="#ppt_x"/>
                                          </p:val>
                                        </p:tav>
                                      </p:tavLst>
                                    </p:anim>
                                    <p:anim calcmode="lin" valueType="num">
                                      <p:cBhvr>
                                        <p:cTn dur="500" fill="hold" id="76"/>
                                        <p:tgtEl>
                                          <p:spTgt spid="14"/>
                                        </p:tgtEl>
                                        <p:attrNameLst>
                                          <p:attrName>ppt_y</p:attrName>
                                        </p:attrNameLst>
                                      </p:cBhvr>
                                      <p:tavLst>
                                        <p:tav tm="0">
                                          <p:val>
                                            <p:strVal val="#ppt_y+.1"/>
                                          </p:val>
                                        </p:tav>
                                        <p:tav tm="100000">
                                          <p:val>
                                            <p:strVal val="#ppt_y"/>
                                          </p:val>
                                        </p:tav>
                                      </p:tavLst>
                                    </p:anim>
                                  </p:childTnLst>
                                </p:cTn>
                              </p:par>
                              <p:par>
                                <p:cTn fill="hold" grpId="0" id="77" nodeType="withEffect" presetClass="entr" presetID="47" presetSubtype="0">
                                  <p:stCondLst>
                                    <p:cond delay="0"/>
                                  </p:stCondLst>
                                  <p:childTnLst>
                                    <p:set>
                                      <p:cBhvr>
                                        <p:cTn dur="1" fill="hold" id="78">
                                          <p:stCondLst>
                                            <p:cond delay="0"/>
                                          </p:stCondLst>
                                        </p:cTn>
                                        <p:tgtEl>
                                          <p:spTgt spid="15"/>
                                        </p:tgtEl>
                                        <p:attrNameLst>
                                          <p:attrName>style.visibility</p:attrName>
                                        </p:attrNameLst>
                                      </p:cBhvr>
                                      <p:to>
                                        <p:strVal val="visible"/>
                                      </p:to>
                                    </p:set>
                                    <p:animEffect filter="fade" transition="in">
                                      <p:cBhvr>
                                        <p:cTn dur="500" id="79"/>
                                        <p:tgtEl>
                                          <p:spTgt spid="15"/>
                                        </p:tgtEl>
                                      </p:cBhvr>
                                    </p:animEffect>
                                    <p:anim calcmode="lin" valueType="num">
                                      <p:cBhvr>
                                        <p:cTn dur="500" fill="hold" id="80"/>
                                        <p:tgtEl>
                                          <p:spTgt spid="15"/>
                                        </p:tgtEl>
                                        <p:attrNameLst>
                                          <p:attrName>ppt_x</p:attrName>
                                        </p:attrNameLst>
                                      </p:cBhvr>
                                      <p:tavLst>
                                        <p:tav tm="0">
                                          <p:val>
                                            <p:strVal val="#ppt_x"/>
                                          </p:val>
                                        </p:tav>
                                        <p:tav tm="100000">
                                          <p:val>
                                            <p:strVal val="#ppt_x"/>
                                          </p:val>
                                        </p:tav>
                                      </p:tavLst>
                                    </p:anim>
                                    <p:anim calcmode="lin" valueType="num">
                                      <p:cBhvr>
                                        <p:cTn dur="500" fill="hold" id="81"/>
                                        <p:tgtEl>
                                          <p:spTgt spid="15"/>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12"/>
                                        </p:tgtEl>
                                        <p:attrNameLst>
                                          <p:attrName>style.visibility</p:attrName>
                                        </p:attrNameLst>
                                      </p:cBhvr>
                                      <p:to>
                                        <p:strVal val="visible"/>
                                      </p:to>
                                    </p:set>
                                    <p:animEffect filter="fade" transition="in">
                                      <p:cBhvr>
                                        <p:cTn dur="500" id="84"/>
                                        <p:tgtEl>
                                          <p:spTgt spid="12"/>
                                        </p:tgtEl>
                                      </p:cBhvr>
                                    </p:animEffect>
                                    <p:anim calcmode="lin" valueType="num">
                                      <p:cBhvr>
                                        <p:cTn dur="500" fill="hold" id="85"/>
                                        <p:tgtEl>
                                          <p:spTgt spid="12"/>
                                        </p:tgtEl>
                                        <p:attrNameLst>
                                          <p:attrName>ppt_x</p:attrName>
                                        </p:attrNameLst>
                                      </p:cBhvr>
                                      <p:tavLst>
                                        <p:tav tm="0">
                                          <p:val>
                                            <p:strVal val="#ppt_x"/>
                                          </p:val>
                                        </p:tav>
                                        <p:tav tm="100000">
                                          <p:val>
                                            <p:strVal val="#ppt_x"/>
                                          </p:val>
                                        </p:tav>
                                      </p:tavLst>
                                    </p:anim>
                                    <p:anim calcmode="lin" valueType="num">
                                      <p:cBhvr>
                                        <p:cTn dur="500" fill="hold" id="86"/>
                                        <p:tgtEl>
                                          <p:spTgt spid="12"/>
                                        </p:tgtEl>
                                        <p:attrNameLst>
                                          <p:attrName>ppt_y</p:attrName>
                                        </p:attrNameLst>
                                      </p:cBhvr>
                                      <p:tavLst>
                                        <p:tav tm="0">
                                          <p:val>
                                            <p:strVal val="#ppt_y+.1"/>
                                          </p:val>
                                        </p:tav>
                                        <p:tav tm="100000">
                                          <p:val>
                                            <p:strVal val="#ppt_y"/>
                                          </p:val>
                                        </p:tav>
                                      </p:tavLst>
                                    </p:anim>
                                  </p:childTnLst>
                                </p:cTn>
                              </p:par>
                              <p:par>
                                <p:cTn fill="hold" grpId="0" id="87" nodeType="withEffect" presetClass="entr" presetID="47" presetSubtype="0">
                                  <p:stCondLst>
                                    <p:cond delay="0"/>
                                  </p:stCondLst>
                                  <p:childTnLst>
                                    <p:set>
                                      <p:cBhvr>
                                        <p:cTn dur="1" fill="hold" id="88">
                                          <p:stCondLst>
                                            <p:cond delay="0"/>
                                          </p:stCondLst>
                                        </p:cTn>
                                        <p:tgtEl>
                                          <p:spTgt spid="13"/>
                                        </p:tgtEl>
                                        <p:attrNameLst>
                                          <p:attrName>style.visibility</p:attrName>
                                        </p:attrNameLst>
                                      </p:cBhvr>
                                      <p:to>
                                        <p:strVal val="visible"/>
                                      </p:to>
                                    </p:set>
                                    <p:animEffect filter="fade" transition="in">
                                      <p:cBhvr>
                                        <p:cTn dur="500" id="89"/>
                                        <p:tgtEl>
                                          <p:spTgt spid="13"/>
                                        </p:tgtEl>
                                      </p:cBhvr>
                                    </p:animEffect>
                                    <p:anim calcmode="lin" valueType="num">
                                      <p:cBhvr>
                                        <p:cTn dur="500" fill="hold" id="90"/>
                                        <p:tgtEl>
                                          <p:spTgt spid="13"/>
                                        </p:tgtEl>
                                        <p:attrNameLst>
                                          <p:attrName>ppt_x</p:attrName>
                                        </p:attrNameLst>
                                      </p:cBhvr>
                                      <p:tavLst>
                                        <p:tav tm="0">
                                          <p:val>
                                            <p:strVal val="#ppt_x"/>
                                          </p:val>
                                        </p:tav>
                                        <p:tav tm="100000">
                                          <p:val>
                                            <p:strVal val="#ppt_x"/>
                                          </p:val>
                                        </p:tav>
                                      </p:tavLst>
                                    </p:anim>
                                    <p:anim calcmode="lin" valueType="num">
                                      <p:cBhvr>
                                        <p:cTn dur="500" fill="hold" id="91"/>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854"/>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104365" y="2003382"/>
            <a:ext cx="1656184" cy="1656184"/>
          </a:xfrm>
          <a:prstGeom prst="rect">
            <a:avLst/>
          </a:prstGeom>
          <a:blipFill>
            <a:blip r:embed="rId4"/>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376173" y="3742863"/>
            <a:ext cx="1656184" cy="1656184"/>
          </a:xfrm>
          <a:prstGeom prst="rect">
            <a:avLst/>
          </a:prstGeom>
          <a:blipFill>
            <a:blip r:embed="rId5"/>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904565" y="2003381"/>
            <a:ext cx="3672408" cy="3395665"/>
          </a:xfrm>
          <a:prstGeom prst="rect">
            <a:avLst/>
          </a:prstGeom>
          <a:blipFill>
            <a:blip r:embed="rId6"/>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2376173" y="2003382"/>
            <a:ext cx="1656184" cy="1656184"/>
            <a:chOff x="1043608" y="1131590"/>
            <a:chExt cx="1656184" cy="1656184"/>
          </a:xfrm>
          <a:solidFill>
            <a:srgbClr val="92D050"/>
          </a:solidFill>
          <a:effectLst>
            <a:outerShdw algn="tl" blurRad="50800" dir="2700000" dist="38100" rotWithShape="0">
              <a:prstClr val="black">
                <a:alpha val="40000"/>
              </a:prstClr>
            </a:outerShdw>
          </a:effectLst>
        </p:grpSpPr>
        <p:sp>
          <p:nvSpPr>
            <p:cNvPr id="10" name="矩形 9"/>
            <p:cNvSpPr/>
            <p:nvPr/>
          </p:nvSpPr>
          <p:spPr>
            <a:xfrm>
              <a:off x="1043608" y="1131590"/>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347"/>
            <p:cNvSpPr txBox="1"/>
            <p:nvPr/>
          </p:nvSpPr>
          <p:spPr>
            <a:xfrm>
              <a:off x="1316672" y="1851670"/>
              <a:ext cx="1273012" cy="548640"/>
            </a:xfrm>
            <a:prstGeom prst="rect">
              <a:avLst/>
            </a:prstGeom>
            <a:noFill/>
          </p:spPr>
          <p:txBody>
            <a:bodyPr rtlCol="0" wrap="square">
              <a:spAutoFit/>
            </a:bodyPr>
            <a:lstStyle/>
            <a:p>
              <a:pPr>
                <a:spcBef>
                  <a:spcPts val="450"/>
                </a:spcBef>
              </a:pPr>
              <a:r>
                <a:rPr altLang="en-US" lang="zh-CN" sz="1000">
                  <a:solidFill>
                    <a:srgbClr val="395E9D"/>
                  </a:solidFill>
                  <a:latin charset="-122" panose="020b0503020204020204" pitchFamily="34" typeface="微软雅黑"/>
                  <a:ea charset="-122" panose="020b0503020204020204" pitchFamily="34" typeface="微软雅黑"/>
                </a:rPr>
                <a:t>在此处添加文字在此处添加在此处添加文字在此处添加</a:t>
              </a:r>
            </a:p>
          </p:txBody>
        </p:sp>
        <p:sp>
          <p:nvSpPr>
            <p:cNvPr id="12" name="文本框 347"/>
            <p:cNvSpPr txBox="1"/>
            <p:nvPr/>
          </p:nvSpPr>
          <p:spPr>
            <a:xfrm>
              <a:off x="1460688" y="1573679"/>
              <a:ext cx="984980" cy="304800"/>
            </a:xfrm>
            <a:prstGeom prst="rect">
              <a:avLst/>
            </a:prstGeom>
            <a:noFill/>
          </p:spPr>
          <p:txBody>
            <a:bodyPr rtlCol="0" wrap="square">
              <a:spAutoFit/>
            </a:bodyPr>
            <a:lstStyle/>
            <a:p>
              <a:pPr>
                <a:spcBef>
                  <a:spcPts val="450"/>
                </a:spcBef>
              </a:pPr>
              <a:r>
                <a:rPr altLang="en-US" lang="zh-CN" sz="1400">
                  <a:solidFill>
                    <a:srgbClr val="395E9D"/>
                  </a:solidFill>
                  <a:latin charset="-122" panose="020b0503020204020204" pitchFamily="34" typeface="微软雅黑"/>
                  <a:ea charset="-122" panose="020b0503020204020204" pitchFamily="34" typeface="微软雅黑"/>
                </a:rPr>
                <a:t>标题内容</a:t>
              </a:r>
            </a:p>
          </p:txBody>
        </p:sp>
      </p:grpSp>
      <p:grpSp>
        <p:nvGrpSpPr>
          <p:cNvPr id="13" name="组合 12"/>
          <p:cNvGrpSpPr/>
          <p:nvPr/>
        </p:nvGrpSpPr>
        <p:grpSpPr>
          <a:xfrm>
            <a:off x="4104365" y="3742863"/>
            <a:ext cx="1656184" cy="1656184"/>
            <a:chOff x="2771800" y="2871071"/>
            <a:chExt cx="1656184" cy="1656184"/>
          </a:xfrm>
          <a:effectLst>
            <a:outerShdw algn="tl" blurRad="50800" dir="2700000" dist="38100" rotWithShape="0">
              <a:prstClr val="black">
                <a:alpha val="40000"/>
              </a:prstClr>
            </a:outerShdw>
          </a:effectLst>
        </p:grpSpPr>
        <p:sp>
          <p:nvSpPr>
            <p:cNvPr id="14" name="矩形 13"/>
            <p:cNvSpPr/>
            <p:nvPr/>
          </p:nvSpPr>
          <p:spPr>
            <a:xfrm>
              <a:off x="2771800" y="2871071"/>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013001" y="3193766"/>
              <a:ext cx="1273012" cy="1049997"/>
              <a:chOff x="3013001" y="3193766"/>
              <a:chExt cx="1273012" cy="1049997"/>
            </a:xfrm>
          </p:grpSpPr>
          <p:sp>
            <p:nvSpPr>
              <p:cNvPr id="16" name="文本框 347"/>
              <p:cNvSpPr txBox="1"/>
              <p:nvPr/>
            </p:nvSpPr>
            <p:spPr>
              <a:xfrm>
                <a:off x="3013001" y="3471757"/>
                <a:ext cx="1273012" cy="548640"/>
              </a:xfrm>
              <a:prstGeom prst="rect">
                <a:avLst/>
              </a:prstGeom>
              <a:noFill/>
            </p:spPr>
            <p:txBody>
              <a:bodyPr rtlCol="0" wrap="square">
                <a:spAutoFit/>
              </a:bodyPr>
              <a:lstStyle/>
              <a:p>
                <a:pPr>
                  <a:spcBef>
                    <a:spcPts val="450"/>
                  </a:spcBef>
                </a:pPr>
                <a:r>
                  <a:rPr altLang="en-US" lang="zh-CN" sz="1000">
                    <a:solidFill>
                      <a:srgbClr val="395E9D"/>
                    </a:solidFill>
                    <a:latin charset="-122" panose="020b0503020204020204" pitchFamily="34" typeface="微软雅黑"/>
                    <a:ea charset="-122" panose="020b0503020204020204" pitchFamily="34" typeface="微软雅黑"/>
                  </a:rPr>
                  <a:t>在此处添加文字在此处添加在此处添加文字在此处添加</a:t>
                </a:r>
              </a:p>
            </p:txBody>
          </p:sp>
          <p:sp>
            <p:nvSpPr>
              <p:cNvPr id="17" name="文本框 347"/>
              <p:cNvSpPr txBox="1"/>
              <p:nvPr/>
            </p:nvSpPr>
            <p:spPr>
              <a:xfrm>
                <a:off x="3157017" y="3193765"/>
                <a:ext cx="984980" cy="304800"/>
              </a:xfrm>
              <a:prstGeom prst="rect">
                <a:avLst/>
              </a:prstGeom>
              <a:noFill/>
            </p:spPr>
            <p:txBody>
              <a:bodyPr rtlCol="0" wrap="square">
                <a:spAutoFit/>
              </a:bodyPr>
              <a:lstStyle/>
              <a:p>
                <a:pPr>
                  <a:spcBef>
                    <a:spcPts val="450"/>
                  </a:spcBef>
                </a:pPr>
                <a:r>
                  <a:rPr altLang="en-US" lang="zh-CN" sz="1400">
                    <a:solidFill>
                      <a:srgbClr val="395E9D"/>
                    </a:solidFill>
                    <a:latin charset="-122" panose="020b0503020204020204" pitchFamily="34" typeface="微软雅黑"/>
                    <a:ea charset="-122" panose="020b0503020204020204" pitchFamily="34" typeface="微软雅黑"/>
                  </a:rPr>
                  <a:t>标题内容</a:t>
                </a:r>
              </a:p>
            </p:txBody>
          </p:sp>
        </p:grpSp>
      </p:grpSp>
    </p:spTree>
    <p:custDataLst>
      <p:tags r:id="rId7"/>
    </p:custDataLst>
    <p:extLst>
      <p:ext uri="{BB962C8B-B14F-4D97-AF65-F5344CB8AC3E}">
        <p14:creationId val="1946531275"/>
      </p:ext>
    </p:extLst>
  </p:cSld>
  <p:clrMapOvr>
    <a:masterClrMapping/>
  </p:clrMapOvr>
  <mc:AlternateContent>
    <mc:Choice Requires="p14">
      <p:transition advTm="2808" p14:dur="2000" spd="slow"/>
    </mc:Choice>
    <mc:Fallback>
      <p:transition advTm="2808"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par>
                                <p:cTn fill="hold" grpId="0" id="8" nodeType="withEffect" presetClass="entr" presetID="2" presetSubtype="1">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500" fill="hold" id="10"/>
                                        <p:tgtEl>
                                          <p:spTgt spid="6"/>
                                        </p:tgtEl>
                                        <p:attrNameLst>
                                          <p:attrName>ppt_x</p:attrName>
                                        </p:attrNameLst>
                                      </p:cBhvr>
                                      <p:tavLst>
                                        <p:tav tm="0">
                                          <p:val>
                                            <p:strVal val="#ppt_x"/>
                                          </p:val>
                                        </p:tav>
                                        <p:tav tm="100000">
                                          <p:val>
                                            <p:strVal val="#ppt_x"/>
                                          </p:val>
                                        </p:tav>
                                      </p:tavLst>
                                    </p:anim>
                                    <p:anim calcmode="lin" valueType="num">
                                      <p:cBhvr additive="base">
                                        <p:cTn dur="500" fill="hold" id="11"/>
                                        <p:tgtEl>
                                          <p:spTgt spid="6"/>
                                        </p:tgtEl>
                                        <p:attrNameLst>
                                          <p:attrName>ppt_y</p:attrName>
                                        </p:attrNameLst>
                                      </p:cBhvr>
                                      <p:tavLst>
                                        <p:tav tm="0">
                                          <p:val>
                                            <p:strVal val="0-#ppt_h/2"/>
                                          </p:val>
                                        </p:tav>
                                        <p:tav tm="100000">
                                          <p:val>
                                            <p:strVal val="#ppt_y"/>
                                          </p:val>
                                        </p:tav>
                                      </p:tavLst>
                                    </p:anim>
                                  </p:childTnLst>
                                </p:cTn>
                              </p:par>
                              <p:par>
                                <p:cTn fill="hold" grpId="0" id="12" nodeType="withEffect" presetClass="entr" presetID="2" presetSubtype="4">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additive="base">
                                        <p:cTn dur="500" fill="hold" id="14"/>
                                        <p:tgtEl>
                                          <p:spTgt spid="7"/>
                                        </p:tgtEl>
                                        <p:attrNameLst>
                                          <p:attrName>ppt_x</p:attrName>
                                        </p:attrNameLst>
                                      </p:cBhvr>
                                      <p:tavLst>
                                        <p:tav tm="0">
                                          <p:val>
                                            <p:strVal val="#ppt_x"/>
                                          </p:val>
                                        </p:tav>
                                        <p:tav tm="100000">
                                          <p:val>
                                            <p:strVal val="#ppt_x"/>
                                          </p:val>
                                        </p:tav>
                                      </p:tavLst>
                                    </p:anim>
                                    <p:anim calcmode="lin" valueType="num">
                                      <p:cBhvr additive="base">
                                        <p:cTn dur="500" fill="hold" id="15"/>
                                        <p:tgtEl>
                                          <p:spTgt spid="7"/>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1">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500" fill="hold" id="18"/>
                                        <p:tgtEl>
                                          <p:spTgt spid="9"/>
                                        </p:tgtEl>
                                        <p:attrNameLst>
                                          <p:attrName>ppt_x</p:attrName>
                                        </p:attrNameLst>
                                      </p:cBhvr>
                                      <p:tavLst>
                                        <p:tav tm="0">
                                          <p:val>
                                            <p:strVal val="#ppt_x"/>
                                          </p:val>
                                        </p:tav>
                                        <p:tav tm="100000">
                                          <p:val>
                                            <p:strVal val="#ppt_x"/>
                                          </p:val>
                                        </p:tav>
                                      </p:tavLst>
                                    </p:anim>
                                    <p:anim calcmode="lin" valueType="num">
                                      <p:cBhvr additive="base">
                                        <p:cTn dur="500" fill="hold" id="19"/>
                                        <p:tgtEl>
                                          <p:spTgt spid="9"/>
                                        </p:tgtEl>
                                        <p:attrNameLst>
                                          <p:attrName>ppt_y</p:attrName>
                                        </p:attrNameLst>
                                      </p:cBhvr>
                                      <p:tavLst>
                                        <p:tav tm="0">
                                          <p:val>
                                            <p:strVal val="0-#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fill="hold" id="22"/>
                                        <p:tgtEl>
                                          <p:spTgt spid="13"/>
                                        </p:tgtEl>
                                        <p:attrNameLst>
                                          <p:attrName>ppt_x</p:attrName>
                                        </p:attrNameLst>
                                      </p:cBhvr>
                                      <p:tavLst>
                                        <p:tav tm="0">
                                          <p:val>
                                            <p:strVal val="#ppt_x"/>
                                          </p:val>
                                        </p:tav>
                                        <p:tav tm="100000">
                                          <p:val>
                                            <p:strVal val="#ppt_x"/>
                                          </p:val>
                                        </p:tav>
                                      </p:tavLst>
                                    </p:anim>
                                    <p:anim calcmode="lin" valueType="num">
                                      <p:cBhvr additive="base">
                                        <p:cTn dur="500" fill="hold" id="23"/>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ppt_x"/>
                                          </p:val>
                                        </p:tav>
                                        <p:tav tm="100000">
                                          <p:val>
                                            <p:strVal val="#ppt_x"/>
                                          </p:val>
                                        </p:tav>
                                      </p:tavLst>
                                    </p:anim>
                                    <p:anim calcmode="lin" valueType="num">
                                      <p:cBhvr additive="base">
                                        <p:cTn dur="500" fill="hold" id="29"/>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86"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28" name="矩形 27"/>
          <p:cNvSpPr/>
          <p:nvPr/>
        </p:nvSpPr>
        <p:spPr>
          <a:xfrm>
            <a:off x="5276845" y="1132210"/>
            <a:ext cx="1714512" cy="762000"/>
          </a:xfrm>
          <a:prstGeom prst="rect">
            <a:avLst/>
          </a:prstGeom>
        </p:spPr>
        <p:txBody>
          <a:bodyPr wrap="square">
            <a:spAutoFit/>
          </a:bodyPr>
          <a:lstStyle/>
          <a:p>
            <a:pPr defTabSz="934242"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4400" u="none">
                <a:ln>
                  <a:noFill/>
                </a:ln>
                <a:solidFill>
                  <a:schemeClr val="bg1"/>
                </a:solidFill>
                <a:effectLst/>
                <a:uLnTx/>
                <a:uFillTx/>
                <a:latin typeface="+mj-ea"/>
                <a:ea typeface="+mj-ea"/>
              </a:rPr>
              <a:t>目  录</a:t>
            </a:r>
          </a:p>
        </p:txBody>
      </p:sp>
      <p:sp>
        <p:nvSpPr>
          <p:cNvPr id="29" name="Rectangle 4"/>
          <p:cNvSpPr txBox="1">
            <a:spLocks noChangeArrowheads="1"/>
          </p:cNvSpPr>
          <p:nvPr/>
        </p:nvSpPr>
        <p:spPr bwMode="auto">
          <a:xfrm>
            <a:off x="5447872" y="1856115"/>
            <a:ext cx="1372458"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fontAlgn="auto" lvl="0">
              <a:spcBef>
                <a:spcPct val="0"/>
              </a:spcBef>
              <a:spcAft>
                <a:spcPct val="0"/>
              </a:spcAft>
              <a:defRPr/>
            </a:pPr>
            <a:r>
              <a:rPr altLang="zh-CN" b="0" kern="0" lang="en-US">
                <a:latin charset="-122" pitchFamily="65" typeface="方正粗倩简体"/>
                <a:ea charset="-122" pitchFamily="65" typeface="方正粗倩简体"/>
              </a:rPr>
              <a:t>CATALOG</a:t>
            </a:r>
          </a:p>
        </p:txBody>
      </p:sp>
      <p:grpSp>
        <p:nvGrpSpPr>
          <p:cNvPr id="50" name="组合 49"/>
          <p:cNvGrpSpPr/>
          <p:nvPr/>
        </p:nvGrpSpPr>
        <p:grpSpPr>
          <a:xfrm>
            <a:off x="2388614" y="2781910"/>
            <a:ext cx="1893688" cy="1606682"/>
            <a:chOff x="1881842" y="2656049"/>
            <a:chExt cx="2397222" cy="2093640"/>
          </a:xfrm>
          <a:solidFill>
            <a:srgbClr val="223B7E"/>
          </a:solidFill>
        </p:grpSpPr>
        <p:grpSp>
          <p:nvGrpSpPr>
            <p:cNvPr id="51" name="组合 91"/>
            <p:cNvGrpSpPr/>
            <p:nvPr/>
          </p:nvGrpSpPr>
          <p:grpSpPr>
            <a:xfrm>
              <a:off x="1881842" y="2656049"/>
              <a:ext cx="2397222" cy="2093640"/>
              <a:chOff x="1511944" y="2420246"/>
              <a:chExt cx="2627152" cy="2294453"/>
            </a:xfrm>
            <a:grpFill/>
            <a:effectLst>
              <a:outerShdw algn="t" blurRad="203200" dir="3780000" dist="38100" rotWithShape="0" sx="103000" sy="103000">
                <a:prstClr val="black">
                  <a:alpha val="25000"/>
                </a:prstClr>
              </a:outerShdw>
            </a:effectLst>
          </p:grpSpPr>
          <p:sp>
            <p:nvSpPr>
              <p:cNvPr id="54"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52" name="Freeform 7"/>
            <p:cNvSpPr/>
            <p:nvPr/>
          </p:nvSpPr>
          <p:spPr bwMode="auto">
            <a:xfrm>
              <a:off x="2193523" y="2932555"/>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53" name="TextBox 56"/>
            <p:cNvSpPr txBox="1"/>
            <p:nvPr/>
          </p:nvSpPr>
          <p:spPr>
            <a:xfrm>
              <a:off x="2685947" y="3334302"/>
              <a:ext cx="1010287" cy="834077"/>
            </a:xfrm>
            <a:prstGeom prst="rect">
              <a:avLst/>
            </a:prstGeom>
            <a:noFill/>
          </p:spPr>
          <p:txBody>
            <a:bodyPr rtlCol="0" wrap="square">
              <a:spAutoFit/>
            </a:bodyPr>
            <a:lstStyle/>
            <a:p>
              <a:r>
                <a:rPr altLang="zh-CN" b="1" lang="en-US" sz="3600">
                  <a:solidFill>
                    <a:srgbClr val="223B7E"/>
                  </a:solidFill>
                  <a:latin charset="-128" panose="02010609010101010101" pitchFamily="1" typeface="DFGothic-EB"/>
                  <a:ea charset="-128" panose="02010609010101010101" pitchFamily="1" typeface="DFGothic-EB"/>
                </a:rPr>
                <a:t>01</a:t>
              </a:r>
            </a:p>
          </p:txBody>
        </p:sp>
      </p:grpSp>
      <p:grpSp>
        <p:nvGrpSpPr>
          <p:cNvPr id="56" name="组合 55"/>
          <p:cNvGrpSpPr/>
          <p:nvPr/>
        </p:nvGrpSpPr>
        <p:grpSpPr>
          <a:xfrm>
            <a:off x="3870333" y="3602281"/>
            <a:ext cx="1876158" cy="1590921"/>
            <a:chOff x="3721944" y="3702869"/>
            <a:chExt cx="2397222" cy="2093640"/>
          </a:xfrm>
          <a:solidFill>
            <a:schemeClr val="bg1"/>
          </a:solidFill>
        </p:grpSpPr>
        <p:grpSp>
          <p:nvGrpSpPr>
            <p:cNvPr id="57" name="组合 97"/>
            <p:cNvGrpSpPr/>
            <p:nvPr/>
          </p:nvGrpSpPr>
          <p:grpSpPr>
            <a:xfrm>
              <a:off x="3721944" y="3702869"/>
              <a:ext cx="2397222" cy="2093640"/>
              <a:chOff x="3721944" y="3702869"/>
              <a:chExt cx="2397222" cy="2093640"/>
            </a:xfrm>
            <a:grpFill/>
          </p:grpSpPr>
          <p:grpSp>
            <p:nvGrpSpPr>
              <p:cNvPr id="59" name="组合 99"/>
              <p:cNvGrpSpPr/>
              <p:nvPr/>
            </p:nvGrpSpPr>
            <p:grpSpPr>
              <a:xfrm>
                <a:off x="3721944" y="3702869"/>
                <a:ext cx="2397222" cy="2093640"/>
                <a:chOff x="1511944" y="2420246"/>
                <a:chExt cx="2627152" cy="2294453"/>
              </a:xfrm>
              <a:grpFill/>
              <a:effectLst>
                <a:outerShdw algn="t" blurRad="203200" dir="3780000" dist="38100" rotWithShape="0" sx="103000" sy="103000">
                  <a:prstClr val="black">
                    <a:alpha val="25000"/>
                  </a:prstClr>
                </a:outerShdw>
              </a:effectLst>
            </p:grpSpPr>
            <p:sp>
              <p:nvSpPr>
                <p:cNvPr id="61"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b="1" lang="zh-CN">
                    <a:solidFill>
                      <a:srgbClr val="223B7E"/>
                    </a:solidFill>
                  </a:endParaRPr>
                </a:p>
              </p:txBody>
            </p:sp>
            <p:sp>
              <p:nvSpPr>
                <p:cNvPr id="62"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b="1" lang="zh-CN">
                    <a:solidFill>
                      <a:srgbClr val="223B7E"/>
                    </a:solidFill>
                  </a:endParaRPr>
                </a:p>
              </p:txBody>
            </p:sp>
          </p:grpSp>
          <p:sp>
            <p:nvSpPr>
              <p:cNvPr id="60" name="Freeform 7"/>
              <p:cNvSpPr/>
              <p:nvPr/>
            </p:nvSpPr>
            <p:spPr bwMode="auto">
              <a:xfrm>
                <a:off x="3984945" y="3946818"/>
                <a:ext cx="1773860" cy="1540628"/>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p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b="1" lang="zh-CN">
                  <a:solidFill>
                    <a:srgbClr val="223B7E"/>
                  </a:solidFill>
                </a:endParaRPr>
              </a:p>
            </p:txBody>
          </p:sp>
        </p:grpSp>
        <p:sp>
          <p:nvSpPr>
            <p:cNvPr id="58" name="TextBox 61"/>
            <p:cNvSpPr txBox="1"/>
            <p:nvPr/>
          </p:nvSpPr>
          <p:spPr>
            <a:xfrm>
              <a:off x="4539137" y="4380484"/>
              <a:ext cx="1010287" cy="842340"/>
            </a:xfrm>
            <a:prstGeom prst="rect">
              <a:avLst/>
            </a:prstGeom>
            <a:grpFill/>
          </p:spPr>
          <p:txBody>
            <a:bodyPr rtlCol="0" wrap="square">
              <a:spAutoFit/>
            </a:bodyPr>
            <a:lstStyle/>
            <a:p>
              <a:r>
                <a:rPr altLang="zh-CN" b="1" lang="en-US" sz="3600">
                  <a:solidFill>
                    <a:srgbClr val="223B7E"/>
                  </a:solidFill>
                  <a:latin charset="-128" panose="02010609010101010101" pitchFamily="1" typeface="DFGothic-EB"/>
                  <a:ea charset="-128" panose="02010609010101010101" pitchFamily="1" typeface="DFGothic-EB"/>
                </a:rPr>
                <a:t>02</a:t>
              </a:r>
            </a:p>
          </p:txBody>
        </p:sp>
      </p:grpSp>
      <p:grpSp>
        <p:nvGrpSpPr>
          <p:cNvPr id="43" name="组合 42"/>
          <p:cNvGrpSpPr/>
          <p:nvPr/>
        </p:nvGrpSpPr>
        <p:grpSpPr>
          <a:xfrm>
            <a:off x="5337948" y="2759243"/>
            <a:ext cx="1894291" cy="1615587"/>
            <a:chOff x="5553262" y="2638733"/>
            <a:chExt cx="2397222" cy="2093640"/>
          </a:xfrm>
          <a:solidFill>
            <a:srgbClr val="223B7E"/>
          </a:solidFill>
        </p:grpSpPr>
        <p:grpSp>
          <p:nvGrpSpPr>
            <p:cNvPr id="44" name="组合 84"/>
            <p:cNvGrpSpPr/>
            <p:nvPr/>
          </p:nvGrpSpPr>
          <p:grpSpPr>
            <a:xfrm>
              <a:off x="5553262" y="2638733"/>
              <a:ext cx="2397222" cy="2093640"/>
              <a:chOff x="5553262" y="2638733"/>
              <a:chExt cx="2397222" cy="2093640"/>
            </a:xfrm>
            <a:grpFill/>
          </p:grpSpPr>
          <p:grpSp>
            <p:nvGrpSpPr>
              <p:cNvPr id="46" name="组合 86"/>
              <p:cNvGrpSpPr/>
              <p:nvPr/>
            </p:nvGrpSpPr>
            <p:grpSpPr>
              <a:xfrm>
                <a:off x="5553262" y="2638733"/>
                <a:ext cx="2397222" cy="2093640"/>
                <a:chOff x="1511944" y="2420246"/>
                <a:chExt cx="2627152" cy="2294453"/>
              </a:xfrm>
              <a:grpFill/>
              <a:effectLst>
                <a:outerShdw algn="t" blurRad="203200" dir="3780000" dist="38100" rotWithShape="0" sx="103000" sy="103000">
                  <a:prstClr val="black">
                    <a:alpha val="25000"/>
                  </a:prstClr>
                </a:outerShdw>
              </a:effectLst>
            </p:grpSpPr>
            <p:sp>
              <p:nvSpPr>
                <p:cNvPr id="48"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47" name="Freeform 7"/>
              <p:cNvSpPr/>
              <p:nvPr/>
            </p:nvSpPr>
            <p:spPr bwMode="auto">
              <a:xfrm>
                <a:off x="5864945" y="2882683"/>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45" name="TextBox 48"/>
            <p:cNvSpPr txBox="1"/>
            <p:nvPr/>
          </p:nvSpPr>
          <p:spPr>
            <a:xfrm>
              <a:off x="6282140" y="3328365"/>
              <a:ext cx="1010288" cy="829480"/>
            </a:xfrm>
            <a:prstGeom prst="rect">
              <a:avLst/>
            </a:prstGeom>
            <a:noFill/>
          </p:spPr>
          <p:txBody>
            <a:bodyPr rtlCol="0" wrap="square">
              <a:spAutoFit/>
            </a:bodyPr>
            <a:lstStyle/>
            <a:p>
              <a:r>
                <a:rPr altLang="zh-CN" b="1" lang="en-US" sz="3600">
                  <a:solidFill>
                    <a:srgbClr val="223B7E"/>
                  </a:solidFill>
                  <a:latin charset="-128" panose="02010609010101010101" pitchFamily="1" typeface="DFGothic-EB"/>
                  <a:ea charset="-128" panose="02010609010101010101" pitchFamily="1" typeface="DFGothic-EB"/>
                </a:rPr>
                <a:t>03</a:t>
              </a:r>
            </a:p>
          </p:txBody>
        </p:sp>
      </p:grpSp>
      <p:grpSp>
        <p:nvGrpSpPr>
          <p:cNvPr id="63" name="组合 62"/>
          <p:cNvGrpSpPr/>
          <p:nvPr/>
        </p:nvGrpSpPr>
        <p:grpSpPr>
          <a:xfrm>
            <a:off x="6805629" y="3594746"/>
            <a:ext cx="1882250" cy="1623556"/>
            <a:chOff x="7388330" y="3692384"/>
            <a:chExt cx="2397222" cy="2093640"/>
          </a:xfrm>
          <a:solidFill>
            <a:srgbClr val="223B7E"/>
          </a:solidFill>
        </p:grpSpPr>
        <p:grpSp>
          <p:nvGrpSpPr>
            <p:cNvPr id="64" name="组合 104"/>
            <p:cNvGrpSpPr/>
            <p:nvPr/>
          </p:nvGrpSpPr>
          <p:grpSpPr>
            <a:xfrm>
              <a:off x="7388330" y="3692384"/>
              <a:ext cx="2397222" cy="2093640"/>
              <a:chOff x="7388330" y="3692384"/>
              <a:chExt cx="2397222" cy="2093640"/>
            </a:xfrm>
            <a:grpFill/>
          </p:grpSpPr>
          <p:grpSp>
            <p:nvGrpSpPr>
              <p:cNvPr id="66" name="组合 106"/>
              <p:cNvGrpSpPr/>
              <p:nvPr/>
            </p:nvGrpSpPr>
            <p:grpSpPr>
              <a:xfrm>
                <a:off x="7388330" y="3692384"/>
                <a:ext cx="2397222" cy="2093640"/>
                <a:chOff x="1511944" y="2420246"/>
                <a:chExt cx="2627152" cy="2294453"/>
              </a:xfrm>
              <a:grpFill/>
              <a:effectLst>
                <a:outerShdw algn="t" blurRad="203200" dir="3780000" dist="38100" rotWithShape="0" sx="103000" sy="103000">
                  <a:prstClr val="black">
                    <a:alpha val="25000"/>
                  </a:prstClr>
                </a:outerShdw>
              </a:effectLst>
            </p:grpSpPr>
            <p:sp>
              <p:nvSpPr>
                <p:cNvPr id="68"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67" name="Freeform 7"/>
              <p:cNvSpPr/>
              <p:nvPr/>
            </p:nvSpPr>
            <p:spPr bwMode="auto">
              <a:xfrm>
                <a:off x="7700013" y="3936334"/>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65" name="TextBox 68"/>
            <p:cNvSpPr txBox="1"/>
            <p:nvPr/>
          </p:nvSpPr>
          <p:spPr>
            <a:xfrm>
              <a:off x="8142972" y="4297056"/>
              <a:ext cx="1010287" cy="825409"/>
            </a:xfrm>
            <a:prstGeom prst="rect">
              <a:avLst/>
            </a:prstGeom>
            <a:noFill/>
          </p:spPr>
          <p:txBody>
            <a:bodyPr rtlCol="0" wrap="square">
              <a:spAutoFit/>
            </a:bodyPr>
            <a:lstStyle/>
            <a:p>
              <a:r>
                <a:rPr altLang="zh-CN" b="1" lang="en-US" sz="3600">
                  <a:solidFill>
                    <a:srgbClr val="223B7E"/>
                  </a:solidFill>
                  <a:latin charset="-128" panose="02010609010101010101" pitchFamily="1" typeface="DFGothic-EB"/>
                  <a:ea charset="-128" panose="02010609010101010101" pitchFamily="1" typeface="DFGothic-EB"/>
                </a:rPr>
                <a:t>04</a:t>
              </a:r>
            </a:p>
          </p:txBody>
        </p:sp>
      </p:grpSp>
      <p:grpSp>
        <p:nvGrpSpPr>
          <p:cNvPr id="70" name="组合 69"/>
          <p:cNvGrpSpPr/>
          <p:nvPr/>
        </p:nvGrpSpPr>
        <p:grpSpPr>
          <a:xfrm>
            <a:off x="2644084" y="4508030"/>
            <a:ext cx="1438549" cy="533109"/>
            <a:chOff x="2317720" y="4927865"/>
            <a:chExt cx="1548434" cy="821054"/>
          </a:xfrm>
        </p:grpSpPr>
        <p:sp>
          <p:nvSpPr>
            <p:cNvPr id="71" name="TextBox 74"/>
            <p:cNvSpPr txBox="1"/>
            <p:nvPr/>
          </p:nvSpPr>
          <p:spPr>
            <a:xfrm>
              <a:off x="2328257" y="4927865"/>
              <a:ext cx="1537897" cy="516373"/>
            </a:xfrm>
            <a:prstGeom prst="rect">
              <a:avLst/>
            </a:prstGeom>
            <a:noFill/>
          </p:spPr>
          <p:txBody>
            <a:bodyPr rtlCol="0" wrap="square">
              <a:spAutoFit/>
            </a:bodyPr>
            <a:lstStyle/>
            <a:p>
              <a:r>
                <a:rPr altLang="en-US" lang="zh-CN" sz="1600">
                  <a:solidFill>
                    <a:schemeClr val="bg1"/>
                  </a:solidFill>
                  <a:latin charset="-122" pitchFamily="65" typeface="方正粗倩简体"/>
                  <a:ea charset="-122" pitchFamily="65" typeface="方正粗倩简体"/>
                </a:rPr>
                <a:t>工作汇报</a:t>
              </a:r>
            </a:p>
          </p:txBody>
        </p:sp>
        <p:sp>
          <p:nvSpPr>
            <p:cNvPr id="72" name="TextBox 75"/>
            <p:cNvSpPr txBox="1"/>
            <p:nvPr/>
          </p:nvSpPr>
          <p:spPr>
            <a:xfrm>
              <a:off x="2317720" y="5322306"/>
              <a:ext cx="1469875" cy="422487"/>
            </a:xfrm>
            <a:prstGeom prst="rect">
              <a:avLst/>
            </a:prstGeom>
            <a:noFill/>
          </p:spPr>
          <p:txBody>
            <a:bodyPr rtlCol="0" wrap="square">
              <a:spAutoFit/>
            </a:bodyPr>
            <a:lstStyle/>
            <a:p>
              <a:r>
                <a:rPr altLang="zh-CN" lang="en-US" sz="1200">
                  <a:solidFill>
                    <a:schemeClr val="bg1"/>
                  </a:solidFill>
                  <a:latin charset="-122" pitchFamily="65" typeface="方正粗倩简体"/>
                  <a:ea charset="-122" pitchFamily="65" typeface="方正粗倩简体"/>
                </a:rPr>
                <a:t>WORKREPORT</a:t>
              </a:r>
            </a:p>
          </p:txBody>
        </p:sp>
      </p:grpSp>
      <p:grpSp>
        <p:nvGrpSpPr>
          <p:cNvPr id="73" name="组合 72"/>
          <p:cNvGrpSpPr/>
          <p:nvPr/>
        </p:nvGrpSpPr>
        <p:grpSpPr>
          <a:xfrm>
            <a:off x="4192810" y="3018120"/>
            <a:ext cx="1546774" cy="543955"/>
            <a:chOff x="4172492" y="2700437"/>
            <a:chExt cx="1612363" cy="837757"/>
          </a:xfrm>
        </p:grpSpPr>
        <p:sp>
          <p:nvSpPr>
            <p:cNvPr id="74" name="TextBox 77"/>
            <p:cNvSpPr txBox="1"/>
            <p:nvPr/>
          </p:nvSpPr>
          <p:spPr>
            <a:xfrm>
              <a:off x="4246958" y="2700437"/>
              <a:ext cx="1537897" cy="516372"/>
            </a:xfrm>
            <a:prstGeom prst="rect">
              <a:avLst/>
            </a:prstGeom>
            <a:noFill/>
          </p:spPr>
          <p:txBody>
            <a:bodyPr rtlCol="0" wrap="square">
              <a:spAutoFit/>
            </a:bodyPr>
            <a:lstStyle/>
            <a:p>
              <a:r>
                <a:rPr altLang="en-US" lang="zh-CN" sz="1600">
                  <a:solidFill>
                    <a:schemeClr val="bg1"/>
                  </a:solidFill>
                  <a:latin charset="-122" pitchFamily="65" typeface="方正粗倩简体"/>
                  <a:ea charset="-122" pitchFamily="65" typeface="方正粗倩简体"/>
                </a:rPr>
                <a:t>完成情况</a:t>
              </a:r>
            </a:p>
          </p:txBody>
        </p:sp>
        <p:sp>
          <p:nvSpPr>
            <p:cNvPr id="75" name="TextBox 78"/>
            <p:cNvSpPr txBox="1"/>
            <p:nvPr/>
          </p:nvSpPr>
          <p:spPr>
            <a:xfrm>
              <a:off x="4172492" y="3111580"/>
              <a:ext cx="1448874" cy="422486"/>
            </a:xfrm>
            <a:prstGeom prst="rect">
              <a:avLst/>
            </a:prstGeom>
            <a:noFill/>
          </p:spPr>
          <p:txBody>
            <a:bodyPr rtlCol="0" wrap="square">
              <a:spAutoFit/>
            </a:bodyPr>
            <a:lstStyle/>
            <a:p>
              <a:r>
                <a:rPr altLang="zh-CN" lang="en-US" sz="1200">
                  <a:solidFill>
                    <a:schemeClr val="bg1"/>
                  </a:solidFill>
                  <a:latin charset="-122" pitchFamily="65" typeface="方正粗倩简体"/>
                  <a:ea charset="-122" pitchFamily="65" typeface="方正粗倩简体"/>
                </a:rPr>
                <a:t>WORKREPORT</a:t>
              </a:r>
            </a:p>
          </p:txBody>
        </p:sp>
      </p:grpSp>
      <p:grpSp>
        <p:nvGrpSpPr>
          <p:cNvPr id="76" name="组合 75"/>
          <p:cNvGrpSpPr/>
          <p:nvPr/>
        </p:nvGrpSpPr>
        <p:grpSpPr>
          <a:xfrm>
            <a:off x="5748681" y="4502784"/>
            <a:ext cx="1375515" cy="543600"/>
            <a:chOff x="5982926" y="4927865"/>
            <a:chExt cx="1558510" cy="837210"/>
          </a:xfrm>
        </p:grpSpPr>
        <p:sp>
          <p:nvSpPr>
            <p:cNvPr id="77" name="TextBox 80"/>
            <p:cNvSpPr txBox="1"/>
            <p:nvPr/>
          </p:nvSpPr>
          <p:spPr>
            <a:xfrm>
              <a:off x="5982927" y="4927865"/>
              <a:ext cx="1537897" cy="516372"/>
            </a:xfrm>
            <a:prstGeom prst="rect">
              <a:avLst/>
            </a:prstGeom>
            <a:noFill/>
          </p:spPr>
          <p:txBody>
            <a:bodyPr rtlCol="0" wrap="square">
              <a:spAutoFit/>
            </a:bodyPr>
            <a:lstStyle/>
            <a:p>
              <a:r>
                <a:rPr altLang="en-US" lang="zh-CN" sz="1600">
                  <a:solidFill>
                    <a:schemeClr val="bg1"/>
                  </a:solidFill>
                  <a:latin charset="-122" pitchFamily="65" typeface="方正粗倩简体"/>
                  <a:ea charset="-122" pitchFamily="65" typeface="方正粗倩简体"/>
                </a:rPr>
                <a:t>成果展示</a:t>
              </a:r>
            </a:p>
          </p:txBody>
        </p:sp>
        <p:sp>
          <p:nvSpPr>
            <p:cNvPr id="78" name="TextBox 81"/>
            <p:cNvSpPr txBox="1"/>
            <p:nvPr/>
          </p:nvSpPr>
          <p:spPr>
            <a:xfrm>
              <a:off x="5982927" y="5338464"/>
              <a:ext cx="1558509" cy="422486"/>
            </a:xfrm>
            <a:prstGeom prst="rect">
              <a:avLst/>
            </a:prstGeom>
            <a:noFill/>
          </p:spPr>
          <p:txBody>
            <a:bodyPr rtlCol="0" wrap="square">
              <a:spAutoFit/>
            </a:bodyPr>
            <a:lstStyle/>
            <a:p>
              <a:r>
                <a:rPr altLang="zh-CN" lang="en-US" sz="1200">
                  <a:solidFill>
                    <a:schemeClr val="bg1"/>
                  </a:solidFill>
                  <a:latin charset="-122" pitchFamily="65" typeface="方正粗倩简体"/>
                  <a:ea charset="-122" pitchFamily="65" typeface="方正粗倩简体"/>
                </a:rPr>
                <a:t>WORKREPORT</a:t>
              </a:r>
            </a:p>
          </p:txBody>
        </p:sp>
      </p:grpSp>
      <p:grpSp>
        <p:nvGrpSpPr>
          <p:cNvPr id="79" name="组合 78"/>
          <p:cNvGrpSpPr/>
          <p:nvPr/>
        </p:nvGrpSpPr>
        <p:grpSpPr>
          <a:xfrm>
            <a:off x="7142307" y="3028193"/>
            <a:ext cx="1456620" cy="523809"/>
            <a:chOff x="7839376" y="2731463"/>
            <a:chExt cx="1537897" cy="806730"/>
          </a:xfrm>
        </p:grpSpPr>
        <p:sp>
          <p:nvSpPr>
            <p:cNvPr id="80" name="TextBox 83"/>
            <p:cNvSpPr txBox="1"/>
            <p:nvPr/>
          </p:nvSpPr>
          <p:spPr>
            <a:xfrm>
              <a:off x="7839377" y="2731463"/>
              <a:ext cx="1537897" cy="516372"/>
            </a:xfrm>
            <a:prstGeom prst="rect">
              <a:avLst/>
            </a:prstGeom>
            <a:noFill/>
          </p:spPr>
          <p:txBody>
            <a:bodyPr rtlCol="0" wrap="square">
              <a:spAutoFit/>
            </a:bodyPr>
            <a:lstStyle/>
            <a:p>
              <a:r>
                <a:rPr altLang="en-US" lang="zh-CN" sz="1600">
                  <a:solidFill>
                    <a:schemeClr val="bg1"/>
                  </a:solidFill>
                  <a:latin charset="-122" pitchFamily="65" typeface="方正粗倩简体"/>
                  <a:ea charset="-122" pitchFamily="65" typeface="方正粗倩简体"/>
                </a:rPr>
                <a:t>工作不足</a:t>
              </a:r>
            </a:p>
          </p:txBody>
        </p:sp>
        <p:sp>
          <p:nvSpPr>
            <p:cNvPr id="81" name="TextBox 84"/>
            <p:cNvSpPr txBox="1"/>
            <p:nvPr/>
          </p:nvSpPr>
          <p:spPr>
            <a:xfrm>
              <a:off x="7868793" y="3111580"/>
              <a:ext cx="1365315" cy="422486"/>
            </a:xfrm>
            <a:prstGeom prst="rect">
              <a:avLst/>
            </a:prstGeom>
            <a:noFill/>
          </p:spPr>
          <p:txBody>
            <a:bodyPr rtlCol="0" wrap="square">
              <a:spAutoFit/>
            </a:bodyPr>
            <a:lstStyle/>
            <a:p>
              <a:r>
                <a:rPr altLang="zh-CN" lang="en-US" sz="1200">
                  <a:solidFill>
                    <a:schemeClr val="bg1"/>
                  </a:solidFill>
                  <a:latin charset="-122" pitchFamily="65" typeface="方正粗倩简体"/>
                  <a:ea charset="-122" pitchFamily="65" typeface="方正粗倩简体"/>
                </a:rPr>
                <a:t>WORKREPORT</a:t>
              </a:r>
            </a:p>
          </p:txBody>
        </p:sp>
      </p:grpSp>
      <p:grpSp>
        <p:nvGrpSpPr>
          <p:cNvPr id="82" name="组合 81"/>
          <p:cNvGrpSpPr/>
          <p:nvPr/>
        </p:nvGrpSpPr>
        <p:grpSpPr>
          <a:xfrm>
            <a:off x="8752285" y="4519277"/>
            <a:ext cx="1357322" cy="510615"/>
            <a:chOff x="9752962" y="4978665"/>
            <a:chExt cx="1537897" cy="786411"/>
          </a:xfrm>
        </p:grpSpPr>
        <p:sp>
          <p:nvSpPr>
            <p:cNvPr id="83" name="TextBox 86"/>
            <p:cNvSpPr txBox="1"/>
            <p:nvPr/>
          </p:nvSpPr>
          <p:spPr>
            <a:xfrm>
              <a:off x="9752963" y="4978665"/>
              <a:ext cx="1537897" cy="516373"/>
            </a:xfrm>
            <a:prstGeom prst="rect">
              <a:avLst/>
            </a:prstGeom>
            <a:noFill/>
          </p:spPr>
          <p:txBody>
            <a:bodyPr rtlCol="0" wrap="square">
              <a:spAutoFit/>
            </a:bodyPr>
            <a:lstStyle/>
            <a:p>
              <a:r>
                <a:rPr altLang="en-US" lang="zh-CN" sz="1600">
                  <a:solidFill>
                    <a:schemeClr val="bg1"/>
                  </a:solidFill>
                  <a:latin charset="-122" pitchFamily="65" typeface="方正粗倩简体"/>
                  <a:ea charset="-122" pitchFamily="65" typeface="方正粗倩简体"/>
                </a:rPr>
                <a:t>明年计划</a:t>
              </a:r>
            </a:p>
          </p:txBody>
        </p:sp>
        <p:sp>
          <p:nvSpPr>
            <p:cNvPr id="84" name="TextBox 87"/>
            <p:cNvSpPr txBox="1"/>
            <p:nvPr/>
          </p:nvSpPr>
          <p:spPr>
            <a:xfrm>
              <a:off x="9752960" y="5338462"/>
              <a:ext cx="1537896" cy="422487"/>
            </a:xfrm>
            <a:prstGeom prst="rect">
              <a:avLst/>
            </a:prstGeom>
            <a:noFill/>
          </p:spPr>
          <p:txBody>
            <a:bodyPr rtlCol="0" wrap="square">
              <a:spAutoFit/>
            </a:bodyPr>
            <a:lstStyle/>
            <a:p>
              <a:r>
                <a:rPr altLang="zh-CN" lang="en-US" sz="1200">
                  <a:solidFill>
                    <a:schemeClr val="bg1"/>
                  </a:solidFill>
                  <a:latin charset="-122" pitchFamily="65" typeface="方正粗倩简体"/>
                  <a:ea charset="-122" pitchFamily="65" typeface="方正粗倩简体"/>
                </a:rPr>
                <a:t>WORKREPORT</a:t>
              </a:r>
            </a:p>
          </p:txBody>
        </p:sp>
      </p:grpSp>
      <p:grpSp>
        <p:nvGrpSpPr>
          <p:cNvPr id="30" name="组合 29"/>
          <p:cNvGrpSpPr/>
          <p:nvPr/>
        </p:nvGrpSpPr>
        <p:grpSpPr>
          <a:xfrm>
            <a:off x="8272327" y="2776158"/>
            <a:ext cx="1843959" cy="1598456"/>
            <a:chOff x="9224782" y="2628163"/>
            <a:chExt cx="2397222" cy="2093640"/>
          </a:xfrm>
          <a:solidFill>
            <a:srgbClr val="223B7E"/>
          </a:solidFill>
          <a:effectLst/>
        </p:grpSpPr>
        <p:grpSp>
          <p:nvGrpSpPr>
            <p:cNvPr id="35" name="组合 77"/>
            <p:cNvGrpSpPr/>
            <p:nvPr/>
          </p:nvGrpSpPr>
          <p:grpSpPr>
            <a:xfrm>
              <a:off x="9224782" y="2628163"/>
              <a:ext cx="2397222" cy="2093640"/>
              <a:chOff x="9224782" y="2628163"/>
              <a:chExt cx="2397222" cy="2093640"/>
            </a:xfrm>
            <a:grpFill/>
          </p:grpSpPr>
          <p:grpSp>
            <p:nvGrpSpPr>
              <p:cNvPr id="38" name="组合 79"/>
              <p:cNvGrpSpPr/>
              <p:nvPr/>
            </p:nvGrpSpPr>
            <p:grpSpPr>
              <a:xfrm>
                <a:off x="9224782" y="2628163"/>
                <a:ext cx="2397222" cy="2093640"/>
                <a:chOff x="1511944" y="2420246"/>
                <a:chExt cx="2627152" cy="2294453"/>
              </a:xfrm>
              <a:grpFill/>
              <a:effectLst>
                <a:outerShdw algn="t" blurRad="203200" dir="3780000" dist="38100" rotWithShape="0" sx="103000" sy="103000">
                  <a:prstClr val="black">
                    <a:alpha val="25000"/>
                  </a:prstClr>
                </a:outerShdw>
              </a:effectLst>
            </p:grpSpPr>
            <p:sp>
              <p:nvSpPr>
                <p:cNvPr id="41"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solidFill>
                    <a:schemeClr val="bg1"/>
                  </a:solid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7"/>
              <p:cNvSpPr/>
              <p:nvPr/>
            </p:nvSpPr>
            <p:spPr bwMode="auto">
              <a:xfrm>
                <a:off x="9536465" y="2872113"/>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p>
            </p:txBody>
          </p:sp>
        </p:grpSp>
        <p:sp>
          <p:nvSpPr>
            <p:cNvPr id="37" name="TextBox 41"/>
            <p:cNvSpPr txBox="1"/>
            <p:nvPr/>
          </p:nvSpPr>
          <p:spPr>
            <a:xfrm>
              <a:off x="9999918" y="3276541"/>
              <a:ext cx="1010288" cy="838370"/>
            </a:xfrm>
            <a:prstGeom prst="rect">
              <a:avLst/>
            </a:prstGeom>
            <a:noFill/>
          </p:spPr>
          <p:txBody>
            <a:bodyPr rtlCol="0" wrap="square">
              <a:spAutoFit/>
            </a:bodyPr>
            <a:lstStyle/>
            <a:p>
              <a:r>
                <a:rPr altLang="zh-CN" b="1" lang="en-US" sz="3600">
                  <a:solidFill>
                    <a:srgbClr val="223B7E"/>
                  </a:solidFill>
                  <a:latin charset="-128" panose="02010609010101010101" pitchFamily="1" typeface="DFGothic-EB"/>
                  <a:ea charset="-128" panose="02010609010101010101" pitchFamily="1" typeface="DFGothic-EB"/>
                </a:rPr>
                <a:t>05</a:t>
              </a:r>
            </a:p>
          </p:txBody>
        </p:sp>
      </p:grpSp>
    </p:spTree>
    <p:custDataLst>
      <p:tags r:id="rId4"/>
    </p:custDataLst>
    <p:extLst>
      <p:ext uri="{BB962C8B-B14F-4D97-AF65-F5344CB8AC3E}">
        <p14:creationId val="4293601151"/>
      </p:ext>
    </p:extLst>
  </p:cSld>
  <p:clrMapOvr>
    <a:masterClrMapping/>
  </p:clrMapOvr>
  <mc:AlternateContent>
    <mc:Choice Requires="p14">
      <p:transition advTm="7648" p14:dur="2000" spd="slow"/>
    </mc:Choice>
    <mc:Fallback>
      <p:transition advTm="7648"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86"/>
                                        </p:tgtEl>
                                        <p:attrNameLst>
                                          <p:attrName>style.visibility</p:attrName>
                                        </p:attrNameLst>
                                      </p:cBhvr>
                                      <p:to>
                                        <p:strVal val="visible"/>
                                      </p:to>
                                    </p:set>
                                    <p:animEffect filter="wipe(right)" transition="in">
                                      <p:cBhvr>
                                        <p:cTn dur="500" id="7"/>
                                        <p:tgtEl>
                                          <p:spTgt spid="86"/>
                                        </p:tgtEl>
                                      </p:cBhvr>
                                    </p:animEffect>
                                  </p:childTnLst>
                                </p:cTn>
                              </p:par>
                              <p:par>
                                <p:cTn fill="hold" grpId="0" id="8" nodeType="withEffect" presetClass="entr" presetID="56" presetSubtype="0">
                                  <p:stCondLst>
                                    <p:cond delay="1000"/>
                                  </p:stCondLst>
                                  <p:iterate type="lt">
                                    <p:tmPct val="10000"/>
                                  </p:iterate>
                                  <p:childTnLst>
                                    <p:set>
                                      <p:cBhvr>
                                        <p:cTn dur="1" fill="hold" id="9">
                                          <p:stCondLst>
                                            <p:cond delay="0"/>
                                          </p:stCondLst>
                                        </p:cTn>
                                        <p:tgtEl>
                                          <p:spTgt spid="28"/>
                                        </p:tgtEl>
                                        <p:attrNameLst>
                                          <p:attrName>style.visibility</p:attrName>
                                        </p:attrNameLst>
                                      </p:cBhvr>
                                      <p:to>
                                        <p:strVal val="visible"/>
                                      </p:to>
                                    </p:set>
                                    <p:anim by="(-#ppt_w*2)" calcmode="lin" valueType="num">
                                      <p:cBhvr rctx="PPT">
                                        <p:cTn autoRev="1" dur="500" fill="hold" id="10">
                                          <p:stCondLst>
                                            <p:cond delay="0"/>
                                          </p:stCondLst>
                                        </p:cTn>
                                        <p:tgtEl>
                                          <p:spTgt spid="28"/>
                                        </p:tgtEl>
                                        <p:attrNameLst>
                                          <p:attrName>ppt_w</p:attrName>
                                        </p:attrNameLst>
                                      </p:cBhvr>
                                    </p:anim>
                                    <p:anim by="(#ppt_w*0.50)" calcmode="lin" valueType="num">
                                      <p:cBhvr>
                                        <p:cTn autoRev="1" decel="50000" dur="500" fill="hold" id="11">
                                          <p:stCondLst>
                                            <p:cond delay="0"/>
                                          </p:stCondLst>
                                        </p:cTn>
                                        <p:tgtEl>
                                          <p:spTgt spid="28"/>
                                        </p:tgtEl>
                                        <p:attrNameLst>
                                          <p:attrName>ppt_x</p:attrName>
                                        </p:attrNameLst>
                                      </p:cBhvr>
                                    </p:anim>
                                    <p:anim calcmode="lin" from="(-#ppt_h/2)" to="(#ppt_y)" valueType="num">
                                      <p:cBhvr>
                                        <p:cTn dur="1000" fill="hold" id="12">
                                          <p:stCondLst>
                                            <p:cond delay="0"/>
                                          </p:stCondLst>
                                        </p:cTn>
                                        <p:tgtEl>
                                          <p:spTgt spid="28"/>
                                        </p:tgtEl>
                                        <p:attrNameLst>
                                          <p:attrName>ppt_y</p:attrName>
                                        </p:attrNameLst>
                                      </p:cBhvr>
                                    </p:anim>
                                    <p:animRot by="21600000">
                                      <p:cBhvr>
                                        <p:cTn dur="1000" fill="hold" id="13">
                                          <p:stCondLst>
                                            <p:cond delay="0"/>
                                          </p:stCondLst>
                                        </p:cTn>
                                        <p:tgtEl>
                                          <p:spTgt spid="28"/>
                                        </p:tgtEl>
                                        <p:attrNameLst>
                                          <p:attrName>r</p:attrName>
                                        </p:attrNameLst>
                                      </p:cBhvr>
                                    </p:animRot>
                                  </p:childTnLst>
                                </p:cTn>
                              </p:par>
                              <p:par>
                                <p:cTn fill="hold" grpId="0" id="14" nodeType="withEffect" presetClass="entr" presetID="22" presetSubtype="8">
                                  <p:stCondLst>
                                    <p:cond delay="1500"/>
                                  </p:stCondLst>
                                  <p:childTnLst>
                                    <p:set>
                                      <p:cBhvr>
                                        <p:cTn dur="1" fill="hold" id="15">
                                          <p:stCondLst>
                                            <p:cond delay="0"/>
                                          </p:stCondLst>
                                        </p:cTn>
                                        <p:tgtEl>
                                          <p:spTgt spid="29"/>
                                        </p:tgtEl>
                                        <p:attrNameLst>
                                          <p:attrName>style.visibility</p:attrName>
                                        </p:attrNameLst>
                                      </p:cBhvr>
                                      <p:to>
                                        <p:strVal val="visible"/>
                                      </p:to>
                                    </p:set>
                                    <p:animEffect filter="wipe(left)" transition="in">
                                      <p:cBhvr>
                                        <p:cTn dur="500" id="16"/>
                                        <p:tgtEl>
                                          <p:spTgt spid="29"/>
                                        </p:tgtEl>
                                      </p:cBhvr>
                                    </p:animEffect>
                                  </p:childTnLst>
                                </p:cTn>
                              </p:par>
                            </p:childTnLst>
                          </p:cTn>
                        </p:par>
                        <p:par>
                          <p:cTn fill="hold" id="17" nodeType="afterGroup">
                            <p:stCondLst>
                              <p:cond delay="2000"/>
                            </p:stCondLst>
                            <p:childTnLst>
                              <p:par>
                                <p:cTn accel="52000" fill="hold" id="18" nodeType="afterEffect" presetClass="entr" presetID="2" presetSubtype="3">
                                  <p:stCondLst>
                                    <p:cond delay="0"/>
                                  </p:stCondLst>
                                  <p:childTnLst>
                                    <p:set>
                                      <p:cBhvr>
                                        <p:cTn dur="1" fill="hold" id="19">
                                          <p:stCondLst>
                                            <p:cond delay="0"/>
                                          </p:stCondLst>
                                        </p:cTn>
                                        <p:tgtEl>
                                          <p:spTgt spid="50"/>
                                        </p:tgtEl>
                                        <p:attrNameLst>
                                          <p:attrName>style.visibility</p:attrName>
                                        </p:attrNameLst>
                                      </p:cBhvr>
                                      <p:to>
                                        <p:strVal val="visible"/>
                                      </p:to>
                                    </p:set>
                                    <p:anim calcmode="lin" valueType="num">
                                      <p:cBhvr additive="base">
                                        <p:cTn dur="2000" fill="hold" id="20"/>
                                        <p:tgtEl>
                                          <p:spTgt spid="50"/>
                                        </p:tgtEl>
                                        <p:attrNameLst>
                                          <p:attrName>ppt_x</p:attrName>
                                        </p:attrNameLst>
                                      </p:cBhvr>
                                      <p:tavLst>
                                        <p:tav tm="0">
                                          <p:val>
                                            <p:strVal val="1+#ppt_w/2"/>
                                          </p:val>
                                        </p:tav>
                                        <p:tav tm="100000">
                                          <p:val>
                                            <p:strVal val="#ppt_x"/>
                                          </p:val>
                                        </p:tav>
                                      </p:tavLst>
                                    </p:anim>
                                    <p:anim calcmode="lin" valueType="num">
                                      <p:cBhvr additive="base">
                                        <p:cTn dur="2000" fill="hold" id="21"/>
                                        <p:tgtEl>
                                          <p:spTgt spid="50"/>
                                        </p:tgtEl>
                                        <p:attrNameLst>
                                          <p:attrName>ppt_y</p:attrName>
                                        </p:attrNameLst>
                                      </p:cBhvr>
                                      <p:tavLst>
                                        <p:tav tm="0">
                                          <p:val>
                                            <p:strVal val="0-#ppt_h/2"/>
                                          </p:val>
                                        </p:tav>
                                        <p:tav tm="100000">
                                          <p:val>
                                            <p:strVal val="#ppt_y"/>
                                          </p:val>
                                        </p:tav>
                                      </p:tavLst>
                                    </p:anim>
                                  </p:childTnLst>
                                </p:cTn>
                              </p:par>
                              <p:par>
                                <p:cTn accel="52000" fill="hold" id="22" nodeType="withEffect" presetClass="entr" presetID="2" presetSubtype="12">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additive="base">
                                        <p:cTn dur="2000" fill="hold" id="24"/>
                                        <p:tgtEl>
                                          <p:spTgt spid="56"/>
                                        </p:tgtEl>
                                        <p:attrNameLst>
                                          <p:attrName>ppt_x</p:attrName>
                                        </p:attrNameLst>
                                      </p:cBhvr>
                                      <p:tavLst>
                                        <p:tav tm="0">
                                          <p:val>
                                            <p:strVal val="0-#ppt_w/2"/>
                                          </p:val>
                                        </p:tav>
                                        <p:tav tm="100000">
                                          <p:val>
                                            <p:strVal val="#ppt_x"/>
                                          </p:val>
                                        </p:tav>
                                      </p:tavLst>
                                    </p:anim>
                                    <p:anim calcmode="lin" valueType="num">
                                      <p:cBhvr additive="base">
                                        <p:cTn dur="2000" fill="hold" id="25"/>
                                        <p:tgtEl>
                                          <p:spTgt spid="56"/>
                                        </p:tgtEl>
                                        <p:attrNameLst>
                                          <p:attrName>ppt_y</p:attrName>
                                        </p:attrNameLst>
                                      </p:cBhvr>
                                      <p:tavLst>
                                        <p:tav tm="0">
                                          <p:val>
                                            <p:strVal val="1+#ppt_h/2"/>
                                          </p:val>
                                        </p:tav>
                                        <p:tav tm="100000">
                                          <p:val>
                                            <p:strVal val="#ppt_y"/>
                                          </p:val>
                                        </p:tav>
                                      </p:tavLst>
                                    </p:anim>
                                  </p:childTnLst>
                                </p:cTn>
                              </p:par>
                              <p:par>
                                <p:cTn accel="52000" fill="hold" id="26" nodeType="withEffect" presetClass="entr" presetID="2" presetSubtype="3">
                                  <p:stCondLst>
                                    <p:cond delay="0"/>
                                  </p:stCondLst>
                                  <p:childTnLst>
                                    <p:set>
                                      <p:cBhvr>
                                        <p:cTn dur="1" fill="hold" id="27">
                                          <p:stCondLst>
                                            <p:cond delay="0"/>
                                          </p:stCondLst>
                                        </p:cTn>
                                        <p:tgtEl>
                                          <p:spTgt spid="43"/>
                                        </p:tgtEl>
                                        <p:attrNameLst>
                                          <p:attrName>style.visibility</p:attrName>
                                        </p:attrNameLst>
                                      </p:cBhvr>
                                      <p:to>
                                        <p:strVal val="visible"/>
                                      </p:to>
                                    </p:set>
                                    <p:anim calcmode="lin" valueType="num">
                                      <p:cBhvr additive="base">
                                        <p:cTn dur="2000" fill="hold" id="28"/>
                                        <p:tgtEl>
                                          <p:spTgt spid="43"/>
                                        </p:tgtEl>
                                        <p:attrNameLst>
                                          <p:attrName>ppt_x</p:attrName>
                                        </p:attrNameLst>
                                      </p:cBhvr>
                                      <p:tavLst>
                                        <p:tav tm="0">
                                          <p:val>
                                            <p:strVal val="1+#ppt_w/2"/>
                                          </p:val>
                                        </p:tav>
                                        <p:tav tm="100000">
                                          <p:val>
                                            <p:strVal val="#ppt_x"/>
                                          </p:val>
                                        </p:tav>
                                      </p:tavLst>
                                    </p:anim>
                                    <p:anim calcmode="lin" valueType="num">
                                      <p:cBhvr additive="base">
                                        <p:cTn dur="2000" fill="hold" id="29"/>
                                        <p:tgtEl>
                                          <p:spTgt spid="43"/>
                                        </p:tgtEl>
                                        <p:attrNameLst>
                                          <p:attrName>ppt_y</p:attrName>
                                        </p:attrNameLst>
                                      </p:cBhvr>
                                      <p:tavLst>
                                        <p:tav tm="0">
                                          <p:val>
                                            <p:strVal val="0-#ppt_h/2"/>
                                          </p:val>
                                        </p:tav>
                                        <p:tav tm="100000">
                                          <p:val>
                                            <p:strVal val="#ppt_y"/>
                                          </p:val>
                                        </p:tav>
                                      </p:tavLst>
                                    </p:anim>
                                  </p:childTnLst>
                                </p:cTn>
                              </p:par>
                              <p:par>
                                <p:cTn accel="52000" fill="hold" id="30" nodeType="withEffect" presetClass="entr" presetID="2" presetSubtype="12">
                                  <p:stCondLst>
                                    <p:cond delay="0"/>
                                  </p:stCondLst>
                                  <p:childTnLst>
                                    <p:set>
                                      <p:cBhvr>
                                        <p:cTn dur="1" fill="hold" id="31">
                                          <p:stCondLst>
                                            <p:cond delay="0"/>
                                          </p:stCondLst>
                                        </p:cTn>
                                        <p:tgtEl>
                                          <p:spTgt spid="63"/>
                                        </p:tgtEl>
                                        <p:attrNameLst>
                                          <p:attrName>style.visibility</p:attrName>
                                        </p:attrNameLst>
                                      </p:cBhvr>
                                      <p:to>
                                        <p:strVal val="visible"/>
                                      </p:to>
                                    </p:set>
                                    <p:anim calcmode="lin" valueType="num">
                                      <p:cBhvr additive="base">
                                        <p:cTn dur="2000" fill="hold" id="32"/>
                                        <p:tgtEl>
                                          <p:spTgt spid="63"/>
                                        </p:tgtEl>
                                        <p:attrNameLst>
                                          <p:attrName>ppt_x</p:attrName>
                                        </p:attrNameLst>
                                      </p:cBhvr>
                                      <p:tavLst>
                                        <p:tav tm="0">
                                          <p:val>
                                            <p:strVal val="0-#ppt_w/2"/>
                                          </p:val>
                                        </p:tav>
                                        <p:tav tm="100000">
                                          <p:val>
                                            <p:strVal val="#ppt_x"/>
                                          </p:val>
                                        </p:tav>
                                      </p:tavLst>
                                    </p:anim>
                                    <p:anim calcmode="lin" valueType="num">
                                      <p:cBhvr additive="base">
                                        <p:cTn dur="2000" fill="hold" id="33"/>
                                        <p:tgtEl>
                                          <p:spTgt spid="63"/>
                                        </p:tgtEl>
                                        <p:attrNameLst>
                                          <p:attrName>ppt_y</p:attrName>
                                        </p:attrNameLst>
                                      </p:cBhvr>
                                      <p:tavLst>
                                        <p:tav tm="0">
                                          <p:val>
                                            <p:strVal val="1+#ppt_h/2"/>
                                          </p:val>
                                        </p:tav>
                                        <p:tav tm="100000">
                                          <p:val>
                                            <p:strVal val="#ppt_y"/>
                                          </p:val>
                                        </p:tav>
                                      </p:tavLst>
                                    </p:anim>
                                  </p:childTnLst>
                                </p:cTn>
                              </p:par>
                              <p:par>
                                <p:cTn accel="52000" fill="hold" id="34" nodeType="withEffect" presetClass="entr" presetID="2" presetSubtype="3">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2000" fill="hold" id="36"/>
                                        <p:tgtEl>
                                          <p:spTgt spid="30"/>
                                        </p:tgtEl>
                                        <p:attrNameLst>
                                          <p:attrName>ppt_x</p:attrName>
                                        </p:attrNameLst>
                                      </p:cBhvr>
                                      <p:tavLst>
                                        <p:tav tm="0">
                                          <p:val>
                                            <p:strVal val="1+#ppt_w/2"/>
                                          </p:val>
                                        </p:tav>
                                        <p:tav tm="100000">
                                          <p:val>
                                            <p:strVal val="#ppt_x"/>
                                          </p:val>
                                        </p:tav>
                                      </p:tavLst>
                                    </p:anim>
                                    <p:anim calcmode="lin" valueType="num">
                                      <p:cBhvr additive="base">
                                        <p:cTn dur="2000" fill="hold" id="37"/>
                                        <p:tgtEl>
                                          <p:spTgt spid="30"/>
                                        </p:tgtEl>
                                        <p:attrNameLst>
                                          <p:attrName>ppt_y</p:attrName>
                                        </p:attrNameLst>
                                      </p:cBhvr>
                                      <p:tavLst>
                                        <p:tav tm="0">
                                          <p:val>
                                            <p:strVal val="0-#ppt_h/2"/>
                                          </p:val>
                                        </p:tav>
                                        <p:tav tm="100000">
                                          <p:val>
                                            <p:strVal val="#ppt_y"/>
                                          </p:val>
                                        </p:tav>
                                      </p:tavLst>
                                    </p:anim>
                                  </p:childTnLst>
                                </p:cTn>
                              </p:par>
                              <p:par>
                                <p:cTn fill="hold" id="38" nodeType="withEffect" presetClass="entr" presetID="42" presetSubtype="0">
                                  <p:stCondLst>
                                    <p:cond delay="1400"/>
                                  </p:stCondLst>
                                  <p:childTnLst>
                                    <p:set>
                                      <p:cBhvr>
                                        <p:cTn dur="1" fill="hold" id="39">
                                          <p:stCondLst>
                                            <p:cond delay="0"/>
                                          </p:stCondLst>
                                        </p:cTn>
                                        <p:tgtEl>
                                          <p:spTgt spid="70"/>
                                        </p:tgtEl>
                                        <p:attrNameLst>
                                          <p:attrName>style.visibility</p:attrName>
                                        </p:attrNameLst>
                                      </p:cBhvr>
                                      <p:to>
                                        <p:strVal val="visible"/>
                                      </p:to>
                                    </p:set>
                                    <p:animEffect filter="fade" transition="in">
                                      <p:cBhvr>
                                        <p:cTn dur="1000" id="40"/>
                                        <p:tgtEl>
                                          <p:spTgt spid="70"/>
                                        </p:tgtEl>
                                      </p:cBhvr>
                                    </p:animEffect>
                                    <p:anim calcmode="lin" valueType="num">
                                      <p:cBhvr>
                                        <p:cTn dur="1000" fill="hold" id="41"/>
                                        <p:tgtEl>
                                          <p:spTgt spid="70"/>
                                        </p:tgtEl>
                                        <p:attrNameLst>
                                          <p:attrName>ppt_x</p:attrName>
                                        </p:attrNameLst>
                                      </p:cBhvr>
                                      <p:tavLst>
                                        <p:tav tm="0">
                                          <p:val>
                                            <p:strVal val="#ppt_x"/>
                                          </p:val>
                                        </p:tav>
                                        <p:tav tm="100000">
                                          <p:val>
                                            <p:strVal val="#ppt_x"/>
                                          </p:val>
                                        </p:tav>
                                      </p:tavLst>
                                    </p:anim>
                                    <p:anim calcmode="lin" valueType="num">
                                      <p:cBhvr>
                                        <p:cTn dur="1000" fill="hold" id="42"/>
                                        <p:tgtEl>
                                          <p:spTgt spid="70"/>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1600"/>
                                  </p:stCondLst>
                                  <p:childTnLst>
                                    <p:set>
                                      <p:cBhvr>
                                        <p:cTn dur="1" fill="hold" id="44">
                                          <p:stCondLst>
                                            <p:cond delay="0"/>
                                          </p:stCondLst>
                                        </p:cTn>
                                        <p:tgtEl>
                                          <p:spTgt spid="73"/>
                                        </p:tgtEl>
                                        <p:attrNameLst>
                                          <p:attrName>style.visibility</p:attrName>
                                        </p:attrNameLst>
                                      </p:cBhvr>
                                      <p:to>
                                        <p:strVal val="visible"/>
                                      </p:to>
                                    </p:set>
                                    <p:animEffect filter="fade" transition="in">
                                      <p:cBhvr>
                                        <p:cTn dur="1000" id="45"/>
                                        <p:tgtEl>
                                          <p:spTgt spid="73"/>
                                        </p:tgtEl>
                                      </p:cBhvr>
                                    </p:animEffect>
                                    <p:anim calcmode="lin" valueType="num">
                                      <p:cBhvr>
                                        <p:cTn dur="1000" fill="hold" id="46"/>
                                        <p:tgtEl>
                                          <p:spTgt spid="73"/>
                                        </p:tgtEl>
                                        <p:attrNameLst>
                                          <p:attrName>ppt_x</p:attrName>
                                        </p:attrNameLst>
                                      </p:cBhvr>
                                      <p:tavLst>
                                        <p:tav tm="0">
                                          <p:val>
                                            <p:strVal val="#ppt_x"/>
                                          </p:val>
                                        </p:tav>
                                        <p:tav tm="100000">
                                          <p:val>
                                            <p:strVal val="#ppt_x"/>
                                          </p:val>
                                        </p:tav>
                                      </p:tavLst>
                                    </p:anim>
                                    <p:anim calcmode="lin" valueType="num">
                                      <p:cBhvr>
                                        <p:cTn dur="1000" fill="hold" id="47"/>
                                        <p:tgtEl>
                                          <p:spTgt spid="73"/>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1800"/>
                                  </p:stCondLst>
                                  <p:childTnLst>
                                    <p:set>
                                      <p:cBhvr>
                                        <p:cTn dur="1" fill="hold" id="49">
                                          <p:stCondLst>
                                            <p:cond delay="0"/>
                                          </p:stCondLst>
                                        </p:cTn>
                                        <p:tgtEl>
                                          <p:spTgt spid="76"/>
                                        </p:tgtEl>
                                        <p:attrNameLst>
                                          <p:attrName>style.visibility</p:attrName>
                                        </p:attrNameLst>
                                      </p:cBhvr>
                                      <p:to>
                                        <p:strVal val="visible"/>
                                      </p:to>
                                    </p:set>
                                    <p:animEffect filter="fade" transition="in">
                                      <p:cBhvr>
                                        <p:cTn dur="1000" id="50"/>
                                        <p:tgtEl>
                                          <p:spTgt spid="76"/>
                                        </p:tgtEl>
                                      </p:cBhvr>
                                    </p:animEffect>
                                    <p:anim calcmode="lin" valueType="num">
                                      <p:cBhvr>
                                        <p:cTn dur="1000" fill="hold" id="51"/>
                                        <p:tgtEl>
                                          <p:spTgt spid="76"/>
                                        </p:tgtEl>
                                        <p:attrNameLst>
                                          <p:attrName>ppt_x</p:attrName>
                                        </p:attrNameLst>
                                      </p:cBhvr>
                                      <p:tavLst>
                                        <p:tav tm="0">
                                          <p:val>
                                            <p:strVal val="#ppt_x"/>
                                          </p:val>
                                        </p:tav>
                                        <p:tav tm="100000">
                                          <p:val>
                                            <p:strVal val="#ppt_x"/>
                                          </p:val>
                                        </p:tav>
                                      </p:tavLst>
                                    </p:anim>
                                    <p:anim calcmode="lin" valueType="num">
                                      <p:cBhvr>
                                        <p:cTn dur="1000" fill="hold" id="52"/>
                                        <p:tgtEl>
                                          <p:spTgt spid="76"/>
                                        </p:tgtEl>
                                        <p:attrNameLst>
                                          <p:attrName>ppt_y</p:attrName>
                                        </p:attrNameLst>
                                      </p:cBhvr>
                                      <p:tavLst>
                                        <p:tav tm="0">
                                          <p:val>
                                            <p:strVal val="#ppt_y+.1"/>
                                          </p:val>
                                        </p:tav>
                                        <p:tav tm="100000">
                                          <p:val>
                                            <p:strVal val="#ppt_y"/>
                                          </p:val>
                                        </p:tav>
                                      </p:tavLst>
                                    </p:anim>
                                  </p:childTnLst>
                                </p:cTn>
                              </p:par>
                              <p:par>
                                <p:cTn fill="hold" id="53" nodeType="withEffect" presetClass="entr" presetID="47" presetSubtype="0">
                                  <p:stCondLst>
                                    <p:cond delay="2000"/>
                                  </p:stCondLst>
                                  <p:childTnLst>
                                    <p:set>
                                      <p:cBhvr>
                                        <p:cTn dur="1" fill="hold" id="54">
                                          <p:stCondLst>
                                            <p:cond delay="0"/>
                                          </p:stCondLst>
                                        </p:cTn>
                                        <p:tgtEl>
                                          <p:spTgt spid="79"/>
                                        </p:tgtEl>
                                        <p:attrNameLst>
                                          <p:attrName>style.visibility</p:attrName>
                                        </p:attrNameLst>
                                      </p:cBhvr>
                                      <p:to>
                                        <p:strVal val="visible"/>
                                      </p:to>
                                    </p:set>
                                    <p:animEffect filter="fade" transition="in">
                                      <p:cBhvr>
                                        <p:cTn dur="1000" id="55"/>
                                        <p:tgtEl>
                                          <p:spTgt spid="79"/>
                                        </p:tgtEl>
                                      </p:cBhvr>
                                    </p:animEffect>
                                    <p:anim calcmode="lin" valueType="num">
                                      <p:cBhvr>
                                        <p:cTn dur="1000" fill="hold" id="56"/>
                                        <p:tgtEl>
                                          <p:spTgt spid="79"/>
                                        </p:tgtEl>
                                        <p:attrNameLst>
                                          <p:attrName>ppt_x</p:attrName>
                                        </p:attrNameLst>
                                      </p:cBhvr>
                                      <p:tavLst>
                                        <p:tav tm="0">
                                          <p:val>
                                            <p:strVal val="#ppt_x"/>
                                          </p:val>
                                        </p:tav>
                                        <p:tav tm="100000">
                                          <p:val>
                                            <p:strVal val="#ppt_x"/>
                                          </p:val>
                                        </p:tav>
                                      </p:tavLst>
                                    </p:anim>
                                    <p:anim calcmode="lin" valueType="num">
                                      <p:cBhvr>
                                        <p:cTn dur="1000" fill="hold" id="57"/>
                                        <p:tgtEl>
                                          <p:spTgt spid="79"/>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2200"/>
                                  </p:stCondLst>
                                  <p:childTnLst>
                                    <p:set>
                                      <p:cBhvr>
                                        <p:cTn dur="1" fill="hold" id="59">
                                          <p:stCondLst>
                                            <p:cond delay="0"/>
                                          </p:stCondLst>
                                        </p:cTn>
                                        <p:tgtEl>
                                          <p:spTgt spid="82"/>
                                        </p:tgtEl>
                                        <p:attrNameLst>
                                          <p:attrName>style.visibility</p:attrName>
                                        </p:attrNameLst>
                                      </p:cBhvr>
                                      <p:to>
                                        <p:strVal val="visible"/>
                                      </p:to>
                                    </p:set>
                                    <p:animEffect filter="fade" transition="in">
                                      <p:cBhvr>
                                        <p:cTn dur="2000" id="60"/>
                                        <p:tgtEl>
                                          <p:spTgt spid="82"/>
                                        </p:tgtEl>
                                      </p:cBhvr>
                                    </p:animEffect>
                                    <p:anim calcmode="lin" valueType="num">
                                      <p:cBhvr>
                                        <p:cTn dur="2000" fill="hold" id="61"/>
                                        <p:tgtEl>
                                          <p:spTgt spid="82"/>
                                        </p:tgtEl>
                                        <p:attrNameLst>
                                          <p:attrName>ppt_x</p:attrName>
                                        </p:attrNameLst>
                                      </p:cBhvr>
                                      <p:tavLst>
                                        <p:tav tm="0">
                                          <p:val>
                                            <p:strVal val="#ppt_x"/>
                                          </p:val>
                                        </p:tav>
                                        <p:tav tm="100000">
                                          <p:val>
                                            <p:strVal val="#ppt_x"/>
                                          </p:val>
                                        </p:tav>
                                      </p:tavLst>
                                    </p:anim>
                                    <p:anim calcmode="lin" valueType="num">
                                      <p:cBhvr>
                                        <p:cTn dur="2000" fill="hold" id="62"/>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l="25917" r="4656" t="-22061"/>
          <a:stretch>
            <a:fillRect/>
          </a:stretch>
        </p:blipFill>
        <p:spPr bwMode="auto">
          <a:xfrm flipH="1">
            <a:off x="0" y="620359"/>
            <a:ext cx="12192000" cy="5958806"/>
          </a:xfrm>
          <a:prstGeom prst="rect">
            <a:avLst/>
          </a:prstGeom>
          <a:noFill/>
          <a:extLst>
            <a:ext uri="{909E8E84-426E-40DD-AFC4-6F175D3DCCD1}">
              <a14:hiddenFill>
                <a:solidFill>
                  <a:srgbClr val="FFFFFF"/>
                </a:solidFill>
              </a14:hiddenFill>
            </a:ext>
          </a:extLst>
        </p:spPr>
      </p:pic>
      <p:sp>
        <p:nvSpPr>
          <p:cNvPr id="3" name="矩形 2"/>
          <p:cNvSpPr/>
          <p:nvPr/>
        </p:nvSpPr>
        <p:spPr>
          <a:xfrm>
            <a:off x="2656114" y="1979833"/>
            <a:ext cx="7112000" cy="2070100"/>
          </a:xfrm>
          <a:prstGeom prst="rect">
            <a:avLst/>
          </a:prstGeom>
          <a:solidFill>
            <a:schemeClr val="bg1"/>
          </a:solidFill>
          <a:ln>
            <a:no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0070C0"/>
              </a:solidFill>
            </a:endParaRPr>
          </a:p>
        </p:txBody>
      </p:sp>
      <p:sp>
        <p:nvSpPr>
          <p:cNvPr id="4" name="TextBox 2"/>
          <p:cNvSpPr txBox="1"/>
          <p:nvPr/>
        </p:nvSpPr>
        <p:spPr>
          <a:xfrm>
            <a:off x="5895510" y="2300508"/>
            <a:ext cx="3714776" cy="518160"/>
          </a:xfrm>
          <a:prstGeom prst="rect">
            <a:avLst/>
          </a:prstGeom>
          <a:noFill/>
        </p:spPr>
        <p:txBody>
          <a:bodyPr wrap="square">
            <a:spAutoFit/>
          </a:bodyPr>
          <a:lstStyle/>
          <a:p>
            <a:r>
              <a:rPr altLang="en-US" lang="zh-CN" sz="2800">
                <a:solidFill>
                  <a:srgbClr val="395E9D"/>
                </a:solidFill>
                <a:latin charset="-122" panose="020b0503020204020204" pitchFamily="34" typeface="微软雅黑"/>
                <a:ea charset="-122" panose="020b0503020204020204" pitchFamily="34" typeface="微软雅黑"/>
              </a:rPr>
              <a:t>输入标题内容</a:t>
            </a:r>
          </a:p>
        </p:txBody>
      </p:sp>
      <p:cxnSp>
        <p:nvCxnSpPr>
          <p:cNvPr id="5" name="直接连接符 4"/>
          <p:cNvCxnSpPr/>
          <p:nvPr/>
        </p:nvCxnSpPr>
        <p:spPr>
          <a:xfrm flipH="1" flipV="1">
            <a:off x="5879649" y="2031848"/>
            <a:ext cx="0" cy="192405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6" name="TextBox 4"/>
          <p:cNvSpPr txBox="1">
            <a:spLocks noChangeArrowheads="1"/>
          </p:cNvSpPr>
          <p:nvPr/>
        </p:nvSpPr>
        <p:spPr bwMode="auto">
          <a:xfrm>
            <a:off x="4257224" y="3657820"/>
            <a:ext cx="9017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eaLnBrk="1" hangingPunct="1"/>
            <a:r>
              <a:rPr altLang="zh-CN" lang="en-US" sz="1600">
                <a:solidFill>
                  <a:srgbClr val="395E9D"/>
                </a:solidFill>
              </a:rPr>
              <a:t>PART 04</a:t>
            </a:r>
          </a:p>
        </p:txBody>
      </p:sp>
      <p:sp>
        <p:nvSpPr>
          <p:cNvPr id="7" name="TextBox 5"/>
          <p:cNvSpPr txBox="1"/>
          <p:nvPr/>
        </p:nvSpPr>
        <p:spPr>
          <a:xfrm>
            <a:off x="6240013" y="2967258"/>
            <a:ext cx="1077912"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8" name="TextBox 6"/>
          <p:cNvSpPr txBox="1"/>
          <p:nvPr/>
        </p:nvSpPr>
        <p:spPr>
          <a:xfrm>
            <a:off x="7317924" y="2967258"/>
            <a:ext cx="985838"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9" name="TextBox 7"/>
          <p:cNvSpPr txBox="1"/>
          <p:nvPr/>
        </p:nvSpPr>
        <p:spPr>
          <a:xfrm>
            <a:off x="8400599" y="2967258"/>
            <a:ext cx="10271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0" name="TextBox 8"/>
          <p:cNvSpPr txBox="1"/>
          <p:nvPr/>
        </p:nvSpPr>
        <p:spPr>
          <a:xfrm>
            <a:off x="6240012" y="3279996"/>
            <a:ext cx="1231900"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1" name="TextBox 9"/>
          <p:cNvSpPr txBox="1"/>
          <p:nvPr/>
        </p:nvSpPr>
        <p:spPr>
          <a:xfrm>
            <a:off x="7321099" y="3279996"/>
            <a:ext cx="12303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grpSp>
        <p:nvGrpSpPr>
          <p:cNvPr id="12" name="组合 11"/>
          <p:cNvGrpSpPr/>
          <p:nvPr/>
        </p:nvGrpSpPr>
        <p:grpSpPr>
          <a:xfrm>
            <a:off x="3934962" y="2106833"/>
            <a:ext cx="1438275" cy="1436687"/>
            <a:chOff x="5675204" y="407884"/>
            <a:chExt cx="1437120" cy="1437120"/>
          </a:xfrm>
        </p:grpSpPr>
        <p:sp useBgFill="1">
          <p:nvSpPr>
            <p:cNvPr id="13" name="椭圆 12"/>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4" name="KSO_Shape"/>
            <p:cNvSpPr/>
            <p:nvPr/>
          </p:nvSpPr>
          <p:spPr bwMode="auto">
            <a:xfrm>
              <a:off x="6014656" y="865222"/>
              <a:ext cx="758216" cy="52244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cxnSp>
        <p:nvCxnSpPr>
          <p:cNvPr id="15" name="直接连接符 14"/>
          <p:cNvCxnSpPr/>
          <p:nvPr/>
        </p:nvCxnSpPr>
        <p:spPr>
          <a:xfrm flipH="1">
            <a:off x="5646057" y="2075390"/>
            <a:ext cx="0" cy="18720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val="879053581"/>
      </p:ext>
    </p:extLst>
  </p:cSld>
  <p:clrMapOvr>
    <a:masterClrMapping/>
  </p:clrMapOvr>
  <mc:AlternateContent>
    <mc:Choice Requires="p14">
      <p:transition advTm="5736" p14:dur="2000" spd="slow"/>
    </mc:Choice>
    <mc:Fallback>
      <p:transition advTm="5736"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6" presetSubtype="42">
                                  <p:stCondLst>
                                    <p:cond delay="0"/>
                                  </p:stCondLst>
                                  <p:childTnLst>
                                    <p:set>
                                      <p:cBhvr>
                                        <p:cTn dur="1" fill="hold" id="10">
                                          <p:stCondLst>
                                            <p:cond delay="0"/>
                                          </p:stCondLst>
                                        </p:cTn>
                                        <p:tgtEl>
                                          <p:spTgt spid="3"/>
                                        </p:tgtEl>
                                        <p:attrNameLst>
                                          <p:attrName>style.visibility</p:attrName>
                                        </p:attrNameLst>
                                      </p:cBhvr>
                                      <p:to>
                                        <p:strVal val="visible"/>
                                      </p:to>
                                    </p:set>
                                    <p:animEffect filter="barn(outHorizontal)" transition="in">
                                      <p:cBhvr>
                                        <p:cTn dur="500" id="11"/>
                                        <p:tgtEl>
                                          <p:spTgt spid="3"/>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id="14" nodeType="clickEffect" presetClass="entr" presetID="2" presetSubtype="8">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fill="hold" id="16"/>
                                        <p:tgtEl>
                                          <p:spTgt spid="12"/>
                                        </p:tgtEl>
                                        <p:attrNameLst>
                                          <p:attrName>ppt_x</p:attrName>
                                        </p:attrNameLst>
                                      </p:cBhvr>
                                      <p:tavLst>
                                        <p:tav tm="0">
                                          <p:val>
                                            <p:strVal val="0-#ppt_w/2"/>
                                          </p:val>
                                        </p:tav>
                                        <p:tav tm="100000">
                                          <p:val>
                                            <p:strVal val="#ppt_x"/>
                                          </p:val>
                                        </p:tav>
                                      </p:tavLst>
                                    </p:anim>
                                    <p:anim calcmode="lin" valueType="num">
                                      <p:cBhvr additive="base">
                                        <p:cTn dur="500" fill="hold" id="17"/>
                                        <p:tgtEl>
                                          <p:spTgt spid="1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500"/>
                            </p:stCondLst>
                            <p:childTnLst>
                              <p:par>
                                <p:cTn fill="hold" id="19" nodeType="afterEffect" presetClass="entr" presetID="22" presetSubtype="4">
                                  <p:stCondLst>
                                    <p:cond delay="0"/>
                                  </p:stCondLst>
                                  <p:childTnLst>
                                    <p:set>
                                      <p:cBhvr>
                                        <p:cTn dur="1" fill="hold" id="20">
                                          <p:stCondLst>
                                            <p:cond delay="0"/>
                                          </p:stCondLst>
                                        </p:cTn>
                                        <p:tgtEl>
                                          <p:spTgt spid="5"/>
                                        </p:tgtEl>
                                        <p:attrNameLst>
                                          <p:attrName>style.visibility</p:attrName>
                                        </p:attrNameLst>
                                      </p:cBhvr>
                                      <p:to>
                                        <p:strVal val="visible"/>
                                      </p:to>
                                    </p:set>
                                    <p:animEffect filter="wipe(down)" transition="in">
                                      <p:cBhvr>
                                        <p:cTn dur="500" id="21"/>
                                        <p:tgtEl>
                                          <p:spTgt spid="5"/>
                                        </p:tgtEl>
                                      </p:cBhvr>
                                    </p:animEffect>
                                  </p:childTnLst>
                                </p:cTn>
                              </p:par>
                            </p:childTnLst>
                          </p:cTn>
                        </p:par>
                        <p:par>
                          <p:cTn fill="hold" id="22" nodeType="afterGroup">
                            <p:stCondLst>
                              <p:cond delay="1000"/>
                            </p:stCondLst>
                            <p:childTnLst>
                              <p:par>
                                <p:cTn fill="hold" grpId="0" id="23" nodeType="afterEffect" presetClass="entr" presetID="47"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anim calcmode="lin" valueType="num">
                                      <p:cBhvr>
                                        <p:cTn dur="500" fill="hold" id="26"/>
                                        <p:tgtEl>
                                          <p:spTgt spid="6"/>
                                        </p:tgtEl>
                                        <p:attrNameLst>
                                          <p:attrName>ppt_x</p:attrName>
                                        </p:attrNameLst>
                                      </p:cBhvr>
                                      <p:tavLst>
                                        <p:tav tm="0">
                                          <p:val>
                                            <p:strVal val="#ppt_x"/>
                                          </p:val>
                                        </p:tav>
                                        <p:tav tm="100000">
                                          <p:val>
                                            <p:strVal val="#ppt_x"/>
                                          </p:val>
                                        </p:tav>
                                      </p:tavLst>
                                    </p:anim>
                                    <p:anim calcmode="lin" valueType="num">
                                      <p:cBhvr>
                                        <p:cTn dur="500" fill="hold" id="27"/>
                                        <p:tgtEl>
                                          <p:spTgt spid="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12" presetSubtype="8">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additive="base">
                                        <p:cTn dur="500" id="31"/>
                                        <p:tgtEl>
                                          <p:spTgt spid="4"/>
                                        </p:tgtEl>
                                        <p:attrNameLst>
                                          <p:attrName>ppt_x</p:attrName>
                                        </p:attrNameLst>
                                      </p:cBhvr>
                                      <p:tavLst>
                                        <p:tav tm="0">
                                          <p:val>
                                            <p:strVal val="#ppt_x-#ppt_w*1.125000"/>
                                          </p:val>
                                        </p:tav>
                                        <p:tav tm="100000">
                                          <p:val>
                                            <p:strVal val="#ppt_x"/>
                                          </p:val>
                                        </p:tav>
                                      </p:tavLst>
                                    </p:anim>
                                    <p:animEffect filter="wipe(right)" transition="in">
                                      <p:cBhvr>
                                        <p:cTn dur="500" id="32"/>
                                        <p:tgtEl>
                                          <p:spTgt spid="4"/>
                                        </p:tgtEl>
                                      </p:cBhvr>
                                    </p:animEffect>
                                  </p:childTnLst>
                                </p:cTn>
                              </p:par>
                            </p:childTnLst>
                          </p:cTn>
                        </p:par>
                        <p:par>
                          <p:cTn fill="hold" id="33" nodeType="afterGroup">
                            <p:stCondLst>
                              <p:cond delay="2000"/>
                            </p:stCondLst>
                            <p:childTnLst>
                              <p:par>
                                <p:cTn fill="hold" grpId="0" id="34" nodeType="afterEffect" presetClass="entr" presetID="2" presetSubtype="4">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500" fill="hold" id="36"/>
                                        <p:tgtEl>
                                          <p:spTgt spid="7"/>
                                        </p:tgtEl>
                                        <p:attrNameLst>
                                          <p:attrName>ppt_x</p:attrName>
                                        </p:attrNameLst>
                                      </p:cBhvr>
                                      <p:tavLst>
                                        <p:tav tm="0">
                                          <p:val>
                                            <p:strVal val="#ppt_x"/>
                                          </p:val>
                                        </p:tav>
                                        <p:tav tm="100000">
                                          <p:val>
                                            <p:strVal val="#ppt_x"/>
                                          </p:val>
                                        </p:tav>
                                      </p:tavLst>
                                    </p:anim>
                                    <p:anim calcmode="lin" valueType="num">
                                      <p:cBhvr additive="base">
                                        <p:cTn dur="500" fill="hold" id="37"/>
                                        <p:tgtEl>
                                          <p:spTgt spid="7"/>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20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ppt_x"/>
                                          </p:val>
                                        </p:tav>
                                        <p:tav tm="100000">
                                          <p:val>
                                            <p:strVal val="#ppt_x"/>
                                          </p:val>
                                        </p:tav>
                                      </p:tavLst>
                                    </p:anim>
                                    <p:anim calcmode="lin" valueType="num">
                                      <p:cBhvr additive="base">
                                        <p:cTn dur="500" fill="hold" id="41"/>
                                        <p:tgtEl>
                                          <p:spTgt spid="8"/>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400"/>
                                  </p:stCondLst>
                                  <p:childTnLst>
                                    <p:set>
                                      <p:cBhvr>
                                        <p:cTn dur="1" fill="hold" id="43">
                                          <p:stCondLst>
                                            <p:cond delay="0"/>
                                          </p:stCondLst>
                                        </p:cTn>
                                        <p:tgtEl>
                                          <p:spTgt spid="9"/>
                                        </p:tgtEl>
                                        <p:attrNameLst>
                                          <p:attrName>style.visibility</p:attrName>
                                        </p:attrNameLst>
                                      </p:cBhvr>
                                      <p:to>
                                        <p:strVal val="visible"/>
                                      </p:to>
                                    </p:set>
                                    <p:anim calcmode="lin" valueType="num">
                                      <p:cBhvr additive="base">
                                        <p:cTn dur="500" fill="hold" id="44"/>
                                        <p:tgtEl>
                                          <p:spTgt spid="9"/>
                                        </p:tgtEl>
                                        <p:attrNameLst>
                                          <p:attrName>ppt_x</p:attrName>
                                        </p:attrNameLst>
                                      </p:cBhvr>
                                      <p:tavLst>
                                        <p:tav tm="0">
                                          <p:val>
                                            <p:strVal val="#ppt_x"/>
                                          </p:val>
                                        </p:tav>
                                        <p:tav tm="100000">
                                          <p:val>
                                            <p:strVal val="#ppt_x"/>
                                          </p:val>
                                        </p:tav>
                                      </p:tavLst>
                                    </p:anim>
                                    <p:anim calcmode="lin" valueType="num">
                                      <p:cBhvr additive="base">
                                        <p:cTn dur="500" fill="hold" id="45"/>
                                        <p:tgtEl>
                                          <p:spTgt spid="9"/>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600"/>
                                  </p:stCondLst>
                                  <p:childTnLst>
                                    <p:set>
                                      <p:cBhvr>
                                        <p:cTn dur="1" fill="hold" id="47">
                                          <p:stCondLst>
                                            <p:cond delay="0"/>
                                          </p:stCondLst>
                                        </p:cTn>
                                        <p:tgtEl>
                                          <p:spTgt spid="10"/>
                                        </p:tgtEl>
                                        <p:attrNameLst>
                                          <p:attrName>style.visibility</p:attrName>
                                        </p:attrNameLst>
                                      </p:cBhvr>
                                      <p:to>
                                        <p:strVal val="visible"/>
                                      </p:to>
                                    </p:set>
                                    <p:anim calcmode="lin" valueType="num">
                                      <p:cBhvr additive="base">
                                        <p:cTn dur="500" fill="hold" id="48"/>
                                        <p:tgtEl>
                                          <p:spTgt spid="10"/>
                                        </p:tgtEl>
                                        <p:attrNameLst>
                                          <p:attrName>ppt_x</p:attrName>
                                        </p:attrNameLst>
                                      </p:cBhvr>
                                      <p:tavLst>
                                        <p:tav tm="0">
                                          <p:val>
                                            <p:strVal val="#ppt_x"/>
                                          </p:val>
                                        </p:tav>
                                        <p:tav tm="100000">
                                          <p:val>
                                            <p:strVal val="#ppt_x"/>
                                          </p:val>
                                        </p:tav>
                                      </p:tavLst>
                                    </p:anim>
                                    <p:anim calcmode="lin" valueType="num">
                                      <p:cBhvr additive="base">
                                        <p:cTn dur="500" fill="hold" id="49"/>
                                        <p:tgtEl>
                                          <p:spTgt spid="10"/>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80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500" fill="hold" id="52"/>
                                        <p:tgtEl>
                                          <p:spTgt spid="11"/>
                                        </p:tgtEl>
                                        <p:attrNameLst>
                                          <p:attrName>ppt_x</p:attrName>
                                        </p:attrNameLst>
                                      </p:cBhvr>
                                      <p:tavLst>
                                        <p:tav tm="0">
                                          <p:val>
                                            <p:strVal val="#ppt_x"/>
                                          </p:val>
                                        </p:tav>
                                        <p:tav tm="100000">
                                          <p:val>
                                            <p:strVal val="#ppt_x"/>
                                          </p:val>
                                        </p:tav>
                                      </p:tavLst>
                                    </p:anim>
                                    <p:anim calcmode="lin" valueType="num">
                                      <p:cBhvr additive="base">
                                        <p:cTn dur="500" fill="hold" id="53"/>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9"/>
      <p:bldP grpId="0" spid="10"/>
      <p:bldP grpId="0" spid="1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854"/>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13"/>
          <p:cNvGrpSpPr/>
          <p:nvPr/>
        </p:nvGrpSpPr>
        <p:grpSpPr>
          <a:xfrm>
            <a:off x="2709862" y="2235238"/>
            <a:ext cx="2758679" cy="346249"/>
            <a:chExt cx="3240360" cy="346442"/>
          </a:xfrm>
          <a:solidFill>
            <a:schemeClr val="bg1"/>
          </a:solidFill>
          <a:effectLst>
            <a:outerShdw algn="tl" blurRad="50800" dir="2700000" dist="38100" rotWithShape="0">
              <a:prstClr val="black">
                <a:alpha val="40000"/>
              </a:prstClr>
            </a:outerShdw>
          </a:effectLst>
        </p:grpSpPr>
        <p:sp>
          <p:nvSpPr>
            <p:cNvPr id="7" name="矩形 14"/>
            <p:cNvSpPr>
              <a:spLocks noChangeArrowheads="1"/>
            </p:cNvSpPr>
            <p:nvPr/>
          </p:nvSpPr>
          <p:spPr bwMode="auto">
            <a:xfrm>
              <a:off x="0" y="1900"/>
              <a:ext cx="3240360" cy="326896"/>
            </a:xfrm>
            <a:prstGeom prst="rect">
              <a:avLst/>
            </a:prstGeom>
            <a:gr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8" name="文本框 11"/>
            <p:cNvSpPr>
              <a:spLocks noChangeArrowheads="1"/>
            </p:cNvSpPr>
            <p:nvPr/>
          </p:nvSpPr>
          <p:spPr bwMode="auto">
            <a:xfrm>
              <a:off x="72008" y="0"/>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1    标题内容</a:t>
              </a:r>
            </a:p>
          </p:txBody>
        </p:sp>
      </p:grpSp>
      <p:sp>
        <p:nvSpPr>
          <p:cNvPr id="9" name="矩形 17"/>
          <p:cNvSpPr>
            <a:spLocks noChangeArrowheads="1"/>
          </p:cNvSpPr>
          <p:nvPr/>
        </p:nvSpPr>
        <p:spPr bwMode="auto">
          <a:xfrm>
            <a:off x="2676527" y="2616239"/>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grpSp>
        <p:nvGrpSpPr>
          <p:cNvPr id="10" name="组合 18"/>
          <p:cNvGrpSpPr/>
          <p:nvPr/>
        </p:nvGrpSpPr>
        <p:grpSpPr>
          <a:xfrm>
            <a:off x="2709862" y="3483013"/>
            <a:ext cx="2758679" cy="346249"/>
            <a:chExt cx="3240360" cy="346442"/>
          </a:xfrm>
          <a:solidFill>
            <a:schemeClr val="bg1"/>
          </a:solidFill>
          <a:effectLst>
            <a:outerShdw algn="tl" blurRad="50800" dir="2700000" dist="38100" rotWithShape="0">
              <a:prstClr val="black">
                <a:alpha val="40000"/>
              </a:prstClr>
            </a:outerShdw>
          </a:effectLst>
        </p:grpSpPr>
        <p:sp>
          <p:nvSpPr>
            <p:cNvPr id="11" name="矩形 19"/>
            <p:cNvSpPr>
              <a:spLocks noChangeArrowheads="1"/>
            </p:cNvSpPr>
            <p:nvPr/>
          </p:nvSpPr>
          <p:spPr bwMode="auto">
            <a:xfrm>
              <a:off x="0" y="1900"/>
              <a:ext cx="3240360" cy="326896"/>
            </a:xfrm>
            <a:prstGeom prst="rect">
              <a:avLst/>
            </a:prstGeom>
            <a:gr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2" name="文本框 11"/>
            <p:cNvSpPr>
              <a:spLocks noChangeArrowheads="1"/>
            </p:cNvSpPr>
            <p:nvPr/>
          </p:nvSpPr>
          <p:spPr bwMode="auto">
            <a:xfrm>
              <a:off x="72008" y="1"/>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2    标题内容</a:t>
              </a:r>
            </a:p>
          </p:txBody>
        </p:sp>
      </p:grpSp>
      <p:sp>
        <p:nvSpPr>
          <p:cNvPr id="13" name="矩形 21"/>
          <p:cNvSpPr>
            <a:spLocks noChangeArrowheads="1"/>
          </p:cNvSpPr>
          <p:nvPr/>
        </p:nvSpPr>
        <p:spPr bwMode="auto">
          <a:xfrm>
            <a:off x="2676527" y="3864015"/>
            <a:ext cx="2908697" cy="456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a:t>
            </a:r>
          </a:p>
        </p:txBody>
      </p:sp>
      <p:grpSp>
        <p:nvGrpSpPr>
          <p:cNvPr id="14" name="组合 22"/>
          <p:cNvGrpSpPr/>
          <p:nvPr/>
        </p:nvGrpSpPr>
        <p:grpSpPr>
          <a:xfrm>
            <a:off x="2709862" y="4534335"/>
            <a:ext cx="2758679" cy="346249"/>
            <a:chExt cx="3240360" cy="346442"/>
          </a:xfrm>
          <a:solidFill>
            <a:srgbClr val="FF6699"/>
          </a:solidFill>
          <a:effectLst>
            <a:outerShdw algn="tl" blurRad="50800" dir="2700000" dist="38100" rotWithShape="0">
              <a:prstClr val="black">
                <a:alpha val="40000"/>
              </a:prstClr>
            </a:outerShdw>
          </a:effectLst>
        </p:grpSpPr>
        <p:sp>
          <p:nvSpPr>
            <p:cNvPr id="1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6" name="文本框 11"/>
            <p:cNvSpPr>
              <a:spLocks noChangeArrowheads="1"/>
            </p:cNvSpPr>
            <p:nvPr/>
          </p:nvSpPr>
          <p:spPr bwMode="auto">
            <a:xfrm>
              <a:off x="72008" y="1"/>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3    标题内容</a:t>
              </a:r>
            </a:p>
          </p:txBody>
        </p:sp>
      </p:grpSp>
      <p:sp>
        <p:nvSpPr>
          <p:cNvPr id="17" name="矩形 25"/>
          <p:cNvSpPr>
            <a:spLocks noChangeArrowheads="1"/>
          </p:cNvSpPr>
          <p:nvPr/>
        </p:nvSpPr>
        <p:spPr bwMode="auto">
          <a:xfrm>
            <a:off x="2676527" y="4915336"/>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pic>
        <p:nvPicPr>
          <p:cNvPr id="18" name="图片 26"/>
          <p:cNvPicPr>
            <a:picLocks noChangeArrowheads="1" noChangeAspect="1"/>
          </p:cNvPicPr>
          <p:nvPr/>
        </p:nvPicPr>
        <p:blipFill>
          <a:blip r:embed="rId4">
            <a:extLst>
              <a:ext uri="{28A0092B-C50C-407E-A947-70E740481C1C}">
                <a14:useLocalDpi val="0"/>
              </a:ext>
            </a:extLst>
          </a:blip>
          <a:stretch>
            <a:fillRect/>
          </a:stretch>
        </p:blipFill>
        <p:spPr bwMode="auto">
          <a:xfrm>
            <a:off x="5742385" y="2230476"/>
            <a:ext cx="4070747" cy="3294459"/>
          </a:xfrm>
          <a:prstGeom prst="rect">
            <a:avLst/>
          </a:prstGeom>
          <a:noFill/>
          <a:ln w="28575">
            <a:noFill/>
            <a:beve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Tree>
    <p:custDataLst>
      <p:tags r:id="rId5"/>
    </p:custDataLst>
    <p:extLst>
      <p:ext uri="{BB962C8B-B14F-4D97-AF65-F5344CB8AC3E}">
        <p14:creationId val="2274032427"/>
      </p:ext>
    </p:extLst>
  </p:cSld>
  <p:clrMapOvr>
    <a:masterClrMapping/>
  </p:clrMapOvr>
  <mc:AlternateContent>
    <mc:Choice Requires="p14">
      <p:transition advTm="6946" p14:dur="2000" spd="slow"/>
    </mc:Choice>
    <mc:Fallback>
      <p:transition advTm="6946"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750" fill="hold" id="11"/>
                                        <p:tgtEl>
                                          <p:spTgt spid="18"/>
                                        </p:tgtEl>
                                        <p:attrNameLst>
                                          <p:attrName>ppt_x</p:attrName>
                                        </p:attrNameLst>
                                      </p:cBhvr>
                                      <p:tavLst>
                                        <p:tav tm="0">
                                          <p:val>
                                            <p:strVal val="0-#ppt_w/2"/>
                                          </p:val>
                                        </p:tav>
                                        <p:tav tm="100000">
                                          <p:val>
                                            <p:strVal val="#ppt_x"/>
                                          </p:val>
                                        </p:tav>
                                      </p:tavLst>
                                    </p:anim>
                                    <p:anim calcmode="lin" valueType="num">
                                      <p:cBhvr>
                                        <p:cTn dur="750" fill="hold" id="12"/>
                                        <p:tgtEl>
                                          <p:spTgt spid="18"/>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750" fill="hold" id="15"/>
                                        <p:tgtEl>
                                          <p:spTgt spid="6"/>
                                        </p:tgtEl>
                                        <p:attrNameLst>
                                          <p:attrName>ppt_x</p:attrName>
                                        </p:attrNameLst>
                                      </p:cBhvr>
                                      <p:tavLst>
                                        <p:tav tm="0">
                                          <p:val>
                                            <p:strVal val="1+#ppt_w/2"/>
                                          </p:val>
                                        </p:tav>
                                        <p:tav tm="100000">
                                          <p:val>
                                            <p:strVal val="#ppt_x"/>
                                          </p:val>
                                        </p:tav>
                                      </p:tavLst>
                                    </p:anim>
                                    <p:anim calcmode="lin" valueType="num">
                                      <p:cBhvr>
                                        <p:cTn dur="750" fill="hold" id="16"/>
                                        <p:tgtEl>
                                          <p:spTgt spid="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750" fill="hold" id="19"/>
                                        <p:tgtEl>
                                          <p:spTgt spid="10"/>
                                        </p:tgtEl>
                                        <p:attrNameLst>
                                          <p:attrName>ppt_x</p:attrName>
                                        </p:attrNameLst>
                                      </p:cBhvr>
                                      <p:tavLst>
                                        <p:tav tm="0">
                                          <p:val>
                                            <p:strVal val="1+#ppt_w/2"/>
                                          </p:val>
                                        </p:tav>
                                        <p:tav tm="100000">
                                          <p:val>
                                            <p:strVal val="#ppt_x"/>
                                          </p:val>
                                        </p:tav>
                                      </p:tavLst>
                                    </p:anim>
                                    <p:anim calcmode="lin" valueType="num">
                                      <p:cBhvr>
                                        <p:cTn dur="750" fill="hold" id="20"/>
                                        <p:tgtEl>
                                          <p:spTgt spid="10"/>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ur="750" fill="hold" id="23"/>
                                        <p:tgtEl>
                                          <p:spTgt spid="14"/>
                                        </p:tgtEl>
                                        <p:attrNameLst>
                                          <p:attrName>ppt_x</p:attrName>
                                        </p:attrNameLst>
                                      </p:cBhvr>
                                      <p:tavLst>
                                        <p:tav tm="0">
                                          <p:val>
                                            <p:strVal val="1+#ppt_w/2"/>
                                          </p:val>
                                        </p:tav>
                                        <p:tav tm="100000">
                                          <p:val>
                                            <p:strVal val="#ppt_x"/>
                                          </p:val>
                                        </p:tav>
                                      </p:tavLst>
                                    </p:anim>
                                    <p:anim calcmode="lin" valueType="num">
                                      <p:cBhvr>
                                        <p:cTn dur="750" fill="hold" id="24"/>
                                        <p:tgtEl>
                                          <p:spTgt spid="14"/>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250"/>
                            </p:stCondLst>
                            <p:childTnLst>
                              <p:par>
                                <p:cTn fill="hold" grpId="0" id="26" nodeType="afterEffect" presetClass="entr" presetID="22" presetSubtype="1">
                                  <p:stCondLst>
                                    <p:cond delay="250"/>
                                  </p:stCondLst>
                                  <p:childTnLst>
                                    <p:set>
                                      <p:cBhvr>
                                        <p:cTn dur="1" fill="hold" id="27">
                                          <p:stCondLst>
                                            <p:cond delay="0"/>
                                          </p:stCondLst>
                                        </p:cTn>
                                        <p:tgtEl>
                                          <p:spTgt spid="9"/>
                                        </p:tgtEl>
                                        <p:attrNameLst>
                                          <p:attrName>style.visibility</p:attrName>
                                        </p:attrNameLst>
                                      </p:cBhvr>
                                      <p:to>
                                        <p:strVal val="visible"/>
                                      </p:to>
                                    </p:set>
                                    <p:animEffect filter="">
                                      <p:cBhvr>
                                        <p:cTn dur="750" id="28"/>
                                        <p:tgtEl>
                                          <p:spTgt spid="9"/>
                                        </p:tgtEl>
                                      </p:cBhvr>
                                    </p:animEffect>
                                  </p:childTnLst>
                                </p:cTn>
                              </p:par>
                            </p:childTnLst>
                          </p:cTn>
                        </p:par>
                        <p:par>
                          <p:cTn fill="hold" id="29" nodeType="afterGroup">
                            <p:stCondLst>
                              <p:cond delay="2250"/>
                            </p:stCondLst>
                            <p:childTnLst>
                              <p:par>
                                <p:cTn fill="hold" grpId="0" id="30" nodeType="afterEffect" presetClass="entr" presetID="22" presetSubtype="1">
                                  <p:stCondLst>
                                    <p:cond delay="0"/>
                                  </p:stCondLst>
                                  <p:childTnLst>
                                    <p:set>
                                      <p:cBhvr>
                                        <p:cTn dur="1" fill="hold" id="31">
                                          <p:stCondLst>
                                            <p:cond delay="0"/>
                                          </p:stCondLst>
                                        </p:cTn>
                                        <p:tgtEl>
                                          <p:spTgt spid="13"/>
                                        </p:tgtEl>
                                        <p:attrNameLst>
                                          <p:attrName>style.visibility</p:attrName>
                                        </p:attrNameLst>
                                      </p:cBhvr>
                                      <p:to>
                                        <p:strVal val="visible"/>
                                      </p:to>
                                    </p:set>
                                    <p:animEffect filter="">
                                      <p:cBhvr>
                                        <p:cTn dur="500" id="32"/>
                                        <p:tgtEl>
                                          <p:spTgt spid="13"/>
                                        </p:tgtEl>
                                      </p:cBhvr>
                                    </p:animEffect>
                                  </p:childTnLst>
                                </p:cTn>
                              </p:par>
                            </p:childTnLst>
                          </p:cTn>
                        </p:par>
                        <p:par>
                          <p:cTn fill="hold" id="33" nodeType="afterGroup">
                            <p:stCondLst>
                              <p:cond delay="2750"/>
                            </p:stCondLst>
                            <p:childTnLst>
                              <p:par>
                                <p:cTn fill="hold" grpId="0" id="34" nodeType="afterEffect" presetClass="entr" presetID="22" presetSubtype="1">
                                  <p:stCondLst>
                                    <p:cond delay="0"/>
                                  </p:stCondLst>
                                  <p:childTnLst>
                                    <p:set>
                                      <p:cBhvr>
                                        <p:cTn dur="1" fill="hold" id="35">
                                          <p:stCondLst>
                                            <p:cond delay="0"/>
                                          </p:stCondLst>
                                        </p:cTn>
                                        <p:tgtEl>
                                          <p:spTgt spid="17"/>
                                        </p:tgtEl>
                                        <p:attrNameLst>
                                          <p:attrName>style.visibility</p:attrName>
                                        </p:attrNameLst>
                                      </p:cBhvr>
                                      <p:to>
                                        <p:strVal val="visible"/>
                                      </p:to>
                                    </p:set>
                                    <p:animEffect filter="">
                                      <p:cBhvr>
                                        <p:cTn dur="750" id="3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854"/>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Oval 6"/>
          <p:cNvSpPr>
            <a:spLocks noChangeArrowheads="1"/>
          </p:cNvSpPr>
          <p:nvPr/>
        </p:nvSpPr>
        <p:spPr bwMode="auto">
          <a:xfrm>
            <a:off x="2766311" y="1861945"/>
            <a:ext cx="3768047" cy="3769237"/>
          </a:xfrm>
          <a:prstGeom prst="ellipse">
            <a:avLst/>
          </a:prstGeom>
          <a:noFill/>
          <a:ln cmpd="sng" w="9">
            <a:solidFill>
              <a:schemeClr val="bg1"/>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7" name="Oval 10"/>
          <p:cNvSpPr>
            <a:spLocks noChangeArrowheads="1"/>
          </p:cNvSpPr>
          <p:nvPr/>
        </p:nvSpPr>
        <p:spPr bwMode="auto">
          <a:xfrm>
            <a:off x="5590562" y="2033329"/>
            <a:ext cx="43916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1</a:t>
            </a:r>
          </a:p>
        </p:txBody>
      </p:sp>
      <p:sp>
        <p:nvSpPr>
          <p:cNvPr id="8" name="Oval 11"/>
          <p:cNvSpPr>
            <a:spLocks noChangeArrowheads="1"/>
          </p:cNvSpPr>
          <p:nvPr/>
        </p:nvSpPr>
        <p:spPr bwMode="auto">
          <a:xfrm>
            <a:off x="5590562" y="5020632"/>
            <a:ext cx="43916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5</a:t>
            </a:r>
          </a:p>
        </p:txBody>
      </p:sp>
      <p:sp>
        <p:nvSpPr>
          <p:cNvPr id="9" name="Oval 12"/>
          <p:cNvSpPr>
            <a:spLocks noChangeArrowheads="1"/>
          </p:cNvSpPr>
          <p:nvPr/>
        </p:nvSpPr>
        <p:spPr bwMode="auto">
          <a:xfrm>
            <a:off x="6118993" y="4326769"/>
            <a:ext cx="44035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4</a:t>
            </a:r>
          </a:p>
        </p:txBody>
      </p:sp>
      <p:sp>
        <p:nvSpPr>
          <p:cNvPr id="10" name="Oval 13"/>
          <p:cNvSpPr>
            <a:spLocks noChangeArrowheads="1"/>
          </p:cNvSpPr>
          <p:nvPr/>
        </p:nvSpPr>
        <p:spPr bwMode="auto">
          <a:xfrm>
            <a:off x="6118993" y="2727194"/>
            <a:ext cx="44035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2</a:t>
            </a:r>
          </a:p>
        </p:txBody>
      </p:sp>
      <p:sp>
        <p:nvSpPr>
          <p:cNvPr id="11" name="Oval 14"/>
          <p:cNvSpPr>
            <a:spLocks noChangeArrowheads="1"/>
          </p:cNvSpPr>
          <p:nvPr/>
        </p:nvSpPr>
        <p:spPr bwMode="auto">
          <a:xfrm>
            <a:off x="6290376" y="3526980"/>
            <a:ext cx="43916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3</a:t>
            </a:r>
          </a:p>
        </p:txBody>
      </p:sp>
      <p:sp>
        <p:nvSpPr>
          <p:cNvPr id="12" name="TextBox 19"/>
          <p:cNvSpPr txBox="1">
            <a:spLocks noChangeArrowheads="1"/>
          </p:cNvSpPr>
          <p:nvPr/>
        </p:nvSpPr>
        <p:spPr bwMode="auto">
          <a:xfrm>
            <a:off x="6290375" y="1978310"/>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13" name="Oval 7"/>
          <p:cNvSpPr>
            <a:spLocks noChangeArrowheads="1"/>
          </p:cNvSpPr>
          <p:nvPr/>
        </p:nvSpPr>
        <p:spPr bwMode="auto">
          <a:xfrm>
            <a:off x="2684190" y="2066653"/>
            <a:ext cx="3338399" cy="333601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4" name="Oval 8"/>
          <p:cNvSpPr>
            <a:spLocks noChangeArrowheads="1"/>
          </p:cNvSpPr>
          <p:nvPr/>
        </p:nvSpPr>
        <p:spPr bwMode="auto">
          <a:xfrm>
            <a:off x="2912699" y="2293976"/>
            <a:ext cx="2881378" cy="2881377"/>
          </a:xfrm>
          <a:prstGeom prst="ellipse">
            <a:avLst/>
          </a:prstGeom>
          <a:blipFill dpi="0" rotWithShape="1">
            <a:blip r:embed="rId4"/>
            <a:stretch>
              <a:fillRect r="-5000"/>
            </a:stretch>
          </a:blip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5" name="Oval 9"/>
          <p:cNvSpPr>
            <a:spLocks noChangeArrowheads="1"/>
          </p:cNvSpPr>
          <p:nvPr/>
        </p:nvSpPr>
        <p:spPr bwMode="auto">
          <a:xfrm>
            <a:off x="2756788" y="4336287"/>
            <a:ext cx="814070" cy="814070"/>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solidFill>
                <a:schemeClr val="accent2"/>
              </a:solidFill>
            </a:endParaRPr>
          </a:p>
        </p:txBody>
      </p:sp>
      <p:sp>
        <p:nvSpPr>
          <p:cNvPr id="16" name="TextBox 18"/>
          <p:cNvSpPr txBox="1">
            <a:spLocks noChangeArrowheads="1"/>
          </p:cNvSpPr>
          <p:nvPr/>
        </p:nvSpPr>
        <p:spPr bwMode="auto">
          <a:xfrm>
            <a:off x="2873424" y="4474344"/>
            <a:ext cx="580798" cy="548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a:t>
            </a:r>
          </a:p>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标题</a:t>
            </a:r>
          </a:p>
        </p:txBody>
      </p:sp>
      <p:sp>
        <p:nvSpPr>
          <p:cNvPr id="17" name="TextBox 19"/>
          <p:cNvSpPr txBox="1">
            <a:spLocks noChangeArrowheads="1"/>
          </p:cNvSpPr>
          <p:nvPr/>
        </p:nvSpPr>
        <p:spPr bwMode="auto">
          <a:xfrm>
            <a:off x="6688027" y="2738460"/>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18" name="TextBox 19"/>
          <p:cNvSpPr txBox="1">
            <a:spLocks noChangeArrowheads="1"/>
          </p:cNvSpPr>
          <p:nvPr/>
        </p:nvSpPr>
        <p:spPr bwMode="auto">
          <a:xfrm>
            <a:off x="6832043" y="3530548"/>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19" name="TextBox 19"/>
          <p:cNvSpPr txBox="1">
            <a:spLocks noChangeArrowheads="1"/>
          </p:cNvSpPr>
          <p:nvPr/>
        </p:nvSpPr>
        <p:spPr bwMode="auto">
          <a:xfrm>
            <a:off x="6630760" y="4365828"/>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20" name="TextBox 19"/>
          <p:cNvSpPr txBox="1">
            <a:spLocks noChangeArrowheads="1"/>
          </p:cNvSpPr>
          <p:nvPr/>
        </p:nvSpPr>
        <p:spPr bwMode="auto">
          <a:xfrm>
            <a:off x="6183176" y="5059691"/>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Tree>
    <p:custDataLst>
      <p:tags r:id="rId5"/>
    </p:custDataLst>
    <p:extLst>
      <p:ext uri="{BB962C8B-B14F-4D97-AF65-F5344CB8AC3E}">
        <p14:creationId val="1800761794"/>
      </p:ext>
    </p:extLst>
  </p:cSld>
  <p:clrMapOvr>
    <a:masterClrMapping/>
  </p:clrMapOvr>
  <mc:AlternateContent>
    <mc:Choice Requires="p14">
      <p:transition advTm="8680" p14:dur="2000" spd="slow"/>
    </mc:Choice>
    <mc:Fallback>
      <p:transition advTm="868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par>
                                <p:cTn fill="hold" grpId="0" id="15" nodeType="withEffect" presetClass="entr" presetID="21" presetSubtype="1">
                                  <p:stCondLst>
                                    <p:cond delay="0"/>
                                  </p:stCondLst>
                                  <p:childTnLst>
                                    <p:set>
                                      <p:cBhvr>
                                        <p:cTn dur="1" fill="hold" id="16">
                                          <p:stCondLst>
                                            <p:cond delay="0"/>
                                          </p:stCondLst>
                                        </p:cTn>
                                        <p:tgtEl>
                                          <p:spTgt spid="13"/>
                                        </p:tgtEl>
                                        <p:attrNameLst>
                                          <p:attrName>style.visibility</p:attrName>
                                        </p:attrNameLst>
                                      </p:cBhvr>
                                      <p:to>
                                        <p:strVal val="visible"/>
                                      </p:to>
                                    </p:set>
                                    <p:animEffect filter="wheel(1)" transition="in">
                                      <p:cBhvr>
                                        <p:cTn dur="1000" id="17"/>
                                        <p:tgtEl>
                                          <p:spTgt spid="13"/>
                                        </p:tgtEl>
                                      </p:cBhvr>
                                    </p:animEffect>
                                  </p:childTnLst>
                                </p:cTn>
                              </p:par>
                            </p:childTnLst>
                          </p:cTn>
                        </p:par>
                        <p:par>
                          <p:cTn fill="hold" id="18" nodeType="afterGroup">
                            <p:stCondLst>
                              <p:cond delay="1000"/>
                            </p:stCondLst>
                            <p:childTnLst>
                              <p:par>
                                <p:cTn fill="hold" grpId="0" id="19" nodeType="afterEffect" presetClass="entr" presetID="21" presetSubtype="1">
                                  <p:stCondLst>
                                    <p:cond delay="0"/>
                                  </p:stCondLst>
                                  <p:childTnLst>
                                    <p:set>
                                      <p:cBhvr>
                                        <p:cTn dur="1" fill="hold" id="20">
                                          <p:stCondLst>
                                            <p:cond delay="0"/>
                                          </p:stCondLst>
                                        </p:cTn>
                                        <p:tgtEl>
                                          <p:spTgt spid="6"/>
                                        </p:tgtEl>
                                        <p:attrNameLst>
                                          <p:attrName>style.visibility</p:attrName>
                                        </p:attrNameLst>
                                      </p:cBhvr>
                                      <p:to>
                                        <p:strVal val="visible"/>
                                      </p:to>
                                    </p:set>
                                    <p:animEffect filter="wheel(1)" transition="in">
                                      <p:cBhvr>
                                        <p:cTn dur="2000" id="21"/>
                                        <p:tgtEl>
                                          <p:spTgt spid="6"/>
                                        </p:tgtEl>
                                      </p:cBhvr>
                                    </p:animEffect>
                                  </p:childTnLst>
                                </p:cTn>
                              </p:par>
                            </p:childTnLst>
                          </p:cTn>
                        </p:par>
                        <p:par>
                          <p:cTn fill="hold" id="22" nodeType="afterGroup">
                            <p:stCondLst>
                              <p:cond delay="3000"/>
                            </p:stCondLst>
                            <p:childTnLst>
                              <p:par>
                                <p:cTn fill="hold" grpId="0" id="23" nodeType="afterEffect" presetClass="entr" presetID="1" presetSubtype="0">
                                  <p:stCondLst>
                                    <p:cond delay="0"/>
                                  </p:stCondLst>
                                  <p:childTnLst>
                                    <p:set>
                                      <p:cBhvr>
                                        <p:cTn dur="1" fill="hold" id="24">
                                          <p:stCondLst>
                                            <p:cond delay="0"/>
                                          </p:stCondLst>
                                        </p:cTn>
                                        <p:tgtEl>
                                          <p:spTgt spid="7"/>
                                        </p:tgtEl>
                                        <p:attrNameLst>
                                          <p:attrName>style.visibility</p:attrName>
                                        </p:attrNameLst>
                                      </p:cBhvr>
                                      <p:to>
                                        <p:strVal val="visible"/>
                                      </p:to>
                                    </p:set>
                                  </p:childTnLst>
                                </p:cTn>
                              </p:par>
                              <p:par>
                                <p:cTn fill="hold" grpId="0" id="25" nodeType="withEffect" presetClass="entr" presetID="1" presetSubtype="0">
                                  <p:stCondLst>
                                    <p:cond delay="0"/>
                                  </p:stCondLst>
                                  <p:childTnLst>
                                    <p:set>
                                      <p:cBhvr>
                                        <p:cTn dur="1" fill="hold" id="26">
                                          <p:stCondLst>
                                            <p:cond delay="0"/>
                                          </p:stCondLst>
                                        </p:cTn>
                                        <p:tgtEl>
                                          <p:spTgt spid="10"/>
                                        </p:tgtEl>
                                        <p:attrNameLst>
                                          <p:attrName>style.visibility</p:attrName>
                                        </p:attrNameLst>
                                      </p:cBhvr>
                                      <p:to>
                                        <p:strVal val="visible"/>
                                      </p:to>
                                    </p:set>
                                  </p:childTnLst>
                                </p:cTn>
                              </p:par>
                              <p:par>
                                <p:cTn fill="hold" grpId="0" id="27" nodeType="withEffect" presetClass="entr" presetID="1" presetSubtype="0">
                                  <p:stCondLst>
                                    <p:cond delay="0"/>
                                  </p:stCondLst>
                                  <p:childTnLst>
                                    <p:set>
                                      <p:cBhvr>
                                        <p:cTn dur="1" fill="hold" id="28">
                                          <p:stCondLst>
                                            <p:cond delay="0"/>
                                          </p:stCondLst>
                                        </p:cTn>
                                        <p:tgtEl>
                                          <p:spTgt spid="11"/>
                                        </p:tgtEl>
                                        <p:attrNameLst>
                                          <p:attrName>style.visibility</p:attrName>
                                        </p:attrNameLst>
                                      </p:cBhvr>
                                      <p:to>
                                        <p:strVal val="visible"/>
                                      </p:to>
                                    </p:set>
                                  </p:childTnLst>
                                </p:cTn>
                              </p:par>
                              <p:par>
                                <p:cTn fill="hold" grpId="0" id="29" nodeType="withEffect" presetClass="entr" presetID="1" presetSubtype="0">
                                  <p:stCondLst>
                                    <p:cond delay="0"/>
                                  </p:stCondLst>
                                  <p:childTnLst>
                                    <p:set>
                                      <p:cBhvr>
                                        <p:cTn dur="1" fill="hold" id="30">
                                          <p:stCondLst>
                                            <p:cond delay="0"/>
                                          </p:stCondLst>
                                        </p:cTn>
                                        <p:tgtEl>
                                          <p:spTgt spid="9"/>
                                        </p:tgtEl>
                                        <p:attrNameLst>
                                          <p:attrName>style.visibility</p:attrName>
                                        </p:attrNameLst>
                                      </p:cBhvr>
                                      <p:to>
                                        <p:strVal val="visible"/>
                                      </p:to>
                                    </p:set>
                                  </p:childTnLst>
                                </p:cTn>
                              </p:par>
                              <p:par>
                                <p:cTn fill="hold" grpId="0" id="31" nodeType="withEffect" presetClass="entr" presetID="1" presetSubtype="0">
                                  <p:stCondLst>
                                    <p:cond delay="0"/>
                                  </p:stCondLst>
                                  <p:childTnLst>
                                    <p:set>
                                      <p:cBhvr>
                                        <p:cTn dur="1" fill="hold" id="32">
                                          <p:stCondLst>
                                            <p:cond delay="0"/>
                                          </p:stCondLst>
                                        </p:cTn>
                                        <p:tgtEl>
                                          <p:spTgt spid="8"/>
                                        </p:tgtEl>
                                        <p:attrNameLst>
                                          <p:attrName>style.visibility</p:attrName>
                                        </p:attrNameLst>
                                      </p:cBhvr>
                                      <p:to>
                                        <p:strVal val="visible"/>
                                      </p:to>
                                    </p:set>
                                  </p:childTnLst>
                                </p:cTn>
                              </p:par>
                              <p:par>
                                <p:cTn accel="50000" decel="50000" fill="hold" grpId="1" id="33" nodeType="withEffect" presetClass="path" presetID="35" presetSubtype="0">
                                  <p:stCondLst>
                                    <p:cond delay="0"/>
                                  </p:stCondLst>
                                  <p:childTnLst>
                                    <p:animMotion origin="layout" path="M 0 -4.93827E-07 L -0.23142 0.38735" pathEditMode="relative" ptsTypes="AA" rAng="0">
                                      <p:cBhvr>
                                        <p:cTn dur="500" fill="hold" id="34" spd="-99800"/>
                                        <p:tgtEl>
                                          <p:spTgt spid="7"/>
                                        </p:tgtEl>
                                        <p:attrNameLst>
                                          <p:attrName>ppt_x,ppt_y</p:attrName>
                                        </p:attrNameLst>
                                      </p:cBhvr>
                                      <p:rCtr x="-11580" y="19352"/>
                                    </p:animMotion>
                                  </p:childTnLst>
                                </p:cTn>
                              </p:par>
                              <p:par>
                                <p:cTn accel="50000" decel="50000" fill="hold" grpId="1" id="35" nodeType="withEffect" presetClass="path" presetID="35" presetSubtype="0">
                                  <p:stCondLst>
                                    <p:cond delay="0"/>
                                  </p:stCondLst>
                                  <p:childTnLst>
                                    <p:animMotion origin="layout" path="M -2.5E-06 2.96296E-06 L -0.30868 0.2074" pathEditMode="relative" ptsTypes="AA" rAng="0">
                                      <p:cBhvr>
                                        <p:cTn dur="500" fill="hold" id="36" spd="-99800"/>
                                        <p:tgtEl>
                                          <p:spTgt spid="10"/>
                                        </p:tgtEl>
                                        <p:attrNameLst>
                                          <p:attrName>ppt_x,ppt_y</p:attrName>
                                        </p:attrNameLst>
                                      </p:cBhvr>
                                      <p:rCtr x="-15434" y="10370"/>
                                    </p:animMotion>
                                  </p:childTnLst>
                                </p:cTn>
                              </p:par>
                              <p:par>
                                <p:cTn accel="50000" decel="50000" fill="hold" grpId="1" id="37" nodeType="withEffect" presetClass="path" presetID="35" presetSubtype="0">
                                  <p:stCondLst>
                                    <p:cond delay="0"/>
                                  </p:stCondLst>
                                  <p:childTnLst>
                                    <p:animMotion origin="layout" path="M 1.11111E-06 -2.59259E-06 L -0.33351 -2.59259E-06" pathEditMode="relative" ptsTypes="AA" rAng="0">
                                      <p:cBhvr>
                                        <p:cTn dur="500" fill="hold" id="38" spd="-99800"/>
                                        <p:tgtEl>
                                          <p:spTgt spid="11"/>
                                        </p:tgtEl>
                                        <p:attrNameLst>
                                          <p:attrName>ppt_x,ppt_y</p:attrName>
                                        </p:attrNameLst>
                                      </p:cBhvr>
                                      <p:rCtr x="-16684" y="0"/>
                                    </p:animMotion>
                                  </p:childTnLst>
                                </p:cTn>
                              </p:par>
                              <p:par>
                                <p:cTn accel="50000" decel="50000" fill="hold" grpId="1" id="39" nodeType="withEffect" presetClass="path" presetID="35" presetSubtype="0">
                                  <p:stCondLst>
                                    <p:cond delay="0"/>
                                  </p:stCondLst>
                                  <p:childTnLst>
                                    <p:animMotion origin="layout" path="M -2.5E-06 4.93827E-07 L -0.30868 -0.20741" pathEditMode="relative" ptsTypes="AA" rAng="0">
                                      <p:cBhvr>
                                        <p:cTn dur="500" fill="hold" id="40" spd="-99800"/>
                                        <p:tgtEl>
                                          <p:spTgt spid="9"/>
                                        </p:tgtEl>
                                        <p:attrNameLst>
                                          <p:attrName>ppt_x,ppt_y</p:attrName>
                                        </p:attrNameLst>
                                      </p:cBhvr>
                                      <p:rCtr x="-15434" y="-10370"/>
                                    </p:animMotion>
                                  </p:childTnLst>
                                </p:cTn>
                              </p:par>
                              <p:par>
                                <p:cTn accel="50000" decel="50000" fill="hold" grpId="1" id="41" nodeType="withEffect" presetClass="path" presetID="35" presetSubtype="0">
                                  <p:stCondLst>
                                    <p:cond delay="0"/>
                                  </p:stCondLst>
                                  <p:childTnLst>
                                    <p:animMotion origin="layout" path="M 0 -4.69136E-06 L -0.23142 -0.38734" pathEditMode="relative" ptsTypes="AA" rAng="0">
                                      <p:cBhvr>
                                        <p:cTn dur="500" fill="hold" id="42" spd="-99800"/>
                                        <p:tgtEl>
                                          <p:spTgt spid="8"/>
                                        </p:tgtEl>
                                        <p:attrNameLst>
                                          <p:attrName>ppt_x,ppt_y</p:attrName>
                                        </p:attrNameLst>
                                      </p:cBhvr>
                                      <p:rCtr x="-11580" y="-19383"/>
                                    </p:animMotion>
                                  </p:childTnLst>
                                </p:cTn>
                              </p:par>
                            </p:childTnLst>
                          </p:cTn>
                        </p:par>
                        <p:par>
                          <p:cTn fill="hold" id="43" nodeType="afterGroup">
                            <p:stCondLst>
                              <p:cond delay="3500"/>
                            </p:stCondLst>
                            <p:childTnLst>
                              <p:par>
                                <p:cTn fill="hold" grpId="0" id="44" nodeType="afterEffect" presetClass="entr" presetID="52" presetSubtype="0">
                                  <p:stCondLst>
                                    <p:cond delay="0"/>
                                  </p:stCondLst>
                                  <p:childTnLst>
                                    <p:set>
                                      <p:cBhvr>
                                        <p:cTn dur="1" fill="hold" id="45">
                                          <p:stCondLst>
                                            <p:cond delay="0"/>
                                          </p:stCondLst>
                                        </p:cTn>
                                        <p:tgtEl>
                                          <p:spTgt spid="15"/>
                                        </p:tgtEl>
                                        <p:attrNameLst>
                                          <p:attrName>style.visibility</p:attrName>
                                        </p:attrNameLst>
                                      </p:cBhvr>
                                      <p:to>
                                        <p:strVal val="visible"/>
                                      </p:to>
                                    </p:set>
                                    <p:animScale>
                                      <p:cBhvr>
                                        <p:cTn decel="50000" dur="1000" fill="hold" id="46">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7">
                                          <p:stCondLst>
                                            <p:cond delay="0"/>
                                          </p:stCondLst>
                                        </p:cTn>
                                        <p:tgtEl>
                                          <p:spTgt spid="15"/>
                                        </p:tgtEl>
                                        <p:attrNameLst>
                                          <p:attrName>ppt_x,ppt_y</p:attrName>
                                        </p:attrNameLst>
                                      </p:cBhvr>
                                      <p:rCtr x="0" y="0"/>
                                    </p:animMotion>
                                    <p:animEffect filter="fade" transition="in">
                                      <p:cBhvr>
                                        <p:cTn dur="1000" id="48"/>
                                        <p:tgtEl>
                                          <p:spTgt spid="15"/>
                                        </p:tgtEl>
                                      </p:cBhvr>
                                    </p:animEffect>
                                  </p:childTnLst>
                                </p:cTn>
                              </p:par>
                              <p:par>
                                <p:cTn fill="hold" grpId="0" id="49" nodeType="withEffect" presetClass="entr" presetID="52" presetSubtype="0">
                                  <p:stCondLst>
                                    <p:cond delay="0"/>
                                  </p:stCondLst>
                                  <p:childTnLst>
                                    <p:set>
                                      <p:cBhvr>
                                        <p:cTn dur="1" fill="hold" id="50">
                                          <p:stCondLst>
                                            <p:cond delay="0"/>
                                          </p:stCondLst>
                                        </p:cTn>
                                        <p:tgtEl>
                                          <p:spTgt spid="16"/>
                                        </p:tgtEl>
                                        <p:attrNameLst>
                                          <p:attrName>style.visibility</p:attrName>
                                        </p:attrNameLst>
                                      </p:cBhvr>
                                      <p:to>
                                        <p:strVal val="visible"/>
                                      </p:to>
                                    </p:set>
                                    <p:animScale>
                                      <p:cBhvr>
                                        <p:cTn decel="50000" dur="1000" fill="hold" id="51">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2">
                                          <p:stCondLst>
                                            <p:cond delay="0"/>
                                          </p:stCondLst>
                                        </p:cTn>
                                        <p:tgtEl>
                                          <p:spTgt spid="16"/>
                                        </p:tgtEl>
                                        <p:attrNameLst>
                                          <p:attrName>ppt_x,ppt_y</p:attrName>
                                        </p:attrNameLst>
                                      </p:cBhvr>
                                      <p:rCtr x="0" y="0"/>
                                    </p:animMotion>
                                    <p:animEffect filter="fade" transition="in">
                                      <p:cBhvr>
                                        <p:cTn dur="1000" id="53"/>
                                        <p:tgtEl>
                                          <p:spTgt spid="16"/>
                                        </p:tgtEl>
                                      </p:cBhvr>
                                    </p:animEffect>
                                  </p:childTnLst>
                                </p:cTn>
                              </p:par>
                            </p:childTnLst>
                          </p:cTn>
                        </p:par>
                        <p:par>
                          <p:cTn fill="hold" id="54" nodeType="afterGroup">
                            <p:stCondLst>
                              <p:cond delay="4500"/>
                            </p:stCondLst>
                            <p:childTnLst>
                              <p:par>
                                <p:cTn fill="hold" grpId="0" id="55" nodeType="afterEffect" presetClass="entr" presetID="22" presetSubtype="8">
                                  <p:stCondLst>
                                    <p:cond delay="0"/>
                                  </p:stCondLst>
                                  <p:childTnLst>
                                    <p:set>
                                      <p:cBhvr>
                                        <p:cTn dur="1" fill="hold" id="56">
                                          <p:stCondLst>
                                            <p:cond delay="0"/>
                                          </p:stCondLst>
                                        </p:cTn>
                                        <p:tgtEl>
                                          <p:spTgt spid="12"/>
                                        </p:tgtEl>
                                        <p:attrNameLst>
                                          <p:attrName>style.visibility</p:attrName>
                                        </p:attrNameLst>
                                      </p:cBhvr>
                                      <p:to>
                                        <p:strVal val="visible"/>
                                      </p:to>
                                    </p:set>
                                    <p:animEffect filter="wipe(left)" transition="in">
                                      <p:cBhvr>
                                        <p:cTn dur="500" id="57"/>
                                        <p:tgtEl>
                                          <p:spTgt spid="12"/>
                                        </p:tgtEl>
                                      </p:cBhvr>
                                    </p:animEffect>
                                  </p:childTnLst>
                                </p:cTn>
                              </p:par>
                            </p:childTnLst>
                          </p:cTn>
                        </p:par>
                        <p:par>
                          <p:cTn fill="hold" id="58" nodeType="afterGroup">
                            <p:stCondLst>
                              <p:cond delay="5000"/>
                            </p:stCondLst>
                            <p:childTnLst>
                              <p:par>
                                <p:cTn fill="hold" grpId="0" id="59" nodeType="afterEffect" presetClass="entr" presetID="22" presetSubtype="8">
                                  <p:stCondLst>
                                    <p:cond delay="0"/>
                                  </p:stCondLst>
                                  <p:childTnLst>
                                    <p:set>
                                      <p:cBhvr>
                                        <p:cTn dur="1" fill="hold" id="60">
                                          <p:stCondLst>
                                            <p:cond delay="0"/>
                                          </p:stCondLst>
                                        </p:cTn>
                                        <p:tgtEl>
                                          <p:spTgt spid="17"/>
                                        </p:tgtEl>
                                        <p:attrNameLst>
                                          <p:attrName>style.visibility</p:attrName>
                                        </p:attrNameLst>
                                      </p:cBhvr>
                                      <p:to>
                                        <p:strVal val="visible"/>
                                      </p:to>
                                    </p:set>
                                    <p:animEffect filter="wipe(left)" transition="in">
                                      <p:cBhvr>
                                        <p:cTn dur="500" id="61"/>
                                        <p:tgtEl>
                                          <p:spTgt spid="17"/>
                                        </p:tgtEl>
                                      </p:cBhvr>
                                    </p:animEffect>
                                  </p:childTnLst>
                                </p:cTn>
                              </p:par>
                            </p:childTnLst>
                          </p:cTn>
                        </p:par>
                        <p:par>
                          <p:cTn fill="hold" id="62" nodeType="afterGroup">
                            <p:stCondLst>
                              <p:cond delay="5500"/>
                            </p:stCondLst>
                            <p:childTnLst>
                              <p:par>
                                <p:cTn fill="hold" grpId="0" id="63" nodeType="afterEffect" presetClass="entr" presetID="22" presetSubtype="8">
                                  <p:stCondLst>
                                    <p:cond delay="0"/>
                                  </p:stCondLst>
                                  <p:childTnLst>
                                    <p:set>
                                      <p:cBhvr>
                                        <p:cTn dur="1" fill="hold" id="64">
                                          <p:stCondLst>
                                            <p:cond delay="0"/>
                                          </p:stCondLst>
                                        </p:cTn>
                                        <p:tgtEl>
                                          <p:spTgt spid="18"/>
                                        </p:tgtEl>
                                        <p:attrNameLst>
                                          <p:attrName>style.visibility</p:attrName>
                                        </p:attrNameLst>
                                      </p:cBhvr>
                                      <p:to>
                                        <p:strVal val="visible"/>
                                      </p:to>
                                    </p:set>
                                    <p:animEffect filter="wipe(left)" transition="in">
                                      <p:cBhvr>
                                        <p:cTn dur="500" id="65"/>
                                        <p:tgtEl>
                                          <p:spTgt spid="18"/>
                                        </p:tgtEl>
                                      </p:cBhvr>
                                    </p:animEffect>
                                  </p:childTnLst>
                                </p:cTn>
                              </p:par>
                            </p:childTnLst>
                          </p:cTn>
                        </p:par>
                        <p:par>
                          <p:cTn fill="hold" id="66" nodeType="afterGroup">
                            <p:stCondLst>
                              <p:cond delay="6000"/>
                            </p:stCondLst>
                            <p:childTnLst>
                              <p:par>
                                <p:cTn fill="hold" grpId="0" id="67" nodeType="afterEffect" presetClass="entr" presetID="22" presetSubtype="8">
                                  <p:stCondLst>
                                    <p:cond delay="0"/>
                                  </p:stCondLst>
                                  <p:childTnLst>
                                    <p:set>
                                      <p:cBhvr>
                                        <p:cTn dur="1" fill="hold" id="68">
                                          <p:stCondLst>
                                            <p:cond delay="0"/>
                                          </p:stCondLst>
                                        </p:cTn>
                                        <p:tgtEl>
                                          <p:spTgt spid="19"/>
                                        </p:tgtEl>
                                        <p:attrNameLst>
                                          <p:attrName>style.visibility</p:attrName>
                                        </p:attrNameLst>
                                      </p:cBhvr>
                                      <p:to>
                                        <p:strVal val="visible"/>
                                      </p:to>
                                    </p:set>
                                    <p:animEffect filter="wipe(left)" transition="in">
                                      <p:cBhvr>
                                        <p:cTn dur="500" id="69"/>
                                        <p:tgtEl>
                                          <p:spTgt spid="19"/>
                                        </p:tgtEl>
                                      </p:cBhvr>
                                    </p:animEffect>
                                  </p:childTnLst>
                                </p:cTn>
                              </p:par>
                            </p:childTnLst>
                          </p:cTn>
                        </p:par>
                        <p:par>
                          <p:cTn fill="hold" id="70" nodeType="afterGroup">
                            <p:stCondLst>
                              <p:cond delay="6500"/>
                            </p:stCondLst>
                            <p:childTnLst>
                              <p:par>
                                <p:cTn fill="hold" grpId="0" id="71" nodeType="afterEffect" presetClass="entr" presetID="22" presetSubtype="8">
                                  <p:stCondLst>
                                    <p:cond delay="0"/>
                                  </p:stCondLst>
                                  <p:childTnLst>
                                    <p:set>
                                      <p:cBhvr>
                                        <p:cTn dur="1" fill="hold" id="72">
                                          <p:stCondLst>
                                            <p:cond delay="0"/>
                                          </p:stCondLst>
                                        </p:cTn>
                                        <p:tgtEl>
                                          <p:spTgt spid="20"/>
                                        </p:tgtEl>
                                        <p:attrNameLst>
                                          <p:attrName>style.visibility</p:attrName>
                                        </p:attrNameLst>
                                      </p:cBhvr>
                                      <p:to>
                                        <p:strVal val="visible"/>
                                      </p:to>
                                    </p:set>
                                    <p:animEffect filter="wipe(left)" transition="in">
                                      <p:cBhvr>
                                        <p:cTn dur="500" id="7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1" spid="7"/>
      <p:bldP grpId="0" spid="8"/>
      <p:bldP grpId="1" spid="8"/>
      <p:bldP grpId="0" spid="9"/>
      <p:bldP grpId="1" spid="9"/>
      <p:bldP grpId="0" spid="10"/>
      <p:bldP grpId="1" spid="10"/>
      <p:bldP grpId="0" spid="11"/>
      <p:bldP grpId="1" spid="11"/>
      <p:bldP grpId="0" spid="12"/>
      <p:bldP grpId="0" spid="13"/>
      <p:bldP grpId="0" spid="14"/>
      <p:bldP grpId="0" spid="15"/>
      <p:bldP grpId="0" spid="16"/>
      <p:bldP grpId="0" spid="17"/>
      <p:bldP grpId="0" spid="18"/>
      <p:bldP grpId="0" spid="19"/>
      <p:bldP grpId="0" spid="2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854"/>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Freeform 6"/>
          <p:cNvSpPr/>
          <p:nvPr/>
        </p:nvSpPr>
        <p:spPr bwMode="auto">
          <a:xfrm>
            <a:off x="5117982" y="2003381"/>
            <a:ext cx="1103278" cy="2302960"/>
          </a:xfrm>
          <a:custGeom>
            <a:gdLst>
              <a:gd fmla="*/ 1853 w 1853" name="T0"/>
              <a:gd fmla="*/ 3865 h 3865" name="T1"/>
              <a:gd fmla="*/ 0 w 1853" name="T2"/>
              <a:gd fmla="*/ 1933 h 3865" name="T3"/>
              <a:gd fmla="*/ 1853 w 1853" name="T4"/>
              <a:gd fmla="*/ 0 h 3865" name="T5"/>
              <a:gd fmla="*/ 1853 w 1853" name="T6"/>
              <a:gd fmla="*/ 469 h 3865" name="T7"/>
              <a:gd fmla="*/ 469 w 1853" name="T8"/>
              <a:gd fmla="*/ 1933 h 3865" name="T9"/>
              <a:gd fmla="*/ 1853 w 1853" name="T10"/>
              <a:gd fmla="*/ 3396 h 3865" name="T11"/>
              <a:gd fmla="*/ 1853 w 1853" name="T12"/>
              <a:gd fmla="*/ 3865 h 3865" name="T13"/>
            </a:gdLst>
            <a:cxnLst>
              <a:cxn ang="0">
                <a:pos x="T0" y="T1"/>
              </a:cxn>
              <a:cxn ang="0">
                <a:pos x="T2" y="T3"/>
              </a:cxn>
              <a:cxn ang="0">
                <a:pos x="T4" y="T5"/>
              </a:cxn>
              <a:cxn ang="0">
                <a:pos x="T6" y="T7"/>
              </a:cxn>
              <a:cxn ang="0">
                <a:pos x="T8" y="T9"/>
              </a:cxn>
              <a:cxn ang="0">
                <a:pos x="T10" y="T11"/>
              </a:cxn>
              <a:cxn ang="0">
                <a:pos x="T12" y="T13"/>
              </a:cxn>
            </a:cxnLst>
            <a:rect b="b" l="0" r="r" t="0"/>
            <a:pathLst>
              <a:path h="3865" w="1853">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cap="flat" cmpd="sng" w="10">
            <a:noFill/>
            <a:round/>
          </a:ln>
          <a:effectLst>
            <a:outerShdw algn="tl" blurRad="50800" dir="2700000" dist="38100" rotWithShape="0">
              <a:prstClr val="black">
                <a:alpha val="40000"/>
              </a:prstClr>
            </a:outerShdw>
          </a:effectLst>
        </p:spPr>
        <p:txBody>
          <a:bodyPr/>
          <a:lstStyle/>
          <a:p>
            <a:endParaRPr altLang="en-US" lang="zh-CN"/>
          </a:p>
        </p:txBody>
      </p:sp>
      <p:sp>
        <p:nvSpPr>
          <p:cNvPr id="7" name="Freeform 7"/>
          <p:cNvSpPr/>
          <p:nvPr/>
        </p:nvSpPr>
        <p:spPr bwMode="auto">
          <a:xfrm>
            <a:off x="6317665" y="2003381"/>
            <a:ext cx="1104469" cy="2302960"/>
          </a:xfrm>
          <a:custGeom>
            <a:gdLst>
              <a:gd fmla="*/ 0 w 1853" name="T0"/>
              <a:gd fmla="*/ 0 h 3865" name="T1"/>
              <a:gd fmla="*/ 1853 w 1853" name="T2"/>
              <a:gd fmla="*/ 1933 h 3865" name="T3"/>
              <a:gd fmla="*/ 0 w 1853" name="T4"/>
              <a:gd fmla="*/ 3865 h 3865" name="T5"/>
              <a:gd fmla="*/ 0 w 1853" name="T6"/>
              <a:gd fmla="*/ 3396 h 3865" name="T7"/>
              <a:gd fmla="*/ 1384 w 1853" name="T8"/>
              <a:gd fmla="*/ 1933 h 3865" name="T9"/>
              <a:gd fmla="*/ 0 w 1853" name="T10"/>
              <a:gd fmla="*/ 469 h 3865" name="T11"/>
              <a:gd fmla="*/ 0 w 1853" name="T12"/>
              <a:gd fmla="*/ 0 h 3865" name="T13"/>
            </a:gdLst>
            <a:cxnLst>
              <a:cxn ang="0">
                <a:pos x="T0" y="T1"/>
              </a:cxn>
              <a:cxn ang="0">
                <a:pos x="T2" y="T3"/>
              </a:cxn>
              <a:cxn ang="0">
                <a:pos x="T4" y="T5"/>
              </a:cxn>
              <a:cxn ang="0">
                <a:pos x="T6" y="T7"/>
              </a:cxn>
              <a:cxn ang="0">
                <a:pos x="T8" y="T9"/>
              </a:cxn>
              <a:cxn ang="0">
                <a:pos x="T10" y="T11"/>
              </a:cxn>
              <a:cxn ang="0">
                <a:pos x="T12" y="T13"/>
              </a:cxn>
            </a:cxnLst>
            <a:rect b="b" l="0" r="r" t="0"/>
            <a:pathLst>
              <a:path h="3865" w="1853">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bg1"/>
          </a:solidFill>
          <a:ln cap="flat" cmpd="sng" w="10">
            <a:noFill/>
            <a:round/>
          </a:ln>
          <a:effectLst>
            <a:outerShdw algn="tl" blurRad="50800" dir="2700000" dist="38100" rotWithShape="0">
              <a:prstClr val="black">
                <a:alpha val="40000"/>
              </a:prstClr>
            </a:outerShdw>
          </a:effectLst>
        </p:spPr>
        <p:txBody>
          <a:bodyPr/>
          <a:lstStyle/>
          <a:p>
            <a:endParaRPr altLang="en-US" lang="zh-CN"/>
          </a:p>
        </p:txBody>
      </p:sp>
      <p:grpSp>
        <p:nvGrpSpPr>
          <p:cNvPr id="8" name="组合 27"/>
          <p:cNvGrpSpPr/>
          <p:nvPr/>
        </p:nvGrpSpPr>
        <p:grpSpPr>
          <a:xfrm>
            <a:off x="4195608" y="2579418"/>
            <a:ext cx="922374" cy="981882"/>
            <a:chExt cx="1230312" cy="1309688"/>
          </a:xfrm>
        </p:grpSpPr>
        <p:sp>
          <p:nvSpPr>
            <p:cNvPr id="9" name="Line 8"/>
            <p:cNvSpPr>
              <a:spLocks noChangeShapeType="1"/>
            </p:cNvSpPr>
            <p:nvPr/>
          </p:nvSpPr>
          <p:spPr bwMode="auto">
            <a:xfrm flipH="1">
              <a:off x="0" y="654050"/>
              <a:ext cx="1230312" cy="0"/>
            </a:xfrm>
            <a:prstGeom prst="line">
              <a:avLst/>
            </a:prstGeom>
            <a:noFill/>
            <a:ln cmpd="sng" w="10">
              <a:solidFill>
                <a:schemeClr val="bg1"/>
              </a:solidFill>
              <a:prstDash val="dash"/>
              <a:round/>
              <a:tailEnd len="med" type="oval" w="med"/>
            </a:ln>
            <a:extLst>
              <a:ext uri="{909E8E84-426E-40DD-AFC4-6F175D3DCCD1}">
                <a14:hiddenFill>
                  <a:noFill/>
                </a14:hiddenFill>
              </a:ext>
            </a:extLst>
          </p:spPr>
          <p:txBody>
            <a:bodyPr/>
            <a:lstStyle/>
            <a:p>
              <a:endParaRPr altLang="en-US" lang="zh-CN"/>
            </a:p>
          </p:txBody>
        </p:sp>
        <p:sp>
          <p:nvSpPr>
            <p:cNvPr id="10" name="Line 9"/>
            <p:cNvSpPr>
              <a:spLocks noChangeShapeType="1"/>
            </p:cNvSpPr>
            <p:nvPr/>
          </p:nvSpPr>
          <p:spPr bwMode="auto">
            <a:xfrm flipH="1">
              <a:off x="0" y="0"/>
              <a:ext cx="0" cy="1309688"/>
            </a:xfrm>
            <a:prstGeom prst="line">
              <a:avLst/>
            </a:prstGeom>
            <a:noFill/>
            <a:ln cmpd="sng" w="12700">
              <a:solidFill>
                <a:schemeClr val="bg1"/>
              </a:solidFill>
              <a:round/>
            </a:ln>
            <a:extLst>
              <a:ext uri="{909E8E84-426E-40DD-AFC4-6F175D3DCCD1}">
                <a14:hiddenFill>
                  <a:noFill/>
                </a14:hiddenFill>
              </a:ext>
            </a:extLst>
          </p:spPr>
          <p:txBody>
            <a:bodyPr/>
            <a:lstStyle/>
            <a:p>
              <a:endParaRPr altLang="en-US" lang="zh-CN"/>
            </a:p>
          </p:txBody>
        </p:sp>
      </p:grpSp>
      <p:grpSp>
        <p:nvGrpSpPr>
          <p:cNvPr id="11" name="组合 30"/>
          <p:cNvGrpSpPr/>
          <p:nvPr/>
        </p:nvGrpSpPr>
        <p:grpSpPr>
          <a:xfrm>
            <a:off x="7430463" y="2579418"/>
            <a:ext cx="922374" cy="981882"/>
            <a:chExt cx="1230312" cy="1309688"/>
          </a:xfrm>
        </p:grpSpPr>
        <p:sp>
          <p:nvSpPr>
            <p:cNvPr id="12" name="Line 10"/>
            <p:cNvSpPr>
              <a:spLocks noChangeShapeType="1"/>
            </p:cNvSpPr>
            <p:nvPr/>
          </p:nvSpPr>
          <p:spPr bwMode="auto">
            <a:xfrm>
              <a:off x="0" y="654050"/>
              <a:ext cx="1230312" cy="0"/>
            </a:xfrm>
            <a:prstGeom prst="line">
              <a:avLst/>
            </a:prstGeom>
            <a:noFill/>
            <a:ln cmpd="sng" w="10">
              <a:solidFill>
                <a:schemeClr val="bg1"/>
              </a:solidFill>
              <a:prstDash val="dash"/>
              <a:round/>
              <a:tailEnd len="med" type="oval" w="med"/>
            </a:ln>
            <a:extLst>
              <a:ext uri="{909E8E84-426E-40DD-AFC4-6F175D3DCCD1}">
                <a14:hiddenFill>
                  <a:noFill/>
                </a14:hiddenFill>
              </a:ext>
            </a:extLst>
          </p:spPr>
          <p:txBody>
            <a:bodyPr/>
            <a:lstStyle/>
            <a:p>
              <a:endParaRPr altLang="en-US" lang="zh-CN"/>
            </a:p>
          </p:txBody>
        </p:sp>
        <p:sp>
          <p:nvSpPr>
            <p:cNvPr id="13" name="Line 11"/>
            <p:cNvSpPr>
              <a:spLocks noChangeShapeType="1"/>
            </p:cNvSpPr>
            <p:nvPr/>
          </p:nvSpPr>
          <p:spPr bwMode="auto">
            <a:xfrm flipH="1">
              <a:off x="1230312" y="0"/>
              <a:ext cx="0" cy="1309688"/>
            </a:xfrm>
            <a:prstGeom prst="line">
              <a:avLst/>
            </a:prstGeom>
            <a:noFill/>
            <a:ln cmpd="sng" w="12700">
              <a:solidFill>
                <a:schemeClr val="bg1"/>
              </a:solidFill>
              <a:round/>
            </a:ln>
            <a:extLst>
              <a:ext uri="{909E8E84-426E-40DD-AFC4-6F175D3DCCD1}">
                <a14:hiddenFill>
                  <a:noFill/>
                </a14:hiddenFill>
              </a:ext>
            </a:extLst>
          </p:spPr>
          <p:txBody>
            <a:bodyPr/>
            <a:lstStyle/>
            <a:p>
              <a:endParaRPr altLang="en-US" lang="zh-CN"/>
            </a:p>
          </p:txBody>
        </p:sp>
      </p:grpSp>
      <p:sp>
        <p:nvSpPr>
          <p:cNvPr id="14" name="TextBox 34"/>
          <p:cNvSpPr txBox="1">
            <a:spLocks noChangeArrowheads="1"/>
          </p:cNvSpPr>
          <p:nvPr/>
        </p:nvSpPr>
        <p:spPr bwMode="auto">
          <a:xfrm>
            <a:off x="2529384" y="2516339"/>
            <a:ext cx="159362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这里可以添加主要内容这里可以添加主要内容这里可以添加这里可以添加主要内容这里可以添加主要内容这里可以添加</a:t>
            </a:r>
          </a:p>
        </p:txBody>
      </p:sp>
      <p:sp>
        <p:nvSpPr>
          <p:cNvPr id="15" name="TextBox 37"/>
          <p:cNvSpPr txBox="1">
            <a:spLocks noChangeArrowheads="1"/>
          </p:cNvSpPr>
          <p:nvPr/>
        </p:nvSpPr>
        <p:spPr bwMode="auto">
          <a:xfrm>
            <a:off x="8414726" y="2516339"/>
            <a:ext cx="159481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这里可以添加主要内容这里可以添加主要内容这里可以添加这里可以添加主要内容这里可以添加主要内容这里可以添加</a:t>
            </a:r>
          </a:p>
        </p:txBody>
      </p:sp>
      <p:sp>
        <p:nvSpPr>
          <p:cNvPr id="16" name="椭圆 38"/>
          <p:cNvSpPr>
            <a:spLocks noChangeArrowheads="1"/>
          </p:cNvSpPr>
          <p:nvPr/>
        </p:nvSpPr>
        <p:spPr bwMode="auto">
          <a:xfrm>
            <a:off x="5447658" y="2333056"/>
            <a:ext cx="1644801" cy="1644801"/>
          </a:xfrm>
          <a:prstGeom prst="ellipse">
            <a:avLst/>
          </a:prstGeom>
          <a:blipFill dpi="0" rotWithShape="1">
            <a:blip r:embed="rId4"/>
            <a:stretch>
              <a:fillRect b="0" r="-5000" t="-5000"/>
            </a:stretch>
          </a:blip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7" name="TextBox 692"/>
          <p:cNvSpPr>
            <a:spLocks noChangeArrowheads="1"/>
          </p:cNvSpPr>
          <p:nvPr/>
        </p:nvSpPr>
        <p:spPr bwMode="auto">
          <a:xfrm>
            <a:off x="5333367" y="4430865"/>
            <a:ext cx="1910080"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r>
              <a:rPr altLang="en-US" lang="zh-CN" sz="1700">
                <a:solidFill>
                  <a:schemeClr val="bg1"/>
                </a:solidFill>
                <a:latin charset="-122" panose="020b0503020204020204" pitchFamily="34" typeface="微软雅黑"/>
                <a:ea charset="-122" panose="020b0503020204020204" pitchFamily="34" typeface="微软雅黑"/>
                <a:sym charset="0" panose="020b0604020202020204" pitchFamily="34" typeface="Arial"/>
              </a:rPr>
              <a:t>点击此处添加标题</a:t>
            </a:r>
          </a:p>
        </p:txBody>
      </p:sp>
      <p:sp>
        <p:nvSpPr>
          <p:cNvPr id="18" name="矩形 1"/>
          <p:cNvSpPr>
            <a:spLocks noChangeArrowheads="1"/>
          </p:cNvSpPr>
          <p:nvPr/>
        </p:nvSpPr>
        <p:spPr bwMode="auto">
          <a:xfrm>
            <a:off x="2878964" y="4765971"/>
            <a:ext cx="67595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nSpc>
                <a:spcPct val="130000"/>
              </a:lnSpc>
              <a:spcBef>
                <a:spcPct val="0"/>
              </a:spcBef>
            </a:pPr>
            <a:r>
              <a:rPr altLang="en-US" lang="zh-CN" sz="10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Tree>
    <p:custDataLst>
      <p:tags r:id="rId5"/>
    </p:custDataLst>
    <p:extLst>
      <p:ext uri="{BB962C8B-B14F-4D97-AF65-F5344CB8AC3E}">
        <p14:creationId val="2985348445"/>
      </p:ext>
    </p:extLst>
  </p:cSld>
  <p:clrMapOvr>
    <a:masterClrMapping/>
  </p:clrMapOvr>
  <mc:AlternateContent>
    <mc:Choice Requires="p14">
      <p:transition advTm="4960" p14:dur="2000" spd="slow"/>
    </mc:Choice>
    <mc:Fallback>
      <p:transition advTm="496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500"/>
                            </p:stCondLst>
                            <p:childTnLst>
                              <p:par>
                                <p:cTn fill="hold" grpId="0" id="16" nodeType="afterEffect" presetClass="entr" presetID="2" presetSubtype="8">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additive="base">
                                        <p:cTn dur="500" fill="hold" id="18"/>
                                        <p:tgtEl>
                                          <p:spTgt spid="7"/>
                                        </p:tgtEl>
                                        <p:attrNameLst>
                                          <p:attrName>ppt_x</p:attrName>
                                        </p:attrNameLst>
                                      </p:cBhvr>
                                      <p:tavLst>
                                        <p:tav tm="0">
                                          <p:val>
                                            <p:strVal val="0-#ppt_w/2"/>
                                          </p:val>
                                        </p:tav>
                                        <p:tav tm="100000">
                                          <p:val>
                                            <p:strVal val="#ppt_x"/>
                                          </p:val>
                                        </p:tav>
                                      </p:tavLst>
                                    </p:anim>
                                    <p:anim calcmode="lin" valueType="num">
                                      <p:cBhvr additive="base">
                                        <p:cTn dur="500" fill="hold" id="19"/>
                                        <p:tgtEl>
                                          <p:spTgt spid="7"/>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500" fill="hold" id="22"/>
                                        <p:tgtEl>
                                          <p:spTgt spid="6"/>
                                        </p:tgtEl>
                                        <p:attrNameLst>
                                          <p:attrName>ppt_x</p:attrName>
                                        </p:attrNameLst>
                                      </p:cBhvr>
                                      <p:tavLst>
                                        <p:tav tm="0">
                                          <p:val>
                                            <p:strVal val="1+#ppt_w/2"/>
                                          </p:val>
                                        </p:tav>
                                        <p:tav tm="100000">
                                          <p:val>
                                            <p:strVal val="#ppt_x"/>
                                          </p:val>
                                        </p:tav>
                                      </p:tavLst>
                                    </p:anim>
                                    <p:anim calcmode="lin" valueType="num">
                                      <p:cBhvr additive="base">
                                        <p:cTn dur="500" fill="hold" id="23"/>
                                        <p:tgtEl>
                                          <p:spTgt spid="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000"/>
                            </p:stCondLst>
                            <p:childTnLst>
                              <p:par>
                                <p:cTn fill="hold" id="25" nodeType="afterEffect" presetClass="entr" presetID="22" presetSubtype="2">
                                  <p:stCondLst>
                                    <p:cond delay="0"/>
                                  </p:stCondLst>
                                  <p:childTnLst>
                                    <p:set>
                                      <p:cBhvr>
                                        <p:cTn dur="1" fill="hold" id="26">
                                          <p:stCondLst>
                                            <p:cond delay="0"/>
                                          </p:stCondLst>
                                        </p:cTn>
                                        <p:tgtEl>
                                          <p:spTgt spid="8"/>
                                        </p:tgtEl>
                                        <p:attrNameLst>
                                          <p:attrName>style.visibility</p:attrName>
                                        </p:attrNameLst>
                                      </p:cBhvr>
                                      <p:to>
                                        <p:strVal val="visible"/>
                                      </p:to>
                                    </p:set>
                                    <p:animEffect filter="wipe(right)" transition="in">
                                      <p:cBhvr>
                                        <p:cTn dur="500" id="27"/>
                                        <p:tgtEl>
                                          <p:spTgt spid="8"/>
                                        </p:tgtEl>
                                      </p:cBhvr>
                                    </p:animEffect>
                                  </p:childTnLst>
                                </p:cTn>
                              </p:par>
                              <p:par>
                                <p:cTn fill="hold" id="28" nodeType="withEffect" presetClass="entr" presetID="22" presetSubtype="8">
                                  <p:stCondLst>
                                    <p:cond delay="0"/>
                                  </p:stCondLst>
                                  <p:childTnLst>
                                    <p:set>
                                      <p:cBhvr>
                                        <p:cTn dur="1" fill="hold" id="29">
                                          <p:stCondLst>
                                            <p:cond delay="0"/>
                                          </p:stCondLst>
                                        </p:cTn>
                                        <p:tgtEl>
                                          <p:spTgt spid="11"/>
                                        </p:tgtEl>
                                        <p:attrNameLst>
                                          <p:attrName>style.visibility</p:attrName>
                                        </p:attrNameLst>
                                      </p:cBhvr>
                                      <p:to>
                                        <p:strVal val="visible"/>
                                      </p:to>
                                    </p:set>
                                    <p:animEffect filter="wipe(left)" transition="in">
                                      <p:cBhvr>
                                        <p:cTn dur="500" id="30"/>
                                        <p:tgtEl>
                                          <p:spTgt spid="11"/>
                                        </p:tgtEl>
                                      </p:cBhvr>
                                    </p:animEffect>
                                  </p:childTnLst>
                                </p:cTn>
                              </p:par>
                            </p:childTnLst>
                          </p:cTn>
                        </p:par>
                        <p:par>
                          <p:cTn fill="hold" id="31" nodeType="afterGroup">
                            <p:stCondLst>
                              <p:cond delay="1500"/>
                            </p:stCondLst>
                            <p:childTnLst>
                              <p:par>
                                <p:cTn fill="hold" grpId="0" id="32" nodeType="afterEffect" presetClass="entr" presetID="22" presetSubtype="2">
                                  <p:stCondLst>
                                    <p:cond delay="0"/>
                                  </p:stCondLst>
                                  <p:childTnLst>
                                    <p:set>
                                      <p:cBhvr>
                                        <p:cTn dur="1" fill="hold" id="33">
                                          <p:stCondLst>
                                            <p:cond delay="0"/>
                                          </p:stCondLst>
                                        </p:cTn>
                                        <p:tgtEl>
                                          <p:spTgt spid="14"/>
                                        </p:tgtEl>
                                        <p:attrNameLst>
                                          <p:attrName>style.visibility</p:attrName>
                                        </p:attrNameLst>
                                      </p:cBhvr>
                                      <p:to>
                                        <p:strVal val="visible"/>
                                      </p:to>
                                    </p:set>
                                    <p:animEffect filter="wipe(right)" transition="in">
                                      <p:cBhvr>
                                        <p:cTn dur="500" id="34"/>
                                        <p:tgtEl>
                                          <p:spTgt spid="14"/>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15"/>
                                        </p:tgtEl>
                                        <p:attrNameLst>
                                          <p:attrName>style.visibility</p:attrName>
                                        </p:attrNameLst>
                                      </p:cBhvr>
                                      <p:to>
                                        <p:strVal val="visible"/>
                                      </p:to>
                                    </p:set>
                                    <p:animEffect filter="wipe(left)" transition="in">
                                      <p:cBhvr>
                                        <p:cTn dur="500" id="37"/>
                                        <p:tgtEl>
                                          <p:spTgt spid="15"/>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53" presetSubtype="0">
                                  <p:stCondLst>
                                    <p:cond delay="0"/>
                                  </p:stCondLst>
                                  <p:childTnLst>
                                    <p:set>
                                      <p:cBhvr>
                                        <p:cTn dur="1" fill="hold" id="41">
                                          <p:stCondLst>
                                            <p:cond delay="0"/>
                                          </p:stCondLst>
                                        </p:cTn>
                                        <p:tgtEl>
                                          <p:spTgt spid="17"/>
                                        </p:tgtEl>
                                        <p:attrNameLst>
                                          <p:attrName>style.visibility</p:attrName>
                                        </p:attrNameLst>
                                      </p:cBhvr>
                                      <p:to>
                                        <p:strVal val="visible"/>
                                      </p:to>
                                    </p:set>
                                    <p:anim calcmode="lin" valueType="num">
                                      <p:cBhvr>
                                        <p:cTn dur="500" fill="hold" id="42"/>
                                        <p:tgtEl>
                                          <p:spTgt spid="17"/>
                                        </p:tgtEl>
                                        <p:attrNameLst>
                                          <p:attrName>ppt_w</p:attrName>
                                        </p:attrNameLst>
                                      </p:cBhvr>
                                      <p:tavLst>
                                        <p:tav tm="0">
                                          <p:val>
                                            <p:fltVal val="0"/>
                                          </p:val>
                                        </p:tav>
                                        <p:tav tm="100000">
                                          <p:val>
                                            <p:strVal val="#ppt_w"/>
                                          </p:val>
                                        </p:tav>
                                      </p:tavLst>
                                    </p:anim>
                                    <p:anim calcmode="lin" valueType="num">
                                      <p:cBhvr>
                                        <p:cTn dur="500" fill="hold" id="43"/>
                                        <p:tgtEl>
                                          <p:spTgt spid="17"/>
                                        </p:tgtEl>
                                        <p:attrNameLst>
                                          <p:attrName>ppt_h</p:attrName>
                                        </p:attrNameLst>
                                      </p:cBhvr>
                                      <p:tavLst>
                                        <p:tav tm="0">
                                          <p:val>
                                            <p:fltVal val="0"/>
                                          </p:val>
                                        </p:tav>
                                        <p:tav tm="100000">
                                          <p:val>
                                            <p:strVal val="#ppt_h"/>
                                          </p:val>
                                        </p:tav>
                                      </p:tavLst>
                                    </p:anim>
                                    <p:animEffect filter="fade" transition="in">
                                      <p:cBhvr>
                                        <p:cTn dur="500" id="44"/>
                                        <p:tgtEl>
                                          <p:spTgt spid="17"/>
                                        </p:tgtEl>
                                      </p:cBhvr>
                                    </p:animEffect>
                                  </p:childTnLst>
                                </p:cTn>
                              </p:par>
                              <p:par>
                                <p:cTn fill="hold" grpId="0" id="45" nodeType="withEffect" presetClass="entr" presetID="2" presetSubtype="4">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500" fill="hold" id="47"/>
                                        <p:tgtEl>
                                          <p:spTgt spid="18"/>
                                        </p:tgtEl>
                                        <p:attrNameLst>
                                          <p:attrName>ppt_x</p:attrName>
                                        </p:attrNameLst>
                                      </p:cBhvr>
                                      <p:tavLst>
                                        <p:tav tm="0">
                                          <p:val>
                                            <p:strVal val="#ppt_x"/>
                                          </p:val>
                                        </p:tav>
                                        <p:tav tm="100000">
                                          <p:val>
                                            <p:strVal val="#ppt_x"/>
                                          </p:val>
                                        </p:tav>
                                      </p:tavLst>
                                    </p:anim>
                                    <p:anim calcmode="lin" valueType="num">
                                      <p:cBhvr additive="base">
                                        <p:cTn dur="500" fill="hold" id="48"/>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4"/>
      <p:bldP grpId="0" spid="15"/>
      <p:bldP grpId="0" spid="16"/>
      <p:bldP grpId="0" spid="17"/>
      <p:bldP grpId="0" spid="1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854"/>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Rectangle 2"/>
          <p:cNvSpPr>
            <a:spLocks noChangeArrowheads="1"/>
          </p:cNvSpPr>
          <p:nvPr/>
        </p:nvSpPr>
        <p:spPr bwMode="auto">
          <a:xfrm>
            <a:off x="6050423" y="2588850"/>
            <a:ext cx="3662363" cy="1750219"/>
          </a:xfrm>
          <a:prstGeom prst="rect">
            <a:avLst/>
          </a:prstGeom>
          <a:blipFill dpi="0" rotWithShape="1">
            <a:blip r:embed="rId4"/>
            <a:stretch>
              <a:fillRect/>
            </a:stretch>
          </a:blipFill>
          <a:ln>
            <a:noFill/>
          </a:ln>
          <a:effectLst>
            <a:outerShdw algn="tl" blurRad="50800" dir="2700000" dist="38100" rotWithShape="0">
              <a:prstClr val="black">
                <a:alpha val="40000"/>
              </a:prstClr>
            </a:outerShdw>
          </a:effectLst>
          <a:extLst>
            <a:ext uri="{91240B29-F687-4F45-9708-019B960494DF}">
              <a14:hiddenLine w="28575">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46" name="Rectangle 3"/>
          <p:cNvSpPr>
            <a:spLocks noChangeArrowheads="1"/>
          </p:cNvSpPr>
          <p:nvPr/>
        </p:nvSpPr>
        <p:spPr bwMode="auto">
          <a:xfrm>
            <a:off x="2392823" y="2588849"/>
            <a:ext cx="3657600" cy="1752600"/>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sz="1500">
              <a:solidFill>
                <a:schemeClr val="accent2"/>
              </a:solidFill>
              <a:latin charset="-122" panose="020b0503020204020204" pitchFamily="34" typeface="微软雅黑"/>
              <a:ea charset="-122" panose="020b0503020204020204" pitchFamily="34" typeface="微软雅黑"/>
            </a:endParaRPr>
          </a:p>
        </p:txBody>
      </p:sp>
      <p:sp>
        <p:nvSpPr>
          <p:cNvPr id="47" name="矩形 104"/>
          <p:cNvSpPr>
            <a:spLocks noChangeArrowheads="1"/>
          </p:cNvSpPr>
          <p:nvPr/>
        </p:nvSpPr>
        <p:spPr bwMode="auto">
          <a:xfrm>
            <a:off x="2652380" y="2875790"/>
            <a:ext cx="975346" cy="32003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48" name="矩形 47"/>
          <p:cNvSpPr>
            <a:spLocks noChangeArrowheads="1"/>
          </p:cNvSpPr>
          <p:nvPr/>
        </p:nvSpPr>
        <p:spPr bwMode="auto">
          <a:xfrm>
            <a:off x="2652380" y="3215120"/>
            <a:ext cx="3146822" cy="83667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7"/>
          <p:cNvSpPr>
            <a:spLocks noChangeArrowheads="1"/>
          </p:cNvSpPr>
          <p:nvPr/>
        </p:nvSpPr>
        <p:spPr bwMode="auto">
          <a:xfrm>
            <a:off x="2800986" y="4484954"/>
            <a:ext cx="6531021" cy="743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30000"/>
              </a:lnSpc>
              <a:spcBef>
                <a:spcPct val="0"/>
              </a:spcBef>
              <a:spcAft>
                <a:spcPts val="375"/>
              </a:spcAft>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右键点击图片选择设置图片格式可直接替换图片。您可以点击文字框输入您的描述说明，或者通过复制粘贴，在此录入您的描述说明。</a:t>
            </a:r>
          </a:p>
          <a:p>
            <a:pPr eaLnBrk="1" hangingPunct="1">
              <a:lnSpc>
                <a:spcPct val="130000"/>
              </a:lnSpc>
              <a:spcBef>
                <a:spcPct val="0"/>
              </a:spcBef>
              <a:spcAft>
                <a:spcPts val="375"/>
              </a:spcAft>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spTree>
    <p:custDataLst>
      <p:tags r:id="rId5"/>
    </p:custDataLst>
    <p:extLst>
      <p:ext uri="{BB962C8B-B14F-4D97-AF65-F5344CB8AC3E}">
        <p14:creationId val="3963636286"/>
      </p:ext>
    </p:extLst>
  </p:cSld>
  <p:clrMapOvr>
    <a:masterClrMapping/>
  </p:clrMapOvr>
  <mc:AlternateContent>
    <mc:Choice Requires="p14">
      <p:transition advTm="3424" p14:dur="2000" spd="slow"/>
    </mc:Choice>
    <mc:Fallback>
      <p:transition advTm="3424"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45"/>
                                        </p:tgtEl>
                                        <p:attrNameLst>
                                          <p:attrName>style.visibility</p:attrName>
                                        </p:attrNameLst>
                                      </p:cBhvr>
                                      <p:to>
                                        <p:strVal val="visible"/>
                                      </p:to>
                                    </p:set>
                                    <p:anim calcmode="lin" valueType="num">
                                      <p:cBhvr>
                                        <p:cTn dur="500" fill="hold" id="11"/>
                                        <p:tgtEl>
                                          <p:spTgt spid="45"/>
                                        </p:tgtEl>
                                        <p:attrNameLst>
                                          <p:attrName>ppt_x</p:attrName>
                                        </p:attrNameLst>
                                      </p:cBhvr>
                                      <p:tavLst>
                                        <p:tav tm="0">
                                          <p:val>
                                            <p:strVal val="0-#ppt_w/2"/>
                                          </p:val>
                                        </p:tav>
                                        <p:tav tm="100000">
                                          <p:val>
                                            <p:strVal val="#ppt_x"/>
                                          </p:val>
                                        </p:tav>
                                      </p:tavLst>
                                    </p:anim>
                                    <p:anim calcmode="lin" valueType="num">
                                      <p:cBhvr>
                                        <p:cTn dur="500" fill="hold" id="12"/>
                                        <p:tgtEl>
                                          <p:spTgt spid="4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2">
                                  <p:stCondLst>
                                    <p:cond delay="0"/>
                                  </p:stCondLst>
                                  <p:childTnLst>
                                    <p:set>
                                      <p:cBhvr>
                                        <p:cTn dur="1" fill="hold" id="15">
                                          <p:stCondLst>
                                            <p:cond delay="0"/>
                                          </p:stCondLst>
                                        </p:cTn>
                                        <p:tgtEl>
                                          <p:spTgt spid="46"/>
                                        </p:tgtEl>
                                        <p:attrNameLst>
                                          <p:attrName>style.visibility</p:attrName>
                                        </p:attrNameLst>
                                      </p:cBhvr>
                                      <p:to>
                                        <p:strVal val="visible"/>
                                      </p:to>
                                    </p:set>
                                    <p:animEffect filter="">
                                      <p:cBhvr>
                                        <p:cTn dur="500" id="16"/>
                                        <p:tgtEl>
                                          <p:spTgt spid="46"/>
                                        </p:tgtEl>
                                      </p:cBhvr>
                                    </p:animEffect>
                                  </p:childTnLst>
                                </p:cTn>
                              </p:par>
                              <p:par>
                                <p:cTn fill="hold" grpId="0" id="17" nodeType="withEffect" presetClass="entr" presetID="22" presetSubtype="2">
                                  <p:stCondLst>
                                    <p:cond delay="250"/>
                                  </p:stCondLst>
                                  <p:childTnLst>
                                    <p:set>
                                      <p:cBhvr>
                                        <p:cTn dur="1" fill="hold" id="18">
                                          <p:stCondLst>
                                            <p:cond delay="0"/>
                                          </p:stCondLst>
                                        </p:cTn>
                                        <p:tgtEl>
                                          <p:spTgt spid="47"/>
                                        </p:tgtEl>
                                        <p:attrNameLst>
                                          <p:attrName>style.visibility</p:attrName>
                                        </p:attrNameLst>
                                      </p:cBhvr>
                                      <p:to>
                                        <p:strVal val="visible"/>
                                      </p:to>
                                    </p:set>
                                    <p:animEffect filter="">
                                      <p:cBhvr>
                                        <p:cTn dur="500" id="19"/>
                                        <p:tgtEl>
                                          <p:spTgt spid="47"/>
                                        </p:tgtEl>
                                      </p:cBhvr>
                                    </p:animEffect>
                                  </p:childTnLst>
                                </p:cTn>
                              </p:par>
                              <p:par>
                                <p:cTn fill="hold" grpId="0" id="20" nodeType="withEffect" presetClass="entr" presetID="22" presetSubtype="2">
                                  <p:stCondLst>
                                    <p:cond delay="250"/>
                                  </p:stCondLst>
                                  <p:childTnLst>
                                    <p:set>
                                      <p:cBhvr>
                                        <p:cTn dur="1" fill="hold" id="21">
                                          <p:stCondLst>
                                            <p:cond delay="0"/>
                                          </p:stCondLst>
                                        </p:cTn>
                                        <p:tgtEl>
                                          <p:spTgt spid="48"/>
                                        </p:tgtEl>
                                        <p:attrNameLst>
                                          <p:attrName>style.visibility</p:attrName>
                                        </p:attrNameLst>
                                      </p:cBhvr>
                                      <p:to>
                                        <p:strVal val="visible"/>
                                      </p:to>
                                    </p:set>
                                    <p:animEffect filter="">
                                      <p:cBhvr>
                                        <p:cTn dur="500" id="22"/>
                                        <p:tgtEl>
                                          <p:spTgt spid="48"/>
                                        </p:tgtEl>
                                      </p:cBhvr>
                                    </p:animEffect>
                                  </p:childTnLst>
                                </p:cTn>
                              </p:par>
                            </p:childTnLst>
                          </p:cTn>
                        </p:par>
                        <p:par>
                          <p:cTn fill="hold" id="23" nodeType="afterGroup">
                            <p:stCondLst>
                              <p:cond delay="1750"/>
                            </p:stCondLst>
                            <p:childTnLst>
                              <p:par>
                                <p:cTn fill="hold" grpId="0" id="24" nodeType="afterEffect" presetClass="entr" presetID="22" presetSubtype="8">
                                  <p:stCondLst>
                                    <p:cond delay="0"/>
                                  </p:stCondLst>
                                  <p:childTnLst>
                                    <p:set>
                                      <p:cBhvr>
                                        <p:cTn dur="1" fill="hold" id="25">
                                          <p:stCondLst>
                                            <p:cond delay="0"/>
                                          </p:stCondLst>
                                        </p:cTn>
                                        <p:tgtEl>
                                          <p:spTgt spid="49"/>
                                        </p:tgtEl>
                                        <p:attrNameLst>
                                          <p:attrName>style.visibility</p:attrName>
                                        </p:attrNameLst>
                                      </p:cBhvr>
                                      <p:to>
                                        <p:strVal val="visible"/>
                                      </p:to>
                                    </p:set>
                                    <p:animEffect filter="">
                                      <p:cBhvr>
                                        <p:cTn dur="500" id="26"/>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8" name="Picture 2"/>
          <p:cNvPicPr>
            <a:picLocks noChangeArrowheads="1" noChangeAspect="1"/>
          </p:cNvPicPr>
          <p:nvPr/>
        </p:nvPicPr>
        <p:blipFill>
          <a:blip r:embed="rId3">
            <a:extLst>
              <a:ext uri="{28A0092B-C50C-407E-A947-70E740481C1C}">
                <a14:useLocalDpi val="0"/>
              </a:ext>
            </a:extLst>
          </a:blip>
          <a:srcRect b="6248" t="-7247"/>
          <a:stretch>
            <a:fillRect/>
          </a:stretch>
        </p:blipFill>
        <p:spPr bwMode="auto">
          <a:xfrm>
            <a:off x="0" y="3667125"/>
            <a:ext cx="12192000" cy="3190876"/>
          </a:xfrm>
          <a:prstGeom prst="rect">
            <a:avLst/>
          </a:prstGeom>
          <a:noFill/>
          <a:extLst>
            <a:ext uri="{909E8E84-426E-40DD-AFC4-6F175D3DCCD1}">
              <a14:hiddenFill>
                <a:solidFill>
                  <a:srgbClr val="FFFFFF"/>
                </a:solidFill>
              </a14:hiddenFill>
            </a:ext>
          </a:extLst>
        </p:spPr>
      </p:pic>
      <p:sp>
        <p:nvSpPr>
          <p:cNvPr id="6" name="文本框 5"/>
          <p:cNvSpPr txBox="1"/>
          <p:nvPr/>
        </p:nvSpPr>
        <p:spPr>
          <a:xfrm>
            <a:off x="6388100" y="2731274"/>
            <a:ext cx="2243455" cy="518160"/>
          </a:xfrm>
          <a:prstGeom prst="rect">
            <a:avLst/>
          </a:prstGeom>
          <a:noFill/>
        </p:spPr>
        <p:txBody>
          <a:bodyPr rtlCol="0" wrap="none">
            <a:spAutoFit/>
          </a:bodyPr>
          <a:lstStyle/>
          <a:p>
            <a:r>
              <a:rPr altLang="en-US" lang="zh-CN" sz="2800">
                <a:solidFill>
                  <a:schemeClr val="bg1"/>
                </a:solidFill>
                <a:latin charset="-122" panose="020b0503020204020204" pitchFamily="34" typeface="微软雅黑"/>
                <a:ea charset="-122" panose="020b0503020204020204" pitchFamily="34" typeface="微软雅黑"/>
              </a:rPr>
              <a:t>通用PPT模版</a:t>
            </a:r>
          </a:p>
        </p:txBody>
      </p:sp>
      <p:sp>
        <p:nvSpPr>
          <p:cNvPr id="7" name="文本框 6"/>
          <p:cNvSpPr txBox="1"/>
          <p:nvPr/>
        </p:nvSpPr>
        <p:spPr>
          <a:xfrm>
            <a:off x="4284650" y="2112030"/>
            <a:ext cx="2214880" cy="1310640"/>
          </a:xfrm>
          <a:prstGeom prst="rect">
            <a:avLst/>
          </a:prstGeom>
          <a:noFill/>
          <a:ln>
            <a:noFill/>
          </a:ln>
          <a:effectLst/>
        </p:spPr>
        <p:txBody>
          <a:bodyPr rtlCol="0" wrap="none">
            <a:spAutoFit/>
          </a:bodyPr>
          <a:lstStyle/>
          <a:p>
            <a:r>
              <a:rPr altLang="en-US" b="1" lang="zh-CN" sz="8000">
                <a:solidFill>
                  <a:schemeClr val="bg1"/>
                </a:solidFill>
                <a:latin charset="-122" panose="020b0503020204020204" pitchFamily="34" typeface="微软雅黑"/>
                <a:ea charset="-122" panose="020b0503020204020204" pitchFamily="34" typeface="微软雅黑"/>
              </a:rPr>
              <a:t>谢谢</a:t>
            </a:r>
          </a:p>
        </p:txBody>
      </p:sp>
      <p:cxnSp>
        <p:nvCxnSpPr>
          <p:cNvPr id="4" name="直接连接符 3"/>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294578" y="3522025"/>
            <a:ext cx="3437255" cy="304800"/>
          </a:xfrm>
          <a:prstGeom prst="rect">
            <a:avLst/>
          </a:prstGeom>
          <a:noFill/>
        </p:spPr>
        <p:txBody>
          <a:bodyPr rtlCol="0" wrap="none">
            <a:spAutoFit/>
          </a:bodyPr>
          <a:lstStyle/>
          <a:p>
            <a:r>
              <a:rPr altLang="en-US" lang="zh-CN" spc="75" sz="1400">
                <a:solidFill>
                  <a:schemeClr val="bg1"/>
                </a:solidFill>
                <a:latin charset="-122" panose="020b0503020204020204" pitchFamily="34" typeface="微软雅黑"/>
                <a:ea charset="-122" panose="020b0503020204020204" pitchFamily="34" typeface="微软雅黑"/>
              </a:rPr>
              <a:t>工作汇报/工作总结/工作计划/新年计划</a:t>
            </a:r>
          </a:p>
        </p:txBody>
      </p:sp>
    </p:spTree>
    <p:custDataLst>
      <p:tags r:id="rId4"/>
    </p:custDataLst>
    <p:extLst>
      <p:ext uri="{BB962C8B-B14F-4D97-AF65-F5344CB8AC3E}">
        <p14:creationId val="2841013509"/>
      </p:ext>
    </p:extLst>
  </p:cSld>
  <p:clrMapOvr>
    <a:masterClrMapping/>
  </p:clrMapOvr>
  <mc:AlternateContent>
    <mc:Choice Requires="p14">
      <p:transition advTm="7153" p14:dur="2000" spd="slow"/>
    </mc:Choice>
    <mc:Fallback>
      <p:transition advTm="7153"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ipe(right)"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accel="50000" fill="hold" grpId="0" id="10" nodeType="clickEffect" presetClass="entr" presetID="38" presetSubtype="0">
                                  <p:stCondLst>
                                    <p:cond delay="0"/>
                                  </p:stCondLst>
                                  <p:iterate type="lt">
                                    <p:tmPct val="50000"/>
                                  </p:iterate>
                                  <p:childTnLst>
                                    <p:set>
                                      <p:cBhvr>
                                        <p:cTn dur="1" fill="hold" id="11">
                                          <p:stCondLst>
                                            <p:cond delay="0"/>
                                          </p:stCondLst>
                                        </p:cTn>
                                        <p:tgtEl>
                                          <p:spTgt spid="7"/>
                                        </p:tgtEl>
                                        <p:attrNameLst>
                                          <p:attrName>style.visibility</p:attrName>
                                        </p:attrNameLst>
                                      </p:cBhvr>
                                      <p:to>
                                        <p:strVal val="visible"/>
                                      </p:to>
                                    </p:set>
                                    <p:set>
                                      <p:cBhvr>
                                        <p:cTn dur="455" fill="hold" id="12">
                                          <p:stCondLst>
                                            <p:cond delay="0"/>
                                          </p:stCondLst>
                                        </p:cTn>
                                        <p:tgtEl>
                                          <p:spTgt spid="7"/>
                                        </p:tgtEl>
                                        <p:attrNameLst>
                                          <p:attrName>style.rotation</p:attrName>
                                        </p:attrNameLst>
                                      </p:cBhvr>
                                      <p:to>
                                        <p:strVal val="-45.0"/>
                                      </p:to>
                                    </p:set>
                                    <p:anim calcmode="lin" valueType="num">
                                      <p:cBhvr>
                                        <p:cTn dur="455" fill="hold" id="13">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dur="455" fill="hold" id="14">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autoRev="1" decel="50000" dur="156" fill="hold" id="15">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dur="136" fill="hold" id="16">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16" presetSubtype="37">
                                  <p:stCondLst>
                                    <p:cond delay="0"/>
                                  </p:stCondLst>
                                  <p:childTnLst>
                                    <p:set>
                                      <p:cBhvr>
                                        <p:cTn dur="1" fill="hold" id="20">
                                          <p:stCondLst>
                                            <p:cond delay="0"/>
                                          </p:stCondLst>
                                        </p:cTn>
                                        <p:tgtEl>
                                          <p:spTgt spid="4"/>
                                        </p:tgtEl>
                                        <p:attrNameLst>
                                          <p:attrName>style.visibility</p:attrName>
                                        </p:attrNameLst>
                                      </p:cBhvr>
                                      <p:to>
                                        <p:strVal val="visible"/>
                                      </p:to>
                                    </p:set>
                                    <p:animEffect filter="barn(outVertical)" transition="in">
                                      <p:cBhvr>
                                        <p:cTn dur="500" id="21"/>
                                        <p:tgtEl>
                                          <p:spTgt spid="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8">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additive="base">
                                        <p:cTn dur="500" fill="hold" id="26"/>
                                        <p:tgtEl>
                                          <p:spTgt spid="6"/>
                                        </p:tgtEl>
                                        <p:attrNameLst>
                                          <p:attrName>ppt_x</p:attrName>
                                        </p:attrNameLst>
                                      </p:cBhvr>
                                      <p:tavLst>
                                        <p:tav tm="0">
                                          <p:val>
                                            <p:strVal val="0-#ppt_w/2"/>
                                          </p:val>
                                        </p:tav>
                                        <p:tav tm="100000">
                                          <p:val>
                                            <p:strVal val="#ppt_x"/>
                                          </p:val>
                                        </p:tav>
                                      </p:tavLst>
                                    </p:anim>
                                    <p:anim calcmode="lin" valueType="num">
                                      <p:cBhvr additive="base">
                                        <p:cTn dur="500" fill="hold" id="27"/>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1000" id="32"/>
                                        <p:tgtEl>
                                          <p:spTgt spid="16"/>
                                        </p:tgtEl>
                                      </p:cBhvr>
                                    </p:animEffect>
                                    <p:anim calcmode="lin" valueType="num">
                                      <p:cBhvr>
                                        <p:cTn dur="1000" fill="hold" id="33"/>
                                        <p:tgtEl>
                                          <p:spTgt spid="16"/>
                                        </p:tgtEl>
                                        <p:attrNameLst>
                                          <p:attrName>ppt_x</p:attrName>
                                        </p:attrNameLst>
                                      </p:cBhvr>
                                      <p:tavLst>
                                        <p:tav tm="0">
                                          <p:val>
                                            <p:strVal val="#ppt_x"/>
                                          </p:val>
                                        </p:tav>
                                        <p:tav tm="100000">
                                          <p:val>
                                            <p:strVal val="#ppt_x"/>
                                          </p:val>
                                        </p:tav>
                                      </p:tavLst>
                                    </p:anim>
                                    <p:anim calcmode="lin" valueType="num">
                                      <p:cBhvr>
                                        <p:cTn dur="1000" fill="hold" id="3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l="25917" r="4656" t="-22061"/>
          <a:stretch>
            <a:fillRect/>
          </a:stretch>
        </p:blipFill>
        <p:spPr bwMode="auto">
          <a:xfrm flipH="1">
            <a:off x="0" y="620359"/>
            <a:ext cx="12192000" cy="5958806"/>
          </a:xfrm>
          <a:prstGeom prst="rect">
            <a:avLst/>
          </a:prstGeom>
          <a:noFill/>
          <a:extLst>
            <a:ext uri="{909E8E84-426E-40DD-AFC4-6F175D3DCCD1}">
              <a14:hiddenFill>
                <a:solidFill>
                  <a:srgbClr val="FFFFFF"/>
                </a:solidFill>
              </a14:hiddenFill>
            </a:ext>
          </a:extLst>
        </p:spPr>
      </p:pic>
      <p:sp>
        <p:nvSpPr>
          <p:cNvPr id="7" name="矩形 6"/>
          <p:cNvSpPr/>
          <p:nvPr/>
        </p:nvSpPr>
        <p:spPr>
          <a:xfrm>
            <a:off x="2656114" y="1979833"/>
            <a:ext cx="7112000" cy="2070100"/>
          </a:xfrm>
          <a:prstGeom prst="rect">
            <a:avLst/>
          </a:prstGeom>
          <a:solidFill>
            <a:schemeClr val="bg1"/>
          </a:solidFill>
          <a:ln>
            <a:no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0070C0"/>
              </a:solidFill>
            </a:endParaRPr>
          </a:p>
        </p:txBody>
      </p:sp>
      <p:sp>
        <p:nvSpPr>
          <p:cNvPr id="8" name="TextBox 2"/>
          <p:cNvSpPr txBox="1"/>
          <p:nvPr/>
        </p:nvSpPr>
        <p:spPr>
          <a:xfrm>
            <a:off x="5895510" y="2300508"/>
            <a:ext cx="3714776" cy="518160"/>
          </a:xfrm>
          <a:prstGeom prst="rect">
            <a:avLst/>
          </a:prstGeom>
          <a:noFill/>
        </p:spPr>
        <p:txBody>
          <a:bodyPr wrap="square">
            <a:spAutoFit/>
          </a:bodyPr>
          <a:lstStyle/>
          <a:p>
            <a:r>
              <a:rPr altLang="en-US" lang="zh-CN" sz="2800">
                <a:solidFill>
                  <a:srgbClr val="395E9D"/>
                </a:solidFill>
                <a:latin charset="-122" panose="020b0503020204020204" pitchFamily="34" typeface="微软雅黑"/>
                <a:ea charset="-122" panose="020b0503020204020204" pitchFamily="34" typeface="微软雅黑"/>
              </a:rPr>
              <a:t>输入标题内容</a:t>
            </a:r>
          </a:p>
        </p:txBody>
      </p:sp>
      <p:cxnSp>
        <p:nvCxnSpPr>
          <p:cNvPr id="9" name="直接连接符 8"/>
          <p:cNvCxnSpPr/>
          <p:nvPr/>
        </p:nvCxnSpPr>
        <p:spPr>
          <a:xfrm flipH="1" flipV="1">
            <a:off x="5879649" y="2031848"/>
            <a:ext cx="0" cy="192405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4257224" y="3657820"/>
            <a:ext cx="9017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eaLnBrk="1" hangingPunct="1"/>
            <a:r>
              <a:rPr altLang="zh-CN" lang="en-US" sz="1600">
                <a:solidFill>
                  <a:srgbClr val="395E9D"/>
                </a:solidFill>
              </a:rPr>
              <a:t>PART 01</a:t>
            </a:r>
          </a:p>
        </p:txBody>
      </p:sp>
      <p:sp>
        <p:nvSpPr>
          <p:cNvPr id="13" name="TextBox 5"/>
          <p:cNvSpPr txBox="1"/>
          <p:nvPr/>
        </p:nvSpPr>
        <p:spPr>
          <a:xfrm>
            <a:off x="6240013" y="2967258"/>
            <a:ext cx="1077912"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4" name="TextBox 6"/>
          <p:cNvSpPr txBox="1"/>
          <p:nvPr/>
        </p:nvSpPr>
        <p:spPr>
          <a:xfrm>
            <a:off x="7317924" y="2967258"/>
            <a:ext cx="985838"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5" name="TextBox 7"/>
          <p:cNvSpPr txBox="1"/>
          <p:nvPr/>
        </p:nvSpPr>
        <p:spPr>
          <a:xfrm>
            <a:off x="8400599" y="2967258"/>
            <a:ext cx="10271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6" name="TextBox 8"/>
          <p:cNvSpPr txBox="1"/>
          <p:nvPr/>
        </p:nvSpPr>
        <p:spPr>
          <a:xfrm>
            <a:off x="6240012" y="3279996"/>
            <a:ext cx="1231900"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7" name="TextBox 9"/>
          <p:cNvSpPr txBox="1"/>
          <p:nvPr/>
        </p:nvSpPr>
        <p:spPr>
          <a:xfrm>
            <a:off x="7321099" y="3279996"/>
            <a:ext cx="12303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grpSp>
        <p:nvGrpSpPr>
          <p:cNvPr id="18" name="组合 17"/>
          <p:cNvGrpSpPr/>
          <p:nvPr/>
        </p:nvGrpSpPr>
        <p:grpSpPr>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 name="KSO_Shape"/>
            <p:cNvSpPr/>
            <p:nvPr/>
          </p:nvSpPr>
          <p:spPr bwMode="auto">
            <a:xfrm>
              <a:off x="6014656" y="865222"/>
              <a:ext cx="758216" cy="52244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cxnSp>
        <p:nvCxnSpPr>
          <p:cNvPr id="6" name="直接连接符 5"/>
          <p:cNvCxnSpPr/>
          <p:nvPr/>
        </p:nvCxnSpPr>
        <p:spPr>
          <a:xfrm flipH="1">
            <a:off x="5646057" y="2075390"/>
            <a:ext cx="0" cy="18720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val="368805567"/>
      </p:ext>
    </p:extLst>
  </p:cSld>
  <p:clrMapOvr>
    <a:masterClrMapping/>
  </p:clrMapOvr>
  <mc:AlternateContent>
    <mc:Choice Requires="p14">
      <p:transition advTm="6193" p14:dur="2000" spd="slow"/>
    </mc:Choice>
    <mc:Fallback>
      <p:transition advTm="6193"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6" presetSubtype="42">
                                  <p:stCondLst>
                                    <p:cond delay="0"/>
                                  </p:stCondLst>
                                  <p:childTnLst>
                                    <p:set>
                                      <p:cBhvr>
                                        <p:cTn dur="1" fill="hold" id="10">
                                          <p:stCondLst>
                                            <p:cond delay="0"/>
                                          </p:stCondLst>
                                        </p:cTn>
                                        <p:tgtEl>
                                          <p:spTgt spid="7"/>
                                        </p:tgtEl>
                                        <p:attrNameLst>
                                          <p:attrName>style.visibility</p:attrName>
                                        </p:attrNameLst>
                                      </p:cBhvr>
                                      <p:to>
                                        <p:strVal val="visible"/>
                                      </p:to>
                                    </p:set>
                                    <p:animEffect filter="barn(outHorizontal)" transition="in">
                                      <p:cBhvr>
                                        <p:cTn dur="500" id="11"/>
                                        <p:tgtEl>
                                          <p:spTgt spid="7"/>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id="14" nodeType="clickEffect" presetClass="entr" presetID="2" presetSubtype="8">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500" fill="hold" id="16"/>
                                        <p:tgtEl>
                                          <p:spTgt spid="18"/>
                                        </p:tgtEl>
                                        <p:attrNameLst>
                                          <p:attrName>ppt_x</p:attrName>
                                        </p:attrNameLst>
                                      </p:cBhvr>
                                      <p:tavLst>
                                        <p:tav tm="0">
                                          <p:val>
                                            <p:strVal val="0-#ppt_w/2"/>
                                          </p:val>
                                        </p:tav>
                                        <p:tav tm="100000">
                                          <p:val>
                                            <p:strVal val="#ppt_x"/>
                                          </p:val>
                                        </p:tav>
                                      </p:tavLst>
                                    </p:anim>
                                    <p:anim calcmode="lin" valueType="num">
                                      <p:cBhvr additive="base">
                                        <p:cTn dur="500" fill="hold" id="17"/>
                                        <p:tgtEl>
                                          <p:spTgt spid="1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500"/>
                            </p:stCondLst>
                            <p:childTnLst>
                              <p:par>
                                <p:cTn fill="hold" id="19" nodeType="afterEffect" presetClass="entr" presetID="22" presetSubtype="4">
                                  <p:stCondLst>
                                    <p:cond delay="0"/>
                                  </p:stCondLst>
                                  <p:childTnLst>
                                    <p:set>
                                      <p:cBhvr>
                                        <p:cTn dur="1" fill="hold" id="20">
                                          <p:stCondLst>
                                            <p:cond delay="0"/>
                                          </p:stCondLst>
                                        </p:cTn>
                                        <p:tgtEl>
                                          <p:spTgt spid="9"/>
                                        </p:tgtEl>
                                        <p:attrNameLst>
                                          <p:attrName>style.visibility</p:attrName>
                                        </p:attrNameLst>
                                      </p:cBhvr>
                                      <p:to>
                                        <p:strVal val="visible"/>
                                      </p:to>
                                    </p:set>
                                    <p:animEffect filter="wipe(down)" transition="in">
                                      <p:cBhvr>
                                        <p:cTn dur="500" id="21"/>
                                        <p:tgtEl>
                                          <p:spTgt spid="9"/>
                                        </p:tgtEl>
                                      </p:cBhvr>
                                    </p:animEffect>
                                  </p:childTnLst>
                                </p:cTn>
                              </p:par>
                            </p:childTnLst>
                          </p:cTn>
                        </p:par>
                        <p:par>
                          <p:cTn fill="hold" id="22" nodeType="afterGroup">
                            <p:stCondLst>
                              <p:cond delay="1000"/>
                            </p:stCondLst>
                            <p:childTnLst>
                              <p:par>
                                <p:cTn fill="hold" grpId="0" id="23" nodeType="afterEffect" presetClass="entr" presetID="47"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anim calcmode="lin" valueType="num">
                                      <p:cBhvr>
                                        <p:cTn dur="500" fill="hold" id="26"/>
                                        <p:tgtEl>
                                          <p:spTgt spid="12"/>
                                        </p:tgtEl>
                                        <p:attrNameLst>
                                          <p:attrName>ppt_x</p:attrName>
                                        </p:attrNameLst>
                                      </p:cBhvr>
                                      <p:tavLst>
                                        <p:tav tm="0">
                                          <p:val>
                                            <p:strVal val="#ppt_x"/>
                                          </p:val>
                                        </p:tav>
                                        <p:tav tm="100000">
                                          <p:val>
                                            <p:strVal val="#ppt_x"/>
                                          </p:val>
                                        </p:tav>
                                      </p:tavLst>
                                    </p:anim>
                                    <p:anim calcmode="lin" valueType="num">
                                      <p:cBhvr>
                                        <p:cTn dur="500" fill="hold" id="27"/>
                                        <p:tgtEl>
                                          <p:spTgt spid="1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12" presetSubtype="8">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id="31"/>
                                        <p:tgtEl>
                                          <p:spTgt spid="8"/>
                                        </p:tgtEl>
                                        <p:attrNameLst>
                                          <p:attrName>ppt_x</p:attrName>
                                        </p:attrNameLst>
                                      </p:cBhvr>
                                      <p:tavLst>
                                        <p:tav tm="0">
                                          <p:val>
                                            <p:strVal val="#ppt_x-#ppt_w*1.125000"/>
                                          </p:val>
                                        </p:tav>
                                        <p:tav tm="100000">
                                          <p:val>
                                            <p:strVal val="#ppt_x"/>
                                          </p:val>
                                        </p:tav>
                                      </p:tavLst>
                                    </p:anim>
                                    <p:animEffect filter="wipe(right)" transition="in">
                                      <p:cBhvr>
                                        <p:cTn dur="500" id="32"/>
                                        <p:tgtEl>
                                          <p:spTgt spid="8"/>
                                        </p:tgtEl>
                                      </p:cBhvr>
                                    </p:animEffect>
                                  </p:childTnLst>
                                </p:cTn>
                              </p:par>
                            </p:childTnLst>
                          </p:cTn>
                        </p:par>
                        <p:par>
                          <p:cTn fill="hold" id="33" nodeType="afterGroup">
                            <p:stCondLst>
                              <p:cond delay="2000"/>
                            </p:stCondLst>
                            <p:childTnLst>
                              <p:par>
                                <p:cTn fill="hold" grpId="0" id="34" nodeType="afterEffect" presetClass="entr" presetID="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ppt_x"/>
                                          </p:val>
                                        </p:tav>
                                        <p:tav tm="100000">
                                          <p:val>
                                            <p:strVal val="#ppt_x"/>
                                          </p:val>
                                        </p:tav>
                                      </p:tavLst>
                                    </p:anim>
                                    <p:anim calcmode="lin" valueType="num">
                                      <p:cBhvr additive="base">
                                        <p:cTn dur="500" fill="hold" id="37"/>
                                        <p:tgtEl>
                                          <p:spTgt spid="13"/>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20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fill="hold" id="40"/>
                                        <p:tgtEl>
                                          <p:spTgt spid="14"/>
                                        </p:tgtEl>
                                        <p:attrNameLst>
                                          <p:attrName>ppt_x</p:attrName>
                                        </p:attrNameLst>
                                      </p:cBhvr>
                                      <p:tavLst>
                                        <p:tav tm="0">
                                          <p:val>
                                            <p:strVal val="#ppt_x"/>
                                          </p:val>
                                        </p:tav>
                                        <p:tav tm="100000">
                                          <p:val>
                                            <p:strVal val="#ppt_x"/>
                                          </p:val>
                                        </p:tav>
                                      </p:tavLst>
                                    </p:anim>
                                    <p:anim calcmode="lin" valueType="num">
                                      <p:cBhvr additive="base">
                                        <p:cTn dur="500" fill="hold" id="41"/>
                                        <p:tgtEl>
                                          <p:spTgt spid="14"/>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400"/>
                                  </p:stCondLst>
                                  <p:childTnLst>
                                    <p:set>
                                      <p:cBhvr>
                                        <p:cTn dur="1" fill="hold" id="43">
                                          <p:stCondLst>
                                            <p:cond delay="0"/>
                                          </p:stCondLst>
                                        </p:cTn>
                                        <p:tgtEl>
                                          <p:spTgt spid="15"/>
                                        </p:tgtEl>
                                        <p:attrNameLst>
                                          <p:attrName>style.visibility</p:attrName>
                                        </p:attrNameLst>
                                      </p:cBhvr>
                                      <p:to>
                                        <p:strVal val="visible"/>
                                      </p:to>
                                    </p:set>
                                    <p:anim calcmode="lin" valueType="num">
                                      <p:cBhvr additive="base">
                                        <p:cTn dur="500" fill="hold" id="44"/>
                                        <p:tgtEl>
                                          <p:spTgt spid="15"/>
                                        </p:tgtEl>
                                        <p:attrNameLst>
                                          <p:attrName>ppt_x</p:attrName>
                                        </p:attrNameLst>
                                      </p:cBhvr>
                                      <p:tavLst>
                                        <p:tav tm="0">
                                          <p:val>
                                            <p:strVal val="#ppt_x"/>
                                          </p:val>
                                        </p:tav>
                                        <p:tav tm="100000">
                                          <p:val>
                                            <p:strVal val="#ppt_x"/>
                                          </p:val>
                                        </p:tav>
                                      </p:tavLst>
                                    </p:anim>
                                    <p:anim calcmode="lin" valueType="num">
                                      <p:cBhvr additive="base">
                                        <p:cTn dur="500" fill="hold" id="45"/>
                                        <p:tgtEl>
                                          <p:spTgt spid="15"/>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600"/>
                                  </p:stCondLst>
                                  <p:childTnLst>
                                    <p:set>
                                      <p:cBhvr>
                                        <p:cTn dur="1" fill="hold" id="47">
                                          <p:stCondLst>
                                            <p:cond delay="0"/>
                                          </p:stCondLst>
                                        </p:cTn>
                                        <p:tgtEl>
                                          <p:spTgt spid="16"/>
                                        </p:tgtEl>
                                        <p:attrNameLst>
                                          <p:attrName>style.visibility</p:attrName>
                                        </p:attrNameLst>
                                      </p:cBhvr>
                                      <p:to>
                                        <p:strVal val="visible"/>
                                      </p:to>
                                    </p:set>
                                    <p:anim calcmode="lin" valueType="num">
                                      <p:cBhvr additive="base">
                                        <p:cTn dur="500" fill="hold" id="48"/>
                                        <p:tgtEl>
                                          <p:spTgt spid="16"/>
                                        </p:tgtEl>
                                        <p:attrNameLst>
                                          <p:attrName>ppt_x</p:attrName>
                                        </p:attrNameLst>
                                      </p:cBhvr>
                                      <p:tavLst>
                                        <p:tav tm="0">
                                          <p:val>
                                            <p:strVal val="#ppt_x"/>
                                          </p:val>
                                        </p:tav>
                                        <p:tav tm="100000">
                                          <p:val>
                                            <p:strVal val="#ppt_x"/>
                                          </p:val>
                                        </p:tav>
                                      </p:tavLst>
                                    </p:anim>
                                    <p:anim calcmode="lin" valueType="num">
                                      <p:cBhvr additive="base">
                                        <p:cTn dur="500" fill="hold" id="49"/>
                                        <p:tgtEl>
                                          <p:spTgt spid="16"/>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800"/>
                                  </p:stCondLst>
                                  <p:childTnLst>
                                    <p:set>
                                      <p:cBhvr>
                                        <p:cTn dur="1" fill="hold" id="51">
                                          <p:stCondLst>
                                            <p:cond delay="0"/>
                                          </p:stCondLst>
                                        </p:cTn>
                                        <p:tgtEl>
                                          <p:spTgt spid="17"/>
                                        </p:tgtEl>
                                        <p:attrNameLst>
                                          <p:attrName>style.visibility</p:attrName>
                                        </p:attrNameLst>
                                      </p:cBhvr>
                                      <p:to>
                                        <p:strVal val="visible"/>
                                      </p:to>
                                    </p:set>
                                    <p:anim calcmode="lin" valueType="num">
                                      <p:cBhvr additive="base">
                                        <p:cTn dur="500" fill="hold" id="52"/>
                                        <p:tgtEl>
                                          <p:spTgt spid="17"/>
                                        </p:tgtEl>
                                        <p:attrNameLst>
                                          <p:attrName>ppt_x</p:attrName>
                                        </p:attrNameLst>
                                      </p:cBhvr>
                                      <p:tavLst>
                                        <p:tav tm="0">
                                          <p:val>
                                            <p:strVal val="#ppt_x"/>
                                          </p:val>
                                        </p:tav>
                                        <p:tav tm="100000">
                                          <p:val>
                                            <p:strVal val="#ppt_x"/>
                                          </p:val>
                                        </p:tav>
                                      </p:tavLst>
                                    </p:anim>
                                    <p:anim calcmode="lin" valueType="num">
                                      <p:cBhvr additive="base">
                                        <p:cTn dur="500" fill="hold" id="53"/>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0" spid="13"/>
      <p:bldP grpId="0" spid="14"/>
      <p:bldP grpId="0" spid="15"/>
      <p:bldP grpId="0" spid="16"/>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12"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1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1"/>
          <p:cNvSpPr>
            <a:spLocks noChangeArrowheads="1"/>
          </p:cNvSpPr>
          <p:nvPr/>
        </p:nvSpPr>
        <p:spPr bwMode="auto">
          <a:xfrm>
            <a:off x="0" y="4230401"/>
            <a:ext cx="12191999" cy="511969"/>
          </a:xfrm>
          <a:prstGeom prst="rect">
            <a:avLst/>
          </a:prstGeom>
          <a:solidFill>
            <a:schemeClr val="bg1"/>
          </a:solidFill>
          <a:ln>
            <a:noFill/>
          </a:ln>
          <a:effectLst>
            <a:outerShdw algn="tl" blurRad="50800" dir="2700000" dist="38100" rotWithShape="0">
              <a:prstClr val="black">
                <a:alpha val="40000"/>
              </a:prstClr>
            </a:outerShdw>
          </a:effectLs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rgbClr val="395E9D"/>
              </a:solidFill>
              <a:latin charset="-122" panose="020b0503020204020204" pitchFamily="34" typeface="微软雅黑"/>
              <a:ea charset="-122" panose="020b0503020204020204" pitchFamily="34" typeface="微软雅黑"/>
            </a:endParaRPr>
          </a:p>
        </p:txBody>
      </p:sp>
      <p:sp>
        <p:nvSpPr>
          <p:cNvPr id="20" name="Rectangle 18"/>
          <p:cNvSpPr>
            <a:spLocks noChangeArrowheads="1"/>
          </p:cNvSpPr>
          <p:nvPr/>
        </p:nvSpPr>
        <p:spPr bwMode="auto">
          <a:xfrm>
            <a:off x="5197816" y="2797149"/>
            <a:ext cx="1838171" cy="1147500"/>
          </a:xfrm>
          <a:prstGeom prst="rect">
            <a:avLst/>
          </a:prstGeom>
          <a:blipFill dpi="0" rotWithShape="1">
            <a:blip r:embed="rId4"/>
            <a:stretch>
              <a:fillRect/>
            </a:stretch>
          </a:blipFill>
          <a:ln w="12700">
            <a:solidFill>
              <a:srgbClr val="42719B"/>
            </a:solid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21" name="Rectangle 19"/>
          <p:cNvSpPr>
            <a:spLocks noChangeArrowheads="1"/>
          </p:cNvSpPr>
          <p:nvPr/>
        </p:nvSpPr>
        <p:spPr bwMode="auto">
          <a:xfrm>
            <a:off x="2610428" y="2797149"/>
            <a:ext cx="1838170" cy="1147500"/>
          </a:xfrm>
          <a:prstGeom prst="rect">
            <a:avLst/>
          </a:prstGeom>
          <a:blipFill dpi="0" rotWithShape="1">
            <a:blip r:embed="rId5"/>
            <a:stretch>
              <a:fillRect/>
            </a:stretch>
          </a:blipFill>
          <a:ln w="12700">
            <a:solidFill>
              <a:srgbClr val="42719B"/>
            </a:solid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22" name="Rectangle 20"/>
          <p:cNvSpPr>
            <a:spLocks noChangeArrowheads="1"/>
          </p:cNvSpPr>
          <p:nvPr/>
        </p:nvSpPr>
        <p:spPr bwMode="auto">
          <a:xfrm>
            <a:off x="7785204" y="2797149"/>
            <a:ext cx="1837345" cy="1147500"/>
          </a:xfrm>
          <a:prstGeom prst="rect">
            <a:avLst/>
          </a:prstGeom>
          <a:blipFill dpi="0" rotWithShape="1">
            <a:blip r:embed="rId6"/>
            <a:stretch>
              <a:fillRect/>
            </a:stretch>
          </a:blipFill>
          <a:ln w="12700">
            <a:solidFill>
              <a:srgbClr val="42719B"/>
            </a:solid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23" name="矩形 37"/>
          <p:cNvSpPr>
            <a:spLocks noChangeArrowheads="1"/>
          </p:cNvSpPr>
          <p:nvPr/>
        </p:nvSpPr>
        <p:spPr bwMode="auto">
          <a:xfrm>
            <a:off x="2549128" y="2118421"/>
            <a:ext cx="71949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3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24" name="矩形 38"/>
          <p:cNvSpPr>
            <a:spLocks noChangeArrowheads="1"/>
          </p:cNvSpPr>
          <p:nvPr/>
        </p:nvSpPr>
        <p:spPr bwMode="auto">
          <a:xfrm>
            <a:off x="2832290" y="4324806"/>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添加产品名称</a:t>
            </a:r>
          </a:p>
        </p:txBody>
      </p:sp>
      <p:sp>
        <p:nvSpPr>
          <p:cNvPr id="25" name="矩形 47"/>
          <p:cNvSpPr>
            <a:spLocks noChangeArrowheads="1"/>
          </p:cNvSpPr>
          <p:nvPr/>
        </p:nvSpPr>
        <p:spPr bwMode="auto">
          <a:xfrm>
            <a:off x="2656190" y="4874522"/>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在此录入上述图表的描述说明，在此录入上述图表的</a:t>
            </a:r>
          </a:p>
        </p:txBody>
      </p:sp>
      <p:sp>
        <p:nvSpPr>
          <p:cNvPr id="26" name="矩形 51"/>
          <p:cNvSpPr>
            <a:spLocks noChangeArrowheads="1"/>
          </p:cNvSpPr>
          <p:nvPr/>
        </p:nvSpPr>
        <p:spPr bwMode="auto">
          <a:xfrm>
            <a:off x="5419678" y="4324806"/>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添加产品名称</a:t>
            </a:r>
          </a:p>
        </p:txBody>
      </p:sp>
      <p:sp>
        <p:nvSpPr>
          <p:cNvPr id="27" name="矩形 47"/>
          <p:cNvSpPr>
            <a:spLocks noChangeArrowheads="1"/>
          </p:cNvSpPr>
          <p:nvPr/>
        </p:nvSpPr>
        <p:spPr bwMode="auto">
          <a:xfrm>
            <a:off x="5243578" y="4874522"/>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在此录入上述图表的描述说明，在此录入上述图表的</a:t>
            </a:r>
          </a:p>
        </p:txBody>
      </p:sp>
      <p:sp>
        <p:nvSpPr>
          <p:cNvPr id="28" name="矩形 53"/>
          <p:cNvSpPr>
            <a:spLocks noChangeArrowheads="1"/>
          </p:cNvSpPr>
          <p:nvPr/>
        </p:nvSpPr>
        <p:spPr bwMode="auto">
          <a:xfrm>
            <a:off x="8006653" y="4324806"/>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添加产品名称</a:t>
            </a:r>
          </a:p>
        </p:txBody>
      </p:sp>
      <p:sp>
        <p:nvSpPr>
          <p:cNvPr id="29" name="矩形 47"/>
          <p:cNvSpPr>
            <a:spLocks noChangeArrowheads="1"/>
          </p:cNvSpPr>
          <p:nvPr/>
        </p:nvSpPr>
        <p:spPr bwMode="auto">
          <a:xfrm>
            <a:off x="7830552" y="4874522"/>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在此录入上述图表的描述说明，在此录入上述图表的</a:t>
            </a:r>
          </a:p>
        </p:txBody>
      </p:sp>
    </p:spTree>
    <p:custDataLst>
      <p:tags r:id="rId7"/>
    </p:custDataLst>
    <p:extLst>
      <p:ext uri="{BB962C8B-B14F-4D97-AF65-F5344CB8AC3E}">
        <p14:creationId val="1724123339"/>
      </p:ext>
    </p:extLst>
  </p:cSld>
  <p:clrMapOvr>
    <a:masterClrMapping/>
  </p:clrMapOvr>
  <mc:AlternateContent>
    <mc:Choice Requires="p14">
      <p:transition advTm="7393" p14:dur="2000" spd="slow"/>
    </mc:Choice>
    <mc:Fallback>
      <p:transition advTm="7393"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1000" id="12"/>
                                        <p:tgtEl>
                                          <p:spTgt spid="23"/>
                                        </p:tgtEl>
                                      </p:cBhvr>
                                    </p:animEffect>
                                    <p:anim calcmode="lin" valueType="num">
                                      <p:cBhvr>
                                        <p:cTn dur="1000" fill="hold" id="13"/>
                                        <p:tgtEl>
                                          <p:spTgt spid="23"/>
                                        </p:tgtEl>
                                        <p:attrNameLst>
                                          <p:attrName>ppt_x</p:attrName>
                                        </p:attrNameLst>
                                      </p:cBhvr>
                                      <p:tavLst>
                                        <p:tav tm="0">
                                          <p:val>
                                            <p:strVal val="#ppt_x"/>
                                          </p:val>
                                        </p:tav>
                                        <p:tav tm="100000">
                                          <p:val>
                                            <p:strVal val="#ppt_x"/>
                                          </p:val>
                                        </p:tav>
                                      </p:tavLst>
                                    </p:anim>
                                    <p:anim calcmode="lin" valueType="num">
                                      <p:cBhvr>
                                        <p:cTn dur="1000" fill="hold" id="14"/>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500" fill="hold" id="19"/>
                                        <p:tgtEl>
                                          <p:spTgt spid="21"/>
                                        </p:tgtEl>
                                        <p:attrNameLst>
                                          <p:attrName>ppt_x</p:attrName>
                                        </p:attrNameLst>
                                      </p:cBhvr>
                                      <p:tavLst>
                                        <p:tav tm="0">
                                          <p:val>
                                            <p:strVal val="0-#ppt_w/2"/>
                                          </p:val>
                                        </p:tav>
                                        <p:tav tm="100000">
                                          <p:val>
                                            <p:strVal val="#ppt_x"/>
                                          </p:val>
                                        </p:tav>
                                      </p:tavLst>
                                    </p:anim>
                                    <p:anim calcmode="lin" valueType="num">
                                      <p:cBhvr additive="base">
                                        <p:cTn dur="500" fill="hold" id="20"/>
                                        <p:tgtEl>
                                          <p:spTgt spid="21"/>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8">
                                  <p:stCondLst>
                                    <p:cond delay="250"/>
                                  </p:stCondLst>
                                  <p:childTnLst>
                                    <p:set>
                                      <p:cBhvr>
                                        <p:cTn dur="1" fill="hold" id="24">
                                          <p:stCondLst>
                                            <p:cond delay="0"/>
                                          </p:stCondLst>
                                        </p:cTn>
                                        <p:tgtEl>
                                          <p:spTgt spid="20"/>
                                        </p:tgtEl>
                                        <p:attrNameLst>
                                          <p:attrName>style.visibility</p:attrName>
                                        </p:attrNameLst>
                                      </p:cBhvr>
                                      <p:to>
                                        <p:strVal val="visible"/>
                                      </p:to>
                                    </p:set>
                                    <p:anim calcmode="lin" valueType="num">
                                      <p:cBhvr additive="base">
                                        <p:cTn dur="500" fill="hold" id="25"/>
                                        <p:tgtEl>
                                          <p:spTgt spid="20"/>
                                        </p:tgtEl>
                                        <p:attrNameLst>
                                          <p:attrName>ppt_x</p:attrName>
                                        </p:attrNameLst>
                                      </p:cBhvr>
                                      <p:tavLst>
                                        <p:tav tm="0">
                                          <p:val>
                                            <p:strVal val="0-#ppt_w/2"/>
                                          </p:val>
                                        </p:tav>
                                        <p:tav tm="100000">
                                          <p:val>
                                            <p:strVal val="#ppt_x"/>
                                          </p:val>
                                        </p:tav>
                                      </p:tavLst>
                                    </p:anim>
                                    <p:anim calcmode="lin" valueType="num">
                                      <p:cBhvr additive="base">
                                        <p:cTn dur="500" fill="hold" id="26"/>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 presetSubtype="8">
                                  <p:stCondLst>
                                    <p:cond delay="50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0-#ppt_w/2"/>
                                          </p:val>
                                        </p:tav>
                                        <p:tav tm="100000">
                                          <p:val>
                                            <p:strVal val="#ppt_x"/>
                                          </p:val>
                                        </p:tav>
                                      </p:tavLst>
                                    </p:anim>
                                    <p:anim calcmode="lin" valueType="num">
                                      <p:cBhvr additive="base">
                                        <p:cTn dur="500" fill="hold" id="32"/>
                                        <p:tgtEl>
                                          <p:spTgt spid="2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000"/>
                            </p:stCondLst>
                            <p:childTnLst>
                              <p:par>
                                <p:cTn fill="hold" grpId="0" id="34" nodeType="afterEffect" presetClass="entr" presetID="22" presetSubtype="8">
                                  <p:stCondLst>
                                    <p:cond delay="0"/>
                                  </p:stCondLst>
                                  <p:childTnLst>
                                    <p:set>
                                      <p:cBhvr>
                                        <p:cTn dur="1" fill="hold" id="35">
                                          <p:stCondLst>
                                            <p:cond delay="0"/>
                                          </p:stCondLst>
                                        </p:cTn>
                                        <p:tgtEl>
                                          <p:spTgt spid="19"/>
                                        </p:tgtEl>
                                        <p:attrNameLst>
                                          <p:attrName>style.visibility</p:attrName>
                                        </p:attrNameLst>
                                      </p:cBhvr>
                                      <p:to>
                                        <p:strVal val="visible"/>
                                      </p:to>
                                    </p:set>
                                    <p:animEffect filter="">
                                      <p:cBhvr>
                                        <p:cTn dur="1000" id="36"/>
                                        <p:tgtEl>
                                          <p:spTgt spid="19"/>
                                        </p:tgtEl>
                                      </p:cBhvr>
                                    </p:animEffect>
                                  </p:childTnLst>
                                </p:cTn>
                              </p:par>
                            </p:childTnLst>
                          </p:cTn>
                        </p:par>
                        <p:par>
                          <p:cTn fill="hold" id="37" nodeType="afterGroup">
                            <p:stCondLst>
                              <p:cond delay="2000"/>
                            </p:stCondLst>
                            <p:childTnLst>
                              <p:par>
                                <p:cTn fill="hold" grpId="0" id="38" nodeType="afterEffect" presetClass="entr" presetID="23" presetSubtype="16">
                                  <p:stCondLst>
                                    <p:cond delay="0"/>
                                  </p:stCondLst>
                                  <p:childTnLst>
                                    <p:set>
                                      <p:cBhvr>
                                        <p:cTn dur="1" fill="hold" id="39">
                                          <p:stCondLst>
                                            <p:cond delay="0"/>
                                          </p:stCondLst>
                                        </p:cTn>
                                        <p:tgtEl>
                                          <p:spTgt spid="26"/>
                                        </p:tgtEl>
                                        <p:attrNameLst>
                                          <p:attrName>style.visibility</p:attrName>
                                        </p:attrNameLst>
                                      </p:cBhvr>
                                      <p:to>
                                        <p:strVal val="visible"/>
                                      </p:to>
                                    </p:set>
                                    <p:anim calcmode="lin" valueType="num">
                                      <p:cBhvr>
                                        <p:cTn dur="500" fill="hold" id="40"/>
                                        <p:tgtEl>
                                          <p:spTgt spid="26"/>
                                        </p:tgtEl>
                                        <p:attrNameLst>
                                          <p:attrName>ppt_w</p:attrName>
                                        </p:attrNameLst>
                                      </p:cBhvr>
                                      <p:tavLst>
                                        <p:tav tm="0">
                                          <p:val>
                                            <p:fltVal val="0"/>
                                          </p:val>
                                        </p:tav>
                                        <p:tav tm="100000">
                                          <p:val>
                                            <p:strVal val="#ppt_w"/>
                                          </p:val>
                                        </p:tav>
                                      </p:tavLst>
                                    </p:anim>
                                    <p:anim calcmode="lin" valueType="num">
                                      <p:cBhvr>
                                        <p:cTn dur="500" fill="hold" id="41"/>
                                        <p:tgtEl>
                                          <p:spTgt spid="26"/>
                                        </p:tgtEl>
                                        <p:attrNameLst>
                                          <p:attrName>ppt_h</p:attrName>
                                        </p:attrNameLst>
                                      </p:cBhvr>
                                      <p:tavLst>
                                        <p:tav tm="0">
                                          <p:val>
                                            <p:fltVal val="0"/>
                                          </p:val>
                                        </p:tav>
                                        <p:tav tm="100000">
                                          <p:val>
                                            <p:strVal val="#ppt_h"/>
                                          </p:val>
                                        </p:tav>
                                      </p:tavLst>
                                    </p:anim>
                                  </p:childTnLst>
                                </p:cTn>
                              </p:par>
                              <p:par>
                                <p:cTn fill="hold" grpId="0" id="42" nodeType="withEffect" presetClass="entr" presetID="23" presetSubtype="16">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p:cTn dur="500" fill="hold" id="44"/>
                                        <p:tgtEl>
                                          <p:spTgt spid="24"/>
                                        </p:tgtEl>
                                        <p:attrNameLst>
                                          <p:attrName>ppt_w</p:attrName>
                                        </p:attrNameLst>
                                      </p:cBhvr>
                                      <p:tavLst>
                                        <p:tav tm="0">
                                          <p:val>
                                            <p:fltVal val="0"/>
                                          </p:val>
                                        </p:tav>
                                        <p:tav tm="100000">
                                          <p:val>
                                            <p:strVal val="#ppt_w"/>
                                          </p:val>
                                        </p:tav>
                                      </p:tavLst>
                                    </p:anim>
                                    <p:anim calcmode="lin" valueType="num">
                                      <p:cBhvr>
                                        <p:cTn dur="500" fill="hold" id="45"/>
                                        <p:tgtEl>
                                          <p:spTgt spid="24"/>
                                        </p:tgtEl>
                                        <p:attrNameLst>
                                          <p:attrName>ppt_h</p:attrName>
                                        </p:attrNameLst>
                                      </p:cBhvr>
                                      <p:tavLst>
                                        <p:tav tm="0">
                                          <p:val>
                                            <p:fltVal val="0"/>
                                          </p:val>
                                        </p:tav>
                                        <p:tav tm="100000">
                                          <p:val>
                                            <p:strVal val="#ppt_h"/>
                                          </p:val>
                                        </p:tav>
                                      </p:tavLst>
                                    </p:anim>
                                  </p:childTnLst>
                                </p:cTn>
                              </p:par>
                              <p:par>
                                <p:cTn fill="hold" grpId="0" id="46" nodeType="withEffect" presetClass="entr" presetID="23" presetSubtype="16">
                                  <p:stCondLst>
                                    <p:cond delay="0"/>
                                  </p:stCondLst>
                                  <p:childTnLst>
                                    <p:set>
                                      <p:cBhvr>
                                        <p:cTn dur="1" fill="hold" id="47">
                                          <p:stCondLst>
                                            <p:cond delay="0"/>
                                          </p:stCondLst>
                                        </p:cTn>
                                        <p:tgtEl>
                                          <p:spTgt spid="28"/>
                                        </p:tgtEl>
                                        <p:attrNameLst>
                                          <p:attrName>style.visibility</p:attrName>
                                        </p:attrNameLst>
                                      </p:cBhvr>
                                      <p:to>
                                        <p:strVal val="visible"/>
                                      </p:to>
                                    </p:set>
                                    <p:anim calcmode="lin" valueType="num">
                                      <p:cBhvr>
                                        <p:cTn dur="500" fill="hold" id="48"/>
                                        <p:tgtEl>
                                          <p:spTgt spid="28"/>
                                        </p:tgtEl>
                                        <p:attrNameLst>
                                          <p:attrName>ppt_w</p:attrName>
                                        </p:attrNameLst>
                                      </p:cBhvr>
                                      <p:tavLst>
                                        <p:tav tm="0">
                                          <p:val>
                                            <p:fltVal val="0"/>
                                          </p:val>
                                        </p:tav>
                                        <p:tav tm="100000">
                                          <p:val>
                                            <p:strVal val="#ppt_w"/>
                                          </p:val>
                                        </p:tav>
                                      </p:tavLst>
                                    </p:anim>
                                    <p:anim calcmode="lin" valueType="num">
                                      <p:cBhvr>
                                        <p:cTn dur="500" fill="hold" id="49"/>
                                        <p:tgtEl>
                                          <p:spTgt spid="28"/>
                                        </p:tgtEl>
                                        <p:attrNameLst>
                                          <p:attrName>ppt_h</p:attrName>
                                        </p:attrNameLst>
                                      </p:cBhvr>
                                      <p:tavLst>
                                        <p:tav tm="0">
                                          <p:val>
                                            <p:fltVal val="0"/>
                                          </p:val>
                                        </p:tav>
                                        <p:tav tm="100000">
                                          <p:val>
                                            <p:strVal val="#ppt_h"/>
                                          </p:val>
                                        </p:tav>
                                      </p:tavLst>
                                    </p:anim>
                                  </p:childTnLst>
                                </p:cTn>
                              </p:par>
                            </p:childTnLst>
                          </p:cTn>
                        </p:par>
                        <p:par>
                          <p:cTn fill="hold" id="50" nodeType="afterGroup">
                            <p:stCondLst>
                              <p:cond delay="2500"/>
                            </p:stCondLst>
                            <p:childTnLst>
                              <p:par>
                                <p:cTn fill="hold" grpId="0" id="51" nodeType="afterEffect" presetClass="entr" presetID="20"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
                                      <p:cBhvr>
                                        <p:cTn dur="750" id="53"/>
                                        <p:tgtEl>
                                          <p:spTgt spid="27"/>
                                        </p:tgtEl>
                                      </p:cBhvr>
                                    </p:animEffect>
                                  </p:childTnLst>
                                </p:cTn>
                              </p:par>
                              <p:par>
                                <p:cTn fill="hold" grpId="0" id="54" nodeType="withEffect" presetClass="entr" presetID="20" presetSubtype="0">
                                  <p:stCondLst>
                                    <p:cond delay="0"/>
                                  </p:stCondLst>
                                  <p:childTnLst>
                                    <p:set>
                                      <p:cBhvr>
                                        <p:cTn dur="1" fill="hold" id="55">
                                          <p:stCondLst>
                                            <p:cond delay="0"/>
                                          </p:stCondLst>
                                        </p:cTn>
                                        <p:tgtEl>
                                          <p:spTgt spid="25"/>
                                        </p:tgtEl>
                                        <p:attrNameLst>
                                          <p:attrName>style.visibility</p:attrName>
                                        </p:attrNameLst>
                                      </p:cBhvr>
                                      <p:to>
                                        <p:strVal val="visible"/>
                                      </p:to>
                                    </p:set>
                                    <p:animEffect filter="">
                                      <p:cBhvr>
                                        <p:cTn dur="750" id="56"/>
                                        <p:tgtEl>
                                          <p:spTgt spid="25"/>
                                        </p:tgtEl>
                                      </p:cBhvr>
                                    </p:animEffect>
                                  </p:childTnLst>
                                </p:cTn>
                              </p:par>
                              <p:par>
                                <p:cTn fill="hold" grpId="0" id="57" nodeType="withEffect" presetClass="entr" presetID="20" presetSubtype="0">
                                  <p:stCondLst>
                                    <p:cond delay="0"/>
                                  </p:stCondLst>
                                  <p:childTnLst>
                                    <p:set>
                                      <p:cBhvr>
                                        <p:cTn dur="1" fill="hold" id="58">
                                          <p:stCondLst>
                                            <p:cond delay="0"/>
                                          </p:stCondLst>
                                        </p:cTn>
                                        <p:tgtEl>
                                          <p:spTgt spid="29"/>
                                        </p:tgtEl>
                                        <p:attrNameLst>
                                          <p:attrName>style.visibility</p:attrName>
                                        </p:attrNameLst>
                                      </p:cBhvr>
                                      <p:to>
                                        <p:strVal val="visible"/>
                                      </p:to>
                                    </p:set>
                                    <p:animEffect filter="">
                                      <p:cBhvr>
                                        <p:cTn dur="750" id="5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25"/>
      <p:bldP grpId="0" spid="26"/>
      <p:bldP grpId="0" spid="27"/>
      <p:bldP grpId="0" spid="28"/>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107062" y="3462169"/>
            <a:ext cx="7560839" cy="318361"/>
            <a:chOff x="534438" y="3368951"/>
            <a:chExt cx="10944224" cy="438144"/>
          </a:xfrm>
          <a:solidFill>
            <a:schemeClr val="bg1"/>
          </a:solidFill>
          <a:effectLst>
            <a:outerShdw algn="tl" blurRad="50800" dir="2700000" dist="38100" rotWithShape="0">
              <a:prstClr val="black">
                <a:alpha val="40000"/>
              </a:prstClr>
            </a:outerShdw>
          </a:effectLst>
        </p:grpSpPr>
        <p:sp>
          <p:nvSpPr>
            <p:cNvPr id="7" name="矩形 6"/>
            <p:cNvSpPr/>
            <p:nvPr/>
          </p:nvSpPr>
          <p:spPr>
            <a:xfrm>
              <a:off x="11049789" y="3503489"/>
              <a:ext cx="50397" cy="169069"/>
            </a:xfrm>
            <a:prstGeom prst="rect">
              <a:avLst/>
            </a:prstGeom>
            <a:grpFill/>
            <a:ln w="1270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grpSp>
          <p:nvGrpSpPr>
            <p:cNvPr id="8" name="组合 7"/>
            <p:cNvGrpSpPr/>
            <p:nvPr/>
          </p:nvGrpSpPr>
          <p:grpSpPr>
            <a:xfrm>
              <a:off x="534438" y="3368951"/>
              <a:ext cx="10944224" cy="438144"/>
              <a:chOff x="623889" y="3209927"/>
              <a:chExt cx="10944224" cy="438144"/>
            </a:xfrm>
            <a:grpFill/>
          </p:grpSpPr>
          <p:sp>
            <p:nvSpPr>
              <p:cNvPr id="9" name="矩形 8"/>
              <p:cNvSpPr/>
              <p:nvPr/>
            </p:nvSpPr>
            <p:spPr>
              <a:xfrm>
                <a:off x="623889" y="3344465"/>
                <a:ext cx="50397" cy="169069"/>
              </a:xfrm>
              <a:prstGeom prst="rect">
                <a:avLst/>
              </a:prstGeom>
              <a:grpFill/>
              <a:ln w="1270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0" name="矩形 9"/>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1" name="矩形 10"/>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2" name="矩形 11"/>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3" name="矩形 12"/>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4" name="矩形 13"/>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5" name="等腰三角形 14"/>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grpSp>
      </p:grpSp>
      <p:cxnSp>
        <p:nvCxnSpPr>
          <p:cNvPr id="16" name="肘形连接符 14"/>
          <p:cNvCxnSpPr>
            <a:endCxn id="17" idx="1"/>
          </p:cNvCxnSpPr>
          <p:nvPr/>
        </p:nvCxnSpPr>
        <p:spPr>
          <a:xfrm flipH="1" flipV="1" rot="5400000">
            <a:off x="2454274" y="2948172"/>
            <a:ext cx="646309"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83280" y="2305823"/>
            <a:ext cx="1026279" cy="850092"/>
          </a:xfrm>
          <a:prstGeom prst="rect">
            <a:avLst/>
          </a:prstGeom>
          <a:solidFill>
            <a:schemeClr val="bg1"/>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18" name="肘形连接符 16"/>
          <p:cNvCxnSpPr>
            <a:endCxn id="19" idx="1"/>
          </p:cNvCxnSpPr>
          <p:nvPr/>
        </p:nvCxnSpPr>
        <p:spPr>
          <a:xfrm flipH="1" flipV="1" rot="5400000">
            <a:off x="4328002" y="2948172"/>
            <a:ext cx="646309"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757008" y="2305823"/>
            <a:ext cx="1026279" cy="850092"/>
          </a:xfrm>
          <a:prstGeom prst="rect">
            <a:avLst/>
          </a:prstGeom>
          <a:solidFill>
            <a:schemeClr val="bg1"/>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20" name="肘形连接符 18"/>
          <p:cNvCxnSpPr>
            <a:endCxn id="21" idx="1"/>
          </p:cNvCxnSpPr>
          <p:nvPr/>
        </p:nvCxnSpPr>
        <p:spPr>
          <a:xfrm flipH="1" flipV="1" rot="5400000">
            <a:off x="6201730" y="2948172"/>
            <a:ext cx="646309"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630737" y="2305823"/>
            <a:ext cx="1026279" cy="850092"/>
          </a:xfrm>
          <a:prstGeom prst="rect">
            <a:avLst/>
          </a:prstGeom>
          <a:solidFill>
            <a:schemeClr val="bg1"/>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22" name="肘形连接符 20"/>
          <p:cNvCxnSpPr>
            <a:endCxn id="23" idx="1"/>
          </p:cNvCxnSpPr>
          <p:nvPr/>
        </p:nvCxnSpPr>
        <p:spPr>
          <a:xfrm flipH="1" flipV="1" rot="5400000">
            <a:off x="8075458" y="2948171"/>
            <a:ext cx="646308"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504466" y="2305823"/>
            <a:ext cx="1026279" cy="850092"/>
          </a:xfrm>
          <a:prstGeom prst="rect">
            <a:avLst/>
          </a:prstGeom>
          <a:solidFill>
            <a:schemeClr val="bg1"/>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24" name="肘形连接符 22"/>
          <p:cNvCxnSpPr>
            <a:endCxn id="25" idx="1"/>
          </p:cNvCxnSpPr>
          <p:nvPr/>
        </p:nvCxnSpPr>
        <p:spPr>
          <a:xfrm flipH="1" rot="16200000">
            <a:off x="3353885" y="4123208"/>
            <a:ext cx="720815"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820145" y="4140800"/>
            <a:ext cx="1026279" cy="897338"/>
          </a:xfrm>
          <a:prstGeom prst="rect">
            <a:avLst/>
          </a:prstGeom>
          <a:solidFill>
            <a:schemeClr val="bg1"/>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cxnSp>
        <p:nvCxnSpPr>
          <p:cNvPr id="26" name="肘形连接符 24"/>
          <p:cNvCxnSpPr>
            <a:endCxn id="27" idx="1"/>
          </p:cNvCxnSpPr>
          <p:nvPr/>
        </p:nvCxnSpPr>
        <p:spPr>
          <a:xfrm flipH="1" rot="16200000">
            <a:off x="5227613" y="4123208"/>
            <a:ext cx="720815"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693873" y="4140800"/>
            <a:ext cx="1026279" cy="897338"/>
          </a:xfrm>
          <a:prstGeom prst="rect">
            <a:avLst/>
          </a:prstGeom>
          <a:solidFill>
            <a:schemeClr val="bg1"/>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cxnSp>
        <p:nvCxnSpPr>
          <p:cNvPr id="28" name="肘形连接符 29"/>
          <p:cNvCxnSpPr>
            <a:endCxn id="29" idx="1"/>
          </p:cNvCxnSpPr>
          <p:nvPr/>
        </p:nvCxnSpPr>
        <p:spPr>
          <a:xfrm flipH="1" rot="16200000">
            <a:off x="7101342" y="4123209"/>
            <a:ext cx="720815"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567601" y="4140800"/>
            <a:ext cx="1026279" cy="897338"/>
          </a:xfrm>
          <a:prstGeom prst="rect">
            <a:avLst/>
          </a:prstGeom>
          <a:solidFill>
            <a:schemeClr val="bg1"/>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grpSp>
        <p:nvGrpSpPr>
          <p:cNvPr id="30" name="组合 29"/>
          <p:cNvGrpSpPr/>
          <p:nvPr/>
        </p:nvGrpSpPr>
        <p:grpSpPr>
          <a:xfrm>
            <a:off x="2454871" y="3377179"/>
            <a:ext cx="428410" cy="491476"/>
            <a:chOff x="1021600" y="2688962"/>
            <a:chExt cx="428410" cy="491476"/>
          </a:xfrm>
          <a:solidFill>
            <a:schemeClr val="bg1"/>
          </a:solidFill>
          <a:effectLst>
            <a:outerShdw algn="tl" blurRad="50800" dir="2700000" dist="38100" rotWithShape="0">
              <a:prstClr val="black">
                <a:alpha val="40000"/>
              </a:prstClr>
            </a:outerShdw>
          </a:effectLst>
        </p:grpSpPr>
        <p:sp>
          <p:nvSpPr>
            <p:cNvPr id="31" name="六边形 30"/>
            <p:cNvSpPr/>
            <p:nvPr/>
          </p:nvSpPr>
          <p:spPr>
            <a:xfrm rot="5400000">
              <a:off x="992566"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32" name="文本框 31"/>
            <p:cNvSpPr txBox="1"/>
            <p:nvPr/>
          </p:nvSpPr>
          <p:spPr>
            <a:xfrm>
              <a:off x="1021600" y="2769733"/>
              <a:ext cx="428410" cy="335280"/>
            </a:xfrm>
            <a:prstGeom prst="rect">
              <a:avLst/>
            </a:prstGeom>
            <a:noFill/>
          </p:spPr>
          <p:txBody>
            <a:bodyPr rtlCol="0" wrap="square">
              <a:spAutoFit/>
            </a:bodyPr>
            <a:lstStyle/>
            <a:p>
              <a:r>
                <a:rPr altLang="zh-CN" lang="en-US" sz="1600">
                  <a:solidFill>
                    <a:srgbClr val="395E9D"/>
                  </a:solidFill>
                  <a:latin typeface="微软雅黑"/>
                </a:rPr>
                <a:t>01</a:t>
              </a:r>
            </a:p>
          </p:txBody>
        </p:sp>
      </p:grpSp>
      <p:grpSp>
        <p:nvGrpSpPr>
          <p:cNvPr id="33" name="组合 32"/>
          <p:cNvGrpSpPr/>
          <p:nvPr/>
        </p:nvGrpSpPr>
        <p:grpSpPr>
          <a:xfrm>
            <a:off x="3396734" y="3377179"/>
            <a:ext cx="437896" cy="491476"/>
            <a:chOff x="1963463" y="2688962"/>
            <a:chExt cx="437896" cy="491476"/>
          </a:xfrm>
          <a:solidFill>
            <a:schemeClr val="bg1"/>
          </a:solidFill>
          <a:effectLst>
            <a:outerShdw algn="tl" blurRad="50800" dir="2700000" dist="38100" rotWithShape="0">
              <a:prstClr val="black">
                <a:alpha val="40000"/>
              </a:prstClr>
            </a:outerShdw>
          </a:effectLst>
        </p:grpSpPr>
        <p:sp>
          <p:nvSpPr>
            <p:cNvPr id="34" name="六边形 33"/>
            <p:cNvSpPr/>
            <p:nvPr/>
          </p:nvSpPr>
          <p:spPr>
            <a:xfrm rot="5400000">
              <a:off x="1929430"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35" name="文本框 33"/>
            <p:cNvSpPr txBox="1"/>
            <p:nvPr/>
          </p:nvSpPr>
          <p:spPr>
            <a:xfrm>
              <a:off x="1972949" y="2769733"/>
              <a:ext cx="428410" cy="335280"/>
            </a:xfrm>
            <a:prstGeom prst="rect">
              <a:avLst/>
            </a:prstGeom>
            <a:noFill/>
          </p:spPr>
          <p:txBody>
            <a:bodyPr rtlCol="0" wrap="square">
              <a:spAutoFit/>
            </a:bodyPr>
            <a:lstStyle/>
            <a:p>
              <a:r>
                <a:rPr altLang="zh-CN" lang="en-US" sz="1600">
                  <a:solidFill>
                    <a:srgbClr val="395E9D"/>
                  </a:solidFill>
                  <a:latin typeface="微软雅黑"/>
                </a:rPr>
                <a:t>02</a:t>
              </a:r>
            </a:p>
          </p:txBody>
        </p:sp>
      </p:grpSp>
      <p:grpSp>
        <p:nvGrpSpPr>
          <p:cNvPr id="36" name="组合 35"/>
          <p:cNvGrpSpPr/>
          <p:nvPr/>
        </p:nvGrpSpPr>
        <p:grpSpPr>
          <a:xfrm>
            <a:off x="4333598" y="3377179"/>
            <a:ext cx="428410" cy="491476"/>
            <a:chOff x="2900327" y="2688962"/>
            <a:chExt cx="428410" cy="491476"/>
          </a:xfrm>
          <a:solidFill>
            <a:schemeClr val="bg1"/>
          </a:solidFill>
          <a:effectLst>
            <a:outerShdw algn="tl" blurRad="50800" dir="2700000" dist="38100" rotWithShape="0">
              <a:prstClr val="black">
                <a:alpha val="40000"/>
              </a:prstClr>
            </a:outerShdw>
          </a:effectLst>
        </p:grpSpPr>
        <p:sp>
          <p:nvSpPr>
            <p:cNvPr id="37" name="六边形 36"/>
            <p:cNvSpPr/>
            <p:nvPr/>
          </p:nvSpPr>
          <p:spPr>
            <a:xfrm rot="5400000">
              <a:off x="2866294"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38" name="文本框 33"/>
            <p:cNvSpPr txBox="1"/>
            <p:nvPr/>
          </p:nvSpPr>
          <p:spPr>
            <a:xfrm>
              <a:off x="2900327" y="2769733"/>
              <a:ext cx="428410" cy="335280"/>
            </a:xfrm>
            <a:prstGeom prst="rect">
              <a:avLst/>
            </a:prstGeom>
            <a:noFill/>
          </p:spPr>
          <p:txBody>
            <a:bodyPr rtlCol="0" wrap="square">
              <a:spAutoFit/>
            </a:bodyPr>
            <a:lstStyle/>
            <a:p>
              <a:r>
                <a:rPr altLang="zh-CN" lang="en-US" sz="1600">
                  <a:solidFill>
                    <a:srgbClr val="395E9D"/>
                  </a:solidFill>
                  <a:latin typeface="微软雅黑"/>
                </a:rPr>
                <a:t>03</a:t>
              </a:r>
            </a:p>
          </p:txBody>
        </p:sp>
      </p:grpSp>
      <p:grpSp>
        <p:nvGrpSpPr>
          <p:cNvPr id="39" name="组合 38"/>
          <p:cNvGrpSpPr/>
          <p:nvPr/>
        </p:nvGrpSpPr>
        <p:grpSpPr>
          <a:xfrm>
            <a:off x="5267962" y="3377179"/>
            <a:ext cx="428410" cy="491476"/>
            <a:chOff x="3834691" y="2688962"/>
            <a:chExt cx="428410" cy="491476"/>
          </a:xfrm>
          <a:solidFill>
            <a:schemeClr val="bg1"/>
          </a:solidFill>
          <a:effectLst>
            <a:outerShdw algn="tl" blurRad="50800" dir="2700000" dist="38100" rotWithShape="0">
              <a:prstClr val="black">
                <a:alpha val="40000"/>
              </a:prstClr>
            </a:outerShdw>
          </a:effectLst>
        </p:grpSpPr>
        <p:sp>
          <p:nvSpPr>
            <p:cNvPr id="40" name="六边形 39"/>
            <p:cNvSpPr/>
            <p:nvPr/>
          </p:nvSpPr>
          <p:spPr>
            <a:xfrm rot="5400000">
              <a:off x="3803158"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41" name="文本框 33"/>
            <p:cNvSpPr txBox="1"/>
            <p:nvPr/>
          </p:nvSpPr>
          <p:spPr>
            <a:xfrm>
              <a:off x="3834692" y="2769733"/>
              <a:ext cx="428410" cy="335280"/>
            </a:xfrm>
            <a:prstGeom prst="rect">
              <a:avLst/>
            </a:prstGeom>
            <a:noFill/>
          </p:spPr>
          <p:txBody>
            <a:bodyPr rtlCol="0" wrap="square">
              <a:spAutoFit/>
            </a:bodyPr>
            <a:lstStyle/>
            <a:p>
              <a:r>
                <a:rPr altLang="zh-CN" lang="en-US" sz="1600">
                  <a:solidFill>
                    <a:srgbClr val="395E9D"/>
                  </a:solidFill>
                  <a:latin typeface="微软雅黑"/>
                </a:rPr>
                <a:t>04</a:t>
              </a:r>
            </a:p>
          </p:txBody>
        </p:sp>
      </p:grpSp>
      <p:grpSp>
        <p:nvGrpSpPr>
          <p:cNvPr id="42" name="组合 41"/>
          <p:cNvGrpSpPr/>
          <p:nvPr/>
        </p:nvGrpSpPr>
        <p:grpSpPr>
          <a:xfrm>
            <a:off x="6207326" y="3377179"/>
            <a:ext cx="428410" cy="491476"/>
            <a:chOff x="4774055" y="2688962"/>
            <a:chExt cx="428410" cy="491476"/>
          </a:xfrm>
          <a:solidFill>
            <a:schemeClr val="bg1"/>
          </a:solidFill>
          <a:effectLst>
            <a:outerShdw algn="tl" blurRad="50800" dir="2700000" dist="38100" rotWithShape="0">
              <a:prstClr val="black">
                <a:alpha val="40000"/>
              </a:prstClr>
            </a:outerShdw>
          </a:effectLst>
        </p:grpSpPr>
        <p:sp>
          <p:nvSpPr>
            <p:cNvPr id="43" name="六边形 42"/>
            <p:cNvSpPr/>
            <p:nvPr/>
          </p:nvSpPr>
          <p:spPr>
            <a:xfrm rot="5400000">
              <a:off x="4740022"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44" name="文本框 33"/>
            <p:cNvSpPr txBox="1"/>
            <p:nvPr/>
          </p:nvSpPr>
          <p:spPr>
            <a:xfrm>
              <a:off x="4774055" y="2769733"/>
              <a:ext cx="428410" cy="335280"/>
            </a:xfrm>
            <a:prstGeom prst="rect">
              <a:avLst/>
            </a:prstGeom>
            <a:noFill/>
          </p:spPr>
          <p:txBody>
            <a:bodyPr rtlCol="0" wrap="square">
              <a:spAutoFit/>
            </a:bodyPr>
            <a:lstStyle/>
            <a:p>
              <a:r>
                <a:rPr altLang="zh-CN" lang="en-US" sz="1600">
                  <a:solidFill>
                    <a:srgbClr val="395E9D"/>
                  </a:solidFill>
                  <a:latin typeface="微软雅黑"/>
                </a:rPr>
                <a:t>05</a:t>
              </a:r>
            </a:p>
          </p:txBody>
        </p:sp>
      </p:grpSp>
      <p:grpSp>
        <p:nvGrpSpPr>
          <p:cNvPr id="45" name="组合 44"/>
          <p:cNvGrpSpPr/>
          <p:nvPr/>
        </p:nvGrpSpPr>
        <p:grpSpPr>
          <a:xfrm>
            <a:off x="7144191" y="3377179"/>
            <a:ext cx="428410" cy="491476"/>
            <a:chOff x="5710920" y="2688962"/>
            <a:chExt cx="428410" cy="491476"/>
          </a:xfrm>
          <a:solidFill>
            <a:schemeClr val="bg1"/>
          </a:solidFill>
          <a:effectLst>
            <a:outerShdw algn="tl" blurRad="50800" dir="2700000" dist="38100" rotWithShape="0">
              <a:prstClr val="black">
                <a:alpha val="40000"/>
              </a:prstClr>
            </a:outerShdw>
          </a:effectLst>
        </p:grpSpPr>
        <p:sp>
          <p:nvSpPr>
            <p:cNvPr id="46" name="六边形 45"/>
            <p:cNvSpPr/>
            <p:nvPr/>
          </p:nvSpPr>
          <p:spPr>
            <a:xfrm rot="5400000">
              <a:off x="5676887"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47" name="文本框 33"/>
            <p:cNvSpPr txBox="1"/>
            <p:nvPr/>
          </p:nvSpPr>
          <p:spPr>
            <a:xfrm>
              <a:off x="5710921" y="2769733"/>
              <a:ext cx="428410" cy="335280"/>
            </a:xfrm>
            <a:prstGeom prst="rect">
              <a:avLst/>
            </a:prstGeom>
            <a:noFill/>
          </p:spPr>
          <p:txBody>
            <a:bodyPr rtlCol="0" wrap="square">
              <a:spAutoFit/>
            </a:bodyPr>
            <a:lstStyle/>
            <a:p>
              <a:r>
                <a:rPr altLang="zh-CN" lang="en-US" sz="1600">
                  <a:solidFill>
                    <a:srgbClr val="395E9D"/>
                  </a:solidFill>
                  <a:latin typeface="微软雅黑"/>
                </a:rPr>
                <a:t>06</a:t>
              </a:r>
            </a:p>
          </p:txBody>
        </p:sp>
      </p:grpSp>
      <p:grpSp>
        <p:nvGrpSpPr>
          <p:cNvPr id="48" name="组合 47"/>
          <p:cNvGrpSpPr/>
          <p:nvPr/>
        </p:nvGrpSpPr>
        <p:grpSpPr>
          <a:xfrm>
            <a:off x="8078554" y="3377180"/>
            <a:ext cx="428410" cy="491476"/>
            <a:chOff x="6645283" y="2688963"/>
            <a:chExt cx="428410" cy="491476"/>
          </a:xfrm>
          <a:solidFill>
            <a:schemeClr val="bg1"/>
          </a:solidFill>
          <a:effectLst>
            <a:outerShdw algn="tl" blurRad="50800" dir="2700000" dist="38100" rotWithShape="0">
              <a:prstClr val="black">
                <a:alpha val="40000"/>
              </a:prstClr>
            </a:outerShdw>
          </a:effectLst>
        </p:grpSpPr>
        <p:sp>
          <p:nvSpPr>
            <p:cNvPr id="49" name="六边形 48"/>
            <p:cNvSpPr/>
            <p:nvPr/>
          </p:nvSpPr>
          <p:spPr>
            <a:xfrm rot="5400000">
              <a:off x="6613750" y="2722996"/>
              <a:ext cx="491476" cy="423409"/>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50" name="文本框 33"/>
            <p:cNvSpPr txBox="1"/>
            <p:nvPr/>
          </p:nvSpPr>
          <p:spPr>
            <a:xfrm>
              <a:off x="6645284" y="2769733"/>
              <a:ext cx="428410" cy="335280"/>
            </a:xfrm>
            <a:prstGeom prst="rect">
              <a:avLst/>
            </a:prstGeom>
            <a:noFill/>
          </p:spPr>
          <p:txBody>
            <a:bodyPr rtlCol="0" wrap="square">
              <a:spAutoFit/>
            </a:bodyPr>
            <a:lstStyle/>
            <a:p>
              <a:r>
                <a:rPr altLang="zh-CN" lang="en-US" sz="1600">
                  <a:solidFill>
                    <a:srgbClr val="395E9D"/>
                  </a:solidFill>
                  <a:latin typeface="微软雅黑"/>
                </a:rPr>
                <a:t>07</a:t>
              </a:r>
            </a:p>
          </p:txBody>
        </p:sp>
      </p:grpSp>
      <p:sp>
        <p:nvSpPr>
          <p:cNvPr id="51" name="文本框 33"/>
          <p:cNvSpPr txBox="1"/>
          <p:nvPr/>
        </p:nvSpPr>
        <p:spPr>
          <a:xfrm>
            <a:off x="2951921" y="2421022"/>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2" name="文本框 33"/>
          <p:cNvSpPr txBox="1"/>
          <p:nvPr/>
        </p:nvSpPr>
        <p:spPr>
          <a:xfrm>
            <a:off x="4814503" y="2421022"/>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3" name="文本框 33"/>
          <p:cNvSpPr txBox="1"/>
          <p:nvPr/>
        </p:nvSpPr>
        <p:spPr>
          <a:xfrm>
            <a:off x="6720153" y="2421022"/>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4" name="文本框 33"/>
          <p:cNvSpPr txBox="1"/>
          <p:nvPr/>
        </p:nvSpPr>
        <p:spPr>
          <a:xfrm>
            <a:off x="8568912" y="2421022"/>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5" name="文本框 33"/>
          <p:cNvSpPr txBox="1"/>
          <p:nvPr/>
        </p:nvSpPr>
        <p:spPr>
          <a:xfrm>
            <a:off x="3885259" y="4335553"/>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6" name="文本框 33"/>
          <p:cNvSpPr txBox="1"/>
          <p:nvPr/>
        </p:nvSpPr>
        <p:spPr>
          <a:xfrm>
            <a:off x="5790908" y="4335553"/>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7" name="文本框 33"/>
          <p:cNvSpPr txBox="1"/>
          <p:nvPr/>
        </p:nvSpPr>
        <p:spPr>
          <a:xfrm>
            <a:off x="7639670" y="4335553"/>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Tree>
    <p:custDataLst>
      <p:tags r:id="rId4"/>
    </p:custDataLst>
    <p:extLst>
      <p:ext uri="{BB962C8B-B14F-4D97-AF65-F5344CB8AC3E}">
        <p14:creationId val="2372400261"/>
      </p:ext>
    </p:extLst>
  </p:cSld>
  <p:clrMapOvr>
    <a:masterClrMapping/>
  </p:clrMapOvr>
  <mc:AlternateContent>
    <mc:Choice Requires="p14">
      <p:transition advTm="6720" p14:dur="2000" spd="slow"/>
    </mc:Choice>
    <mc:Fallback>
      <p:transition advTm="672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53" presetSubtype="0">
                                  <p:stCondLst>
                                    <p:cond delay="0"/>
                                  </p:stCondLst>
                                  <p:childTnLst>
                                    <p:set>
                                      <p:cBhvr>
                                        <p:cTn dur="1" fill="hold" id="17">
                                          <p:stCondLst>
                                            <p:cond delay="0"/>
                                          </p:stCondLst>
                                        </p:cTn>
                                        <p:tgtEl>
                                          <p:spTgt spid="30"/>
                                        </p:tgtEl>
                                        <p:attrNameLst>
                                          <p:attrName>style.visibility</p:attrName>
                                        </p:attrNameLst>
                                      </p:cBhvr>
                                      <p:to>
                                        <p:strVal val="visible"/>
                                      </p:to>
                                    </p:set>
                                    <p:anim calcmode="lin" valueType="num">
                                      <p:cBhvr>
                                        <p:cTn dur="500" fill="hold" id="18"/>
                                        <p:tgtEl>
                                          <p:spTgt spid="30"/>
                                        </p:tgtEl>
                                        <p:attrNameLst>
                                          <p:attrName>ppt_w</p:attrName>
                                        </p:attrNameLst>
                                      </p:cBhvr>
                                      <p:tavLst>
                                        <p:tav tm="0">
                                          <p:val>
                                            <p:fltVal val="0"/>
                                          </p:val>
                                        </p:tav>
                                        <p:tav tm="100000">
                                          <p:val>
                                            <p:strVal val="#ppt_w"/>
                                          </p:val>
                                        </p:tav>
                                      </p:tavLst>
                                    </p:anim>
                                    <p:anim calcmode="lin" valueType="num">
                                      <p:cBhvr>
                                        <p:cTn dur="500" fill="hold" id="19"/>
                                        <p:tgtEl>
                                          <p:spTgt spid="30"/>
                                        </p:tgtEl>
                                        <p:attrNameLst>
                                          <p:attrName>ppt_h</p:attrName>
                                        </p:attrNameLst>
                                      </p:cBhvr>
                                      <p:tavLst>
                                        <p:tav tm="0">
                                          <p:val>
                                            <p:fltVal val="0"/>
                                          </p:val>
                                        </p:tav>
                                        <p:tav tm="100000">
                                          <p:val>
                                            <p:strVal val="#ppt_h"/>
                                          </p:val>
                                        </p:tav>
                                      </p:tavLst>
                                    </p:anim>
                                    <p:animEffect filter="fade" transition="in">
                                      <p:cBhvr>
                                        <p:cTn dur="500" id="20"/>
                                        <p:tgtEl>
                                          <p:spTgt spid="30"/>
                                        </p:tgtEl>
                                      </p:cBhvr>
                                    </p:animEffect>
                                  </p:childTnLst>
                                </p:cTn>
                              </p:par>
                              <p:par>
                                <p:cTn fill="hold" id="21" nodeType="withEffect" presetClass="entr" presetID="53" presetSubtype="0">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p:cTn dur="500" fill="hold" id="23"/>
                                        <p:tgtEl>
                                          <p:spTgt spid="33"/>
                                        </p:tgtEl>
                                        <p:attrNameLst>
                                          <p:attrName>ppt_w</p:attrName>
                                        </p:attrNameLst>
                                      </p:cBhvr>
                                      <p:tavLst>
                                        <p:tav tm="0">
                                          <p:val>
                                            <p:fltVal val="0"/>
                                          </p:val>
                                        </p:tav>
                                        <p:tav tm="100000">
                                          <p:val>
                                            <p:strVal val="#ppt_w"/>
                                          </p:val>
                                        </p:tav>
                                      </p:tavLst>
                                    </p:anim>
                                    <p:anim calcmode="lin" valueType="num">
                                      <p:cBhvr>
                                        <p:cTn dur="500" fill="hold" id="24"/>
                                        <p:tgtEl>
                                          <p:spTgt spid="33"/>
                                        </p:tgtEl>
                                        <p:attrNameLst>
                                          <p:attrName>ppt_h</p:attrName>
                                        </p:attrNameLst>
                                      </p:cBhvr>
                                      <p:tavLst>
                                        <p:tav tm="0">
                                          <p:val>
                                            <p:fltVal val="0"/>
                                          </p:val>
                                        </p:tav>
                                        <p:tav tm="100000">
                                          <p:val>
                                            <p:strVal val="#ppt_h"/>
                                          </p:val>
                                        </p:tav>
                                      </p:tavLst>
                                    </p:anim>
                                    <p:animEffect filter="fade" transition="in">
                                      <p:cBhvr>
                                        <p:cTn dur="500" id="25"/>
                                        <p:tgtEl>
                                          <p:spTgt spid="33"/>
                                        </p:tgtEl>
                                      </p:cBhvr>
                                    </p:animEffect>
                                  </p:childTnLst>
                                </p:cTn>
                              </p:par>
                              <p:par>
                                <p:cTn fill="hold" id="26" nodeType="withEffect" presetClass="entr" presetID="53" presetSubtype="0">
                                  <p:stCondLst>
                                    <p:cond delay="0"/>
                                  </p:stCondLst>
                                  <p:childTnLst>
                                    <p:set>
                                      <p:cBhvr>
                                        <p:cTn dur="1" fill="hold" id="27">
                                          <p:stCondLst>
                                            <p:cond delay="0"/>
                                          </p:stCondLst>
                                        </p:cTn>
                                        <p:tgtEl>
                                          <p:spTgt spid="36"/>
                                        </p:tgtEl>
                                        <p:attrNameLst>
                                          <p:attrName>style.visibility</p:attrName>
                                        </p:attrNameLst>
                                      </p:cBhvr>
                                      <p:to>
                                        <p:strVal val="visible"/>
                                      </p:to>
                                    </p:set>
                                    <p:anim calcmode="lin" valueType="num">
                                      <p:cBhvr>
                                        <p:cTn dur="500" fill="hold" id="28"/>
                                        <p:tgtEl>
                                          <p:spTgt spid="36"/>
                                        </p:tgtEl>
                                        <p:attrNameLst>
                                          <p:attrName>ppt_w</p:attrName>
                                        </p:attrNameLst>
                                      </p:cBhvr>
                                      <p:tavLst>
                                        <p:tav tm="0">
                                          <p:val>
                                            <p:fltVal val="0"/>
                                          </p:val>
                                        </p:tav>
                                        <p:tav tm="100000">
                                          <p:val>
                                            <p:strVal val="#ppt_w"/>
                                          </p:val>
                                        </p:tav>
                                      </p:tavLst>
                                    </p:anim>
                                    <p:anim calcmode="lin" valueType="num">
                                      <p:cBhvr>
                                        <p:cTn dur="500" fill="hold" id="29"/>
                                        <p:tgtEl>
                                          <p:spTgt spid="36"/>
                                        </p:tgtEl>
                                        <p:attrNameLst>
                                          <p:attrName>ppt_h</p:attrName>
                                        </p:attrNameLst>
                                      </p:cBhvr>
                                      <p:tavLst>
                                        <p:tav tm="0">
                                          <p:val>
                                            <p:fltVal val="0"/>
                                          </p:val>
                                        </p:tav>
                                        <p:tav tm="100000">
                                          <p:val>
                                            <p:strVal val="#ppt_h"/>
                                          </p:val>
                                        </p:tav>
                                      </p:tavLst>
                                    </p:anim>
                                    <p:animEffect filter="fade" transition="in">
                                      <p:cBhvr>
                                        <p:cTn dur="500" id="30"/>
                                        <p:tgtEl>
                                          <p:spTgt spid="36"/>
                                        </p:tgtEl>
                                      </p:cBhvr>
                                    </p:animEffect>
                                  </p:childTnLst>
                                </p:cTn>
                              </p:par>
                              <p:par>
                                <p:cTn fill="hold" id="31" nodeType="withEffect" presetClass="entr" presetID="53" presetSubtype="0">
                                  <p:stCondLst>
                                    <p:cond delay="0"/>
                                  </p:stCondLst>
                                  <p:childTnLst>
                                    <p:set>
                                      <p:cBhvr>
                                        <p:cTn dur="1" fill="hold" id="32">
                                          <p:stCondLst>
                                            <p:cond delay="0"/>
                                          </p:stCondLst>
                                        </p:cTn>
                                        <p:tgtEl>
                                          <p:spTgt spid="39"/>
                                        </p:tgtEl>
                                        <p:attrNameLst>
                                          <p:attrName>style.visibility</p:attrName>
                                        </p:attrNameLst>
                                      </p:cBhvr>
                                      <p:to>
                                        <p:strVal val="visible"/>
                                      </p:to>
                                    </p:set>
                                    <p:anim calcmode="lin" valueType="num">
                                      <p:cBhvr>
                                        <p:cTn dur="500" fill="hold" id="33"/>
                                        <p:tgtEl>
                                          <p:spTgt spid="39"/>
                                        </p:tgtEl>
                                        <p:attrNameLst>
                                          <p:attrName>ppt_w</p:attrName>
                                        </p:attrNameLst>
                                      </p:cBhvr>
                                      <p:tavLst>
                                        <p:tav tm="0">
                                          <p:val>
                                            <p:fltVal val="0"/>
                                          </p:val>
                                        </p:tav>
                                        <p:tav tm="100000">
                                          <p:val>
                                            <p:strVal val="#ppt_w"/>
                                          </p:val>
                                        </p:tav>
                                      </p:tavLst>
                                    </p:anim>
                                    <p:anim calcmode="lin" valueType="num">
                                      <p:cBhvr>
                                        <p:cTn dur="500" fill="hold" id="34"/>
                                        <p:tgtEl>
                                          <p:spTgt spid="39"/>
                                        </p:tgtEl>
                                        <p:attrNameLst>
                                          <p:attrName>ppt_h</p:attrName>
                                        </p:attrNameLst>
                                      </p:cBhvr>
                                      <p:tavLst>
                                        <p:tav tm="0">
                                          <p:val>
                                            <p:fltVal val="0"/>
                                          </p:val>
                                        </p:tav>
                                        <p:tav tm="100000">
                                          <p:val>
                                            <p:strVal val="#ppt_h"/>
                                          </p:val>
                                        </p:tav>
                                      </p:tavLst>
                                    </p:anim>
                                    <p:animEffect filter="fade" transition="in">
                                      <p:cBhvr>
                                        <p:cTn dur="500" id="35"/>
                                        <p:tgtEl>
                                          <p:spTgt spid="39"/>
                                        </p:tgtEl>
                                      </p:cBhvr>
                                    </p:animEffect>
                                  </p:childTnLst>
                                </p:cTn>
                              </p:par>
                              <p:par>
                                <p:cTn fill="hold" id="36" nodeType="withEffect" presetClass="entr" presetID="53" presetSubtype="0">
                                  <p:stCondLst>
                                    <p:cond delay="0"/>
                                  </p:stCondLst>
                                  <p:childTnLst>
                                    <p:set>
                                      <p:cBhvr>
                                        <p:cTn dur="1" fill="hold" id="37">
                                          <p:stCondLst>
                                            <p:cond delay="0"/>
                                          </p:stCondLst>
                                        </p:cTn>
                                        <p:tgtEl>
                                          <p:spTgt spid="42"/>
                                        </p:tgtEl>
                                        <p:attrNameLst>
                                          <p:attrName>style.visibility</p:attrName>
                                        </p:attrNameLst>
                                      </p:cBhvr>
                                      <p:to>
                                        <p:strVal val="visible"/>
                                      </p:to>
                                    </p:set>
                                    <p:anim calcmode="lin" valueType="num">
                                      <p:cBhvr>
                                        <p:cTn dur="500" fill="hold" id="38"/>
                                        <p:tgtEl>
                                          <p:spTgt spid="42"/>
                                        </p:tgtEl>
                                        <p:attrNameLst>
                                          <p:attrName>ppt_w</p:attrName>
                                        </p:attrNameLst>
                                      </p:cBhvr>
                                      <p:tavLst>
                                        <p:tav tm="0">
                                          <p:val>
                                            <p:fltVal val="0"/>
                                          </p:val>
                                        </p:tav>
                                        <p:tav tm="100000">
                                          <p:val>
                                            <p:strVal val="#ppt_w"/>
                                          </p:val>
                                        </p:tav>
                                      </p:tavLst>
                                    </p:anim>
                                    <p:anim calcmode="lin" valueType="num">
                                      <p:cBhvr>
                                        <p:cTn dur="500" fill="hold" id="39"/>
                                        <p:tgtEl>
                                          <p:spTgt spid="42"/>
                                        </p:tgtEl>
                                        <p:attrNameLst>
                                          <p:attrName>ppt_h</p:attrName>
                                        </p:attrNameLst>
                                      </p:cBhvr>
                                      <p:tavLst>
                                        <p:tav tm="0">
                                          <p:val>
                                            <p:fltVal val="0"/>
                                          </p:val>
                                        </p:tav>
                                        <p:tav tm="100000">
                                          <p:val>
                                            <p:strVal val="#ppt_h"/>
                                          </p:val>
                                        </p:tav>
                                      </p:tavLst>
                                    </p:anim>
                                    <p:animEffect filter="fade" transition="in">
                                      <p:cBhvr>
                                        <p:cTn dur="500" id="40"/>
                                        <p:tgtEl>
                                          <p:spTgt spid="42"/>
                                        </p:tgtEl>
                                      </p:cBhvr>
                                    </p:animEffect>
                                  </p:childTnLst>
                                </p:cTn>
                              </p:par>
                              <p:par>
                                <p:cTn fill="hold" id="41" nodeType="withEffect" presetClass="entr" presetID="53" presetSubtype="0">
                                  <p:stCondLst>
                                    <p:cond delay="0"/>
                                  </p:stCondLst>
                                  <p:childTnLst>
                                    <p:set>
                                      <p:cBhvr>
                                        <p:cTn dur="1" fill="hold" id="42">
                                          <p:stCondLst>
                                            <p:cond delay="0"/>
                                          </p:stCondLst>
                                        </p:cTn>
                                        <p:tgtEl>
                                          <p:spTgt spid="45"/>
                                        </p:tgtEl>
                                        <p:attrNameLst>
                                          <p:attrName>style.visibility</p:attrName>
                                        </p:attrNameLst>
                                      </p:cBhvr>
                                      <p:to>
                                        <p:strVal val="visible"/>
                                      </p:to>
                                    </p:set>
                                    <p:anim calcmode="lin" valueType="num">
                                      <p:cBhvr>
                                        <p:cTn dur="500" fill="hold" id="43"/>
                                        <p:tgtEl>
                                          <p:spTgt spid="45"/>
                                        </p:tgtEl>
                                        <p:attrNameLst>
                                          <p:attrName>ppt_w</p:attrName>
                                        </p:attrNameLst>
                                      </p:cBhvr>
                                      <p:tavLst>
                                        <p:tav tm="0">
                                          <p:val>
                                            <p:fltVal val="0"/>
                                          </p:val>
                                        </p:tav>
                                        <p:tav tm="100000">
                                          <p:val>
                                            <p:strVal val="#ppt_w"/>
                                          </p:val>
                                        </p:tav>
                                      </p:tavLst>
                                    </p:anim>
                                    <p:anim calcmode="lin" valueType="num">
                                      <p:cBhvr>
                                        <p:cTn dur="500" fill="hold" id="44"/>
                                        <p:tgtEl>
                                          <p:spTgt spid="45"/>
                                        </p:tgtEl>
                                        <p:attrNameLst>
                                          <p:attrName>ppt_h</p:attrName>
                                        </p:attrNameLst>
                                      </p:cBhvr>
                                      <p:tavLst>
                                        <p:tav tm="0">
                                          <p:val>
                                            <p:fltVal val="0"/>
                                          </p:val>
                                        </p:tav>
                                        <p:tav tm="100000">
                                          <p:val>
                                            <p:strVal val="#ppt_h"/>
                                          </p:val>
                                        </p:tav>
                                      </p:tavLst>
                                    </p:anim>
                                    <p:animEffect filter="fade" transition="in">
                                      <p:cBhvr>
                                        <p:cTn dur="500" id="45"/>
                                        <p:tgtEl>
                                          <p:spTgt spid="45"/>
                                        </p:tgtEl>
                                      </p:cBhvr>
                                    </p:animEffect>
                                  </p:childTnLst>
                                </p:cTn>
                              </p:par>
                              <p:par>
                                <p:cTn fill="hold" id="46" nodeType="withEffect" presetClass="entr" presetID="53" presetSubtype="0">
                                  <p:stCondLst>
                                    <p:cond delay="0"/>
                                  </p:stCondLst>
                                  <p:childTnLst>
                                    <p:set>
                                      <p:cBhvr>
                                        <p:cTn dur="1" fill="hold" id="47">
                                          <p:stCondLst>
                                            <p:cond delay="0"/>
                                          </p:stCondLst>
                                        </p:cTn>
                                        <p:tgtEl>
                                          <p:spTgt spid="48"/>
                                        </p:tgtEl>
                                        <p:attrNameLst>
                                          <p:attrName>style.visibility</p:attrName>
                                        </p:attrNameLst>
                                      </p:cBhvr>
                                      <p:to>
                                        <p:strVal val="visible"/>
                                      </p:to>
                                    </p:set>
                                    <p:anim calcmode="lin" valueType="num">
                                      <p:cBhvr>
                                        <p:cTn dur="500" fill="hold" id="48"/>
                                        <p:tgtEl>
                                          <p:spTgt spid="48"/>
                                        </p:tgtEl>
                                        <p:attrNameLst>
                                          <p:attrName>ppt_w</p:attrName>
                                        </p:attrNameLst>
                                      </p:cBhvr>
                                      <p:tavLst>
                                        <p:tav tm="0">
                                          <p:val>
                                            <p:fltVal val="0"/>
                                          </p:val>
                                        </p:tav>
                                        <p:tav tm="100000">
                                          <p:val>
                                            <p:strVal val="#ppt_w"/>
                                          </p:val>
                                        </p:tav>
                                      </p:tavLst>
                                    </p:anim>
                                    <p:anim calcmode="lin" valueType="num">
                                      <p:cBhvr>
                                        <p:cTn dur="500" fill="hold" id="49"/>
                                        <p:tgtEl>
                                          <p:spTgt spid="48"/>
                                        </p:tgtEl>
                                        <p:attrNameLst>
                                          <p:attrName>ppt_h</p:attrName>
                                        </p:attrNameLst>
                                      </p:cBhvr>
                                      <p:tavLst>
                                        <p:tav tm="0">
                                          <p:val>
                                            <p:fltVal val="0"/>
                                          </p:val>
                                        </p:tav>
                                        <p:tav tm="100000">
                                          <p:val>
                                            <p:strVal val="#ppt_h"/>
                                          </p:val>
                                        </p:tav>
                                      </p:tavLst>
                                    </p:anim>
                                    <p:animEffect filter="fade" transition="in">
                                      <p:cBhvr>
                                        <p:cTn dur="500" id="50"/>
                                        <p:tgtEl>
                                          <p:spTgt spid="48"/>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1000" id="55"/>
                                        <p:tgtEl>
                                          <p:spTgt spid="17"/>
                                        </p:tgtEl>
                                      </p:cBhvr>
                                    </p:animEffect>
                                    <p:anim calcmode="lin" valueType="num">
                                      <p:cBhvr>
                                        <p:cTn dur="1000" fill="hold" id="56"/>
                                        <p:tgtEl>
                                          <p:spTgt spid="17"/>
                                        </p:tgtEl>
                                        <p:attrNameLst>
                                          <p:attrName>ppt_x</p:attrName>
                                        </p:attrNameLst>
                                      </p:cBhvr>
                                      <p:tavLst>
                                        <p:tav tm="0">
                                          <p:val>
                                            <p:strVal val="#ppt_x"/>
                                          </p:val>
                                        </p:tav>
                                        <p:tav tm="100000">
                                          <p:val>
                                            <p:strVal val="#ppt_x"/>
                                          </p:val>
                                        </p:tav>
                                      </p:tavLst>
                                    </p:anim>
                                    <p:anim calcmode="lin" valueType="num">
                                      <p:cBhvr>
                                        <p:cTn dur="1000" fill="hold" id="57"/>
                                        <p:tgtEl>
                                          <p:spTgt spid="17"/>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19"/>
                                        </p:tgtEl>
                                        <p:attrNameLst>
                                          <p:attrName>style.visibility</p:attrName>
                                        </p:attrNameLst>
                                      </p:cBhvr>
                                      <p:to>
                                        <p:strVal val="visible"/>
                                      </p:to>
                                    </p:set>
                                    <p:animEffect filter="fade" transition="in">
                                      <p:cBhvr>
                                        <p:cTn dur="1000" id="60"/>
                                        <p:tgtEl>
                                          <p:spTgt spid="19"/>
                                        </p:tgtEl>
                                      </p:cBhvr>
                                    </p:animEffect>
                                    <p:anim calcmode="lin" valueType="num">
                                      <p:cBhvr>
                                        <p:cTn dur="1000" fill="hold" id="61"/>
                                        <p:tgtEl>
                                          <p:spTgt spid="19"/>
                                        </p:tgtEl>
                                        <p:attrNameLst>
                                          <p:attrName>ppt_x</p:attrName>
                                        </p:attrNameLst>
                                      </p:cBhvr>
                                      <p:tavLst>
                                        <p:tav tm="0">
                                          <p:val>
                                            <p:strVal val="#ppt_x"/>
                                          </p:val>
                                        </p:tav>
                                        <p:tav tm="100000">
                                          <p:val>
                                            <p:strVal val="#ppt_x"/>
                                          </p:val>
                                        </p:tav>
                                      </p:tavLst>
                                    </p:anim>
                                    <p:anim calcmode="lin" valueType="num">
                                      <p:cBhvr>
                                        <p:cTn dur="1000" fill="hold" id="62"/>
                                        <p:tgtEl>
                                          <p:spTgt spid="19"/>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21"/>
                                        </p:tgtEl>
                                        <p:attrNameLst>
                                          <p:attrName>style.visibility</p:attrName>
                                        </p:attrNameLst>
                                      </p:cBhvr>
                                      <p:to>
                                        <p:strVal val="visible"/>
                                      </p:to>
                                    </p:set>
                                    <p:animEffect filter="fade" transition="in">
                                      <p:cBhvr>
                                        <p:cTn dur="1000" id="65"/>
                                        <p:tgtEl>
                                          <p:spTgt spid="21"/>
                                        </p:tgtEl>
                                      </p:cBhvr>
                                    </p:animEffect>
                                    <p:anim calcmode="lin" valueType="num">
                                      <p:cBhvr>
                                        <p:cTn dur="1000" fill="hold" id="66"/>
                                        <p:tgtEl>
                                          <p:spTgt spid="21"/>
                                        </p:tgtEl>
                                        <p:attrNameLst>
                                          <p:attrName>ppt_x</p:attrName>
                                        </p:attrNameLst>
                                      </p:cBhvr>
                                      <p:tavLst>
                                        <p:tav tm="0">
                                          <p:val>
                                            <p:strVal val="#ppt_x"/>
                                          </p:val>
                                        </p:tav>
                                        <p:tav tm="100000">
                                          <p:val>
                                            <p:strVal val="#ppt_x"/>
                                          </p:val>
                                        </p:tav>
                                      </p:tavLst>
                                    </p:anim>
                                    <p:anim calcmode="lin" valueType="num">
                                      <p:cBhvr>
                                        <p:cTn dur="1000" fill="hold" id="67"/>
                                        <p:tgtEl>
                                          <p:spTgt spid="21"/>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23"/>
                                        </p:tgtEl>
                                        <p:attrNameLst>
                                          <p:attrName>style.visibility</p:attrName>
                                        </p:attrNameLst>
                                      </p:cBhvr>
                                      <p:to>
                                        <p:strVal val="visible"/>
                                      </p:to>
                                    </p:set>
                                    <p:animEffect filter="fade" transition="in">
                                      <p:cBhvr>
                                        <p:cTn dur="1000" id="70"/>
                                        <p:tgtEl>
                                          <p:spTgt spid="23"/>
                                        </p:tgtEl>
                                      </p:cBhvr>
                                    </p:animEffect>
                                    <p:anim calcmode="lin" valueType="num">
                                      <p:cBhvr>
                                        <p:cTn dur="1000" fill="hold" id="71"/>
                                        <p:tgtEl>
                                          <p:spTgt spid="23"/>
                                        </p:tgtEl>
                                        <p:attrNameLst>
                                          <p:attrName>ppt_x</p:attrName>
                                        </p:attrNameLst>
                                      </p:cBhvr>
                                      <p:tavLst>
                                        <p:tav tm="0">
                                          <p:val>
                                            <p:strVal val="#ppt_x"/>
                                          </p:val>
                                        </p:tav>
                                        <p:tav tm="100000">
                                          <p:val>
                                            <p:strVal val="#ppt_x"/>
                                          </p:val>
                                        </p:tav>
                                      </p:tavLst>
                                    </p:anim>
                                    <p:anim calcmode="lin" valueType="num">
                                      <p:cBhvr>
                                        <p:cTn dur="1000" fill="hold" id="72"/>
                                        <p:tgtEl>
                                          <p:spTgt spid="23"/>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51"/>
                                        </p:tgtEl>
                                        <p:attrNameLst>
                                          <p:attrName>style.visibility</p:attrName>
                                        </p:attrNameLst>
                                      </p:cBhvr>
                                      <p:to>
                                        <p:strVal val="visible"/>
                                      </p:to>
                                    </p:set>
                                    <p:animEffect filter="fade" transition="in">
                                      <p:cBhvr>
                                        <p:cTn dur="1000" id="75"/>
                                        <p:tgtEl>
                                          <p:spTgt spid="51"/>
                                        </p:tgtEl>
                                      </p:cBhvr>
                                    </p:animEffect>
                                    <p:anim calcmode="lin" valueType="num">
                                      <p:cBhvr>
                                        <p:cTn dur="1000" fill="hold" id="76"/>
                                        <p:tgtEl>
                                          <p:spTgt spid="51"/>
                                        </p:tgtEl>
                                        <p:attrNameLst>
                                          <p:attrName>ppt_x</p:attrName>
                                        </p:attrNameLst>
                                      </p:cBhvr>
                                      <p:tavLst>
                                        <p:tav tm="0">
                                          <p:val>
                                            <p:strVal val="#ppt_x"/>
                                          </p:val>
                                        </p:tav>
                                        <p:tav tm="100000">
                                          <p:val>
                                            <p:strVal val="#ppt_x"/>
                                          </p:val>
                                        </p:tav>
                                      </p:tavLst>
                                    </p:anim>
                                    <p:anim calcmode="lin" valueType="num">
                                      <p:cBhvr>
                                        <p:cTn dur="1000" fill="hold" id="77"/>
                                        <p:tgtEl>
                                          <p:spTgt spid="51"/>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52"/>
                                        </p:tgtEl>
                                        <p:attrNameLst>
                                          <p:attrName>style.visibility</p:attrName>
                                        </p:attrNameLst>
                                      </p:cBhvr>
                                      <p:to>
                                        <p:strVal val="visible"/>
                                      </p:to>
                                    </p:set>
                                    <p:animEffect filter="fade" transition="in">
                                      <p:cBhvr>
                                        <p:cTn dur="1000" id="80"/>
                                        <p:tgtEl>
                                          <p:spTgt spid="52"/>
                                        </p:tgtEl>
                                      </p:cBhvr>
                                    </p:animEffect>
                                    <p:anim calcmode="lin" valueType="num">
                                      <p:cBhvr>
                                        <p:cTn dur="1000" fill="hold" id="81"/>
                                        <p:tgtEl>
                                          <p:spTgt spid="52"/>
                                        </p:tgtEl>
                                        <p:attrNameLst>
                                          <p:attrName>ppt_x</p:attrName>
                                        </p:attrNameLst>
                                      </p:cBhvr>
                                      <p:tavLst>
                                        <p:tav tm="0">
                                          <p:val>
                                            <p:strVal val="#ppt_x"/>
                                          </p:val>
                                        </p:tav>
                                        <p:tav tm="100000">
                                          <p:val>
                                            <p:strVal val="#ppt_x"/>
                                          </p:val>
                                        </p:tav>
                                      </p:tavLst>
                                    </p:anim>
                                    <p:anim calcmode="lin" valueType="num">
                                      <p:cBhvr>
                                        <p:cTn dur="1000" fill="hold" id="82"/>
                                        <p:tgtEl>
                                          <p:spTgt spid="52"/>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53"/>
                                        </p:tgtEl>
                                        <p:attrNameLst>
                                          <p:attrName>style.visibility</p:attrName>
                                        </p:attrNameLst>
                                      </p:cBhvr>
                                      <p:to>
                                        <p:strVal val="visible"/>
                                      </p:to>
                                    </p:set>
                                    <p:animEffect filter="fade" transition="in">
                                      <p:cBhvr>
                                        <p:cTn dur="1000" id="85"/>
                                        <p:tgtEl>
                                          <p:spTgt spid="53"/>
                                        </p:tgtEl>
                                      </p:cBhvr>
                                    </p:animEffect>
                                    <p:anim calcmode="lin" valueType="num">
                                      <p:cBhvr>
                                        <p:cTn dur="1000" fill="hold" id="86"/>
                                        <p:tgtEl>
                                          <p:spTgt spid="53"/>
                                        </p:tgtEl>
                                        <p:attrNameLst>
                                          <p:attrName>ppt_x</p:attrName>
                                        </p:attrNameLst>
                                      </p:cBhvr>
                                      <p:tavLst>
                                        <p:tav tm="0">
                                          <p:val>
                                            <p:strVal val="#ppt_x"/>
                                          </p:val>
                                        </p:tav>
                                        <p:tav tm="100000">
                                          <p:val>
                                            <p:strVal val="#ppt_x"/>
                                          </p:val>
                                        </p:tav>
                                      </p:tavLst>
                                    </p:anim>
                                    <p:anim calcmode="lin" valueType="num">
                                      <p:cBhvr>
                                        <p:cTn dur="1000" fill="hold" id="87"/>
                                        <p:tgtEl>
                                          <p:spTgt spid="53"/>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54"/>
                                        </p:tgtEl>
                                        <p:attrNameLst>
                                          <p:attrName>style.visibility</p:attrName>
                                        </p:attrNameLst>
                                      </p:cBhvr>
                                      <p:to>
                                        <p:strVal val="visible"/>
                                      </p:to>
                                    </p:set>
                                    <p:animEffect filter="fade" transition="in">
                                      <p:cBhvr>
                                        <p:cTn dur="1000" id="90"/>
                                        <p:tgtEl>
                                          <p:spTgt spid="54"/>
                                        </p:tgtEl>
                                      </p:cBhvr>
                                    </p:animEffect>
                                    <p:anim calcmode="lin" valueType="num">
                                      <p:cBhvr>
                                        <p:cTn dur="1000" fill="hold" id="91"/>
                                        <p:tgtEl>
                                          <p:spTgt spid="54"/>
                                        </p:tgtEl>
                                        <p:attrNameLst>
                                          <p:attrName>ppt_x</p:attrName>
                                        </p:attrNameLst>
                                      </p:cBhvr>
                                      <p:tavLst>
                                        <p:tav tm="0">
                                          <p:val>
                                            <p:strVal val="#ppt_x"/>
                                          </p:val>
                                        </p:tav>
                                        <p:tav tm="100000">
                                          <p:val>
                                            <p:strVal val="#ppt_x"/>
                                          </p:val>
                                        </p:tav>
                                      </p:tavLst>
                                    </p:anim>
                                    <p:anim calcmode="lin" valueType="num">
                                      <p:cBhvr>
                                        <p:cTn dur="1000" fill="hold" id="92"/>
                                        <p:tgtEl>
                                          <p:spTgt spid="54"/>
                                        </p:tgtEl>
                                        <p:attrNameLst>
                                          <p:attrName>ppt_y</p:attrName>
                                        </p:attrNameLst>
                                      </p:cBhvr>
                                      <p:tavLst>
                                        <p:tav tm="0">
                                          <p:val>
                                            <p:strVal val="#ppt_y+.1"/>
                                          </p:val>
                                        </p:tav>
                                        <p:tav tm="100000">
                                          <p:val>
                                            <p:strVal val="#ppt_y"/>
                                          </p:val>
                                        </p:tav>
                                      </p:tavLst>
                                    </p:anim>
                                  </p:childTnLst>
                                </p:cTn>
                              </p:par>
                              <p:par>
                                <p:cTn fill="hold" id="93" nodeType="withEffect" presetClass="entr" presetID="42" presetSubtype="0">
                                  <p:stCondLst>
                                    <p:cond delay="0"/>
                                  </p:stCondLst>
                                  <p:childTnLst>
                                    <p:set>
                                      <p:cBhvr>
                                        <p:cTn dur="1" fill="hold" id="94">
                                          <p:stCondLst>
                                            <p:cond delay="0"/>
                                          </p:stCondLst>
                                        </p:cTn>
                                        <p:tgtEl>
                                          <p:spTgt spid="18"/>
                                        </p:tgtEl>
                                        <p:attrNameLst>
                                          <p:attrName>style.visibility</p:attrName>
                                        </p:attrNameLst>
                                      </p:cBhvr>
                                      <p:to>
                                        <p:strVal val="visible"/>
                                      </p:to>
                                    </p:set>
                                    <p:animEffect filter="fade" transition="in">
                                      <p:cBhvr>
                                        <p:cTn dur="1000" id="95"/>
                                        <p:tgtEl>
                                          <p:spTgt spid="18"/>
                                        </p:tgtEl>
                                      </p:cBhvr>
                                    </p:animEffect>
                                    <p:anim calcmode="lin" valueType="num">
                                      <p:cBhvr>
                                        <p:cTn dur="1000" fill="hold" id="96"/>
                                        <p:tgtEl>
                                          <p:spTgt spid="18"/>
                                        </p:tgtEl>
                                        <p:attrNameLst>
                                          <p:attrName>ppt_x</p:attrName>
                                        </p:attrNameLst>
                                      </p:cBhvr>
                                      <p:tavLst>
                                        <p:tav tm="0">
                                          <p:val>
                                            <p:strVal val="#ppt_x"/>
                                          </p:val>
                                        </p:tav>
                                        <p:tav tm="100000">
                                          <p:val>
                                            <p:strVal val="#ppt_x"/>
                                          </p:val>
                                        </p:tav>
                                      </p:tavLst>
                                    </p:anim>
                                    <p:anim calcmode="lin" valueType="num">
                                      <p:cBhvr>
                                        <p:cTn dur="1000" fill="hold" id="97"/>
                                        <p:tgtEl>
                                          <p:spTgt spid="18"/>
                                        </p:tgtEl>
                                        <p:attrNameLst>
                                          <p:attrName>ppt_y</p:attrName>
                                        </p:attrNameLst>
                                      </p:cBhvr>
                                      <p:tavLst>
                                        <p:tav tm="0">
                                          <p:val>
                                            <p:strVal val="#ppt_y+.1"/>
                                          </p:val>
                                        </p:tav>
                                        <p:tav tm="100000">
                                          <p:val>
                                            <p:strVal val="#ppt_y"/>
                                          </p:val>
                                        </p:tav>
                                      </p:tavLst>
                                    </p:anim>
                                  </p:childTnLst>
                                </p:cTn>
                              </p:par>
                              <p:par>
                                <p:cTn fill="hold" id="98" nodeType="withEffect" presetClass="entr" presetID="42" presetSubtype="0">
                                  <p:stCondLst>
                                    <p:cond delay="0"/>
                                  </p:stCondLst>
                                  <p:childTnLst>
                                    <p:set>
                                      <p:cBhvr>
                                        <p:cTn dur="1" fill="hold" id="99">
                                          <p:stCondLst>
                                            <p:cond delay="0"/>
                                          </p:stCondLst>
                                        </p:cTn>
                                        <p:tgtEl>
                                          <p:spTgt spid="16"/>
                                        </p:tgtEl>
                                        <p:attrNameLst>
                                          <p:attrName>style.visibility</p:attrName>
                                        </p:attrNameLst>
                                      </p:cBhvr>
                                      <p:to>
                                        <p:strVal val="visible"/>
                                      </p:to>
                                    </p:set>
                                    <p:animEffect filter="fade" transition="in">
                                      <p:cBhvr>
                                        <p:cTn dur="1000" id="100"/>
                                        <p:tgtEl>
                                          <p:spTgt spid="16"/>
                                        </p:tgtEl>
                                      </p:cBhvr>
                                    </p:animEffect>
                                    <p:anim calcmode="lin" valueType="num">
                                      <p:cBhvr>
                                        <p:cTn dur="1000" fill="hold" id="101"/>
                                        <p:tgtEl>
                                          <p:spTgt spid="16"/>
                                        </p:tgtEl>
                                        <p:attrNameLst>
                                          <p:attrName>ppt_x</p:attrName>
                                        </p:attrNameLst>
                                      </p:cBhvr>
                                      <p:tavLst>
                                        <p:tav tm="0">
                                          <p:val>
                                            <p:strVal val="#ppt_x"/>
                                          </p:val>
                                        </p:tav>
                                        <p:tav tm="100000">
                                          <p:val>
                                            <p:strVal val="#ppt_x"/>
                                          </p:val>
                                        </p:tav>
                                      </p:tavLst>
                                    </p:anim>
                                    <p:anim calcmode="lin" valueType="num">
                                      <p:cBhvr>
                                        <p:cTn dur="1000" fill="hold" id="102"/>
                                        <p:tgtEl>
                                          <p:spTgt spid="16"/>
                                        </p:tgtEl>
                                        <p:attrNameLst>
                                          <p:attrName>ppt_y</p:attrName>
                                        </p:attrNameLst>
                                      </p:cBhvr>
                                      <p:tavLst>
                                        <p:tav tm="0">
                                          <p:val>
                                            <p:strVal val="#ppt_y+.1"/>
                                          </p:val>
                                        </p:tav>
                                        <p:tav tm="100000">
                                          <p:val>
                                            <p:strVal val="#ppt_y"/>
                                          </p:val>
                                        </p:tav>
                                      </p:tavLst>
                                    </p:anim>
                                  </p:childTnLst>
                                </p:cTn>
                              </p:par>
                              <p:par>
                                <p:cTn fill="hold" id="103" nodeType="withEffect" presetClass="entr" presetID="42" presetSubtype="0">
                                  <p:stCondLst>
                                    <p:cond delay="0"/>
                                  </p:stCondLst>
                                  <p:childTnLst>
                                    <p:set>
                                      <p:cBhvr>
                                        <p:cTn dur="1" fill="hold" id="104">
                                          <p:stCondLst>
                                            <p:cond delay="0"/>
                                          </p:stCondLst>
                                        </p:cTn>
                                        <p:tgtEl>
                                          <p:spTgt spid="20"/>
                                        </p:tgtEl>
                                        <p:attrNameLst>
                                          <p:attrName>style.visibility</p:attrName>
                                        </p:attrNameLst>
                                      </p:cBhvr>
                                      <p:to>
                                        <p:strVal val="visible"/>
                                      </p:to>
                                    </p:set>
                                    <p:animEffect filter="fade" transition="in">
                                      <p:cBhvr>
                                        <p:cTn dur="1000" id="105"/>
                                        <p:tgtEl>
                                          <p:spTgt spid="20"/>
                                        </p:tgtEl>
                                      </p:cBhvr>
                                    </p:animEffect>
                                    <p:anim calcmode="lin" valueType="num">
                                      <p:cBhvr>
                                        <p:cTn dur="1000" fill="hold" id="106"/>
                                        <p:tgtEl>
                                          <p:spTgt spid="20"/>
                                        </p:tgtEl>
                                        <p:attrNameLst>
                                          <p:attrName>ppt_x</p:attrName>
                                        </p:attrNameLst>
                                      </p:cBhvr>
                                      <p:tavLst>
                                        <p:tav tm="0">
                                          <p:val>
                                            <p:strVal val="#ppt_x"/>
                                          </p:val>
                                        </p:tav>
                                        <p:tav tm="100000">
                                          <p:val>
                                            <p:strVal val="#ppt_x"/>
                                          </p:val>
                                        </p:tav>
                                      </p:tavLst>
                                    </p:anim>
                                    <p:anim calcmode="lin" valueType="num">
                                      <p:cBhvr>
                                        <p:cTn dur="1000" fill="hold" id="107"/>
                                        <p:tgtEl>
                                          <p:spTgt spid="20"/>
                                        </p:tgtEl>
                                        <p:attrNameLst>
                                          <p:attrName>ppt_y</p:attrName>
                                        </p:attrNameLst>
                                      </p:cBhvr>
                                      <p:tavLst>
                                        <p:tav tm="0">
                                          <p:val>
                                            <p:strVal val="#ppt_y+.1"/>
                                          </p:val>
                                        </p:tav>
                                        <p:tav tm="100000">
                                          <p:val>
                                            <p:strVal val="#ppt_y"/>
                                          </p:val>
                                        </p:tav>
                                      </p:tavLst>
                                    </p:anim>
                                  </p:childTnLst>
                                </p:cTn>
                              </p:par>
                              <p:par>
                                <p:cTn fill="hold" id="108" nodeType="withEffect" presetClass="entr" presetID="42" presetSubtype="0">
                                  <p:stCondLst>
                                    <p:cond delay="0"/>
                                  </p:stCondLst>
                                  <p:childTnLst>
                                    <p:set>
                                      <p:cBhvr>
                                        <p:cTn dur="1" fill="hold" id="109">
                                          <p:stCondLst>
                                            <p:cond delay="0"/>
                                          </p:stCondLst>
                                        </p:cTn>
                                        <p:tgtEl>
                                          <p:spTgt spid="22"/>
                                        </p:tgtEl>
                                        <p:attrNameLst>
                                          <p:attrName>style.visibility</p:attrName>
                                        </p:attrNameLst>
                                      </p:cBhvr>
                                      <p:to>
                                        <p:strVal val="visible"/>
                                      </p:to>
                                    </p:set>
                                    <p:animEffect filter="fade" transition="in">
                                      <p:cBhvr>
                                        <p:cTn dur="1000" id="110"/>
                                        <p:tgtEl>
                                          <p:spTgt spid="22"/>
                                        </p:tgtEl>
                                      </p:cBhvr>
                                    </p:animEffect>
                                    <p:anim calcmode="lin" valueType="num">
                                      <p:cBhvr>
                                        <p:cTn dur="1000" fill="hold" id="111"/>
                                        <p:tgtEl>
                                          <p:spTgt spid="22"/>
                                        </p:tgtEl>
                                        <p:attrNameLst>
                                          <p:attrName>ppt_x</p:attrName>
                                        </p:attrNameLst>
                                      </p:cBhvr>
                                      <p:tavLst>
                                        <p:tav tm="0">
                                          <p:val>
                                            <p:strVal val="#ppt_x"/>
                                          </p:val>
                                        </p:tav>
                                        <p:tav tm="100000">
                                          <p:val>
                                            <p:strVal val="#ppt_x"/>
                                          </p:val>
                                        </p:tav>
                                      </p:tavLst>
                                    </p:anim>
                                    <p:anim calcmode="lin" valueType="num">
                                      <p:cBhvr>
                                        <p:cTn dur="1000" fill="hold" id="112"/>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113" nodeType="clickPar">
                      <p:stCondLst>
                        <p:cond delay="indefinite"/>
                      </p:stCondLst>
                      <p:childTnLst>
                        <p:par>
                          <p:cTn fill="hold" id="114" nodeType="afterGroup">
                            <p:stCondLst>
                              <p:cond delay="0"/>
                            </p:stCondLst>
                            <p:childTnLst>
                              <p:par>
                                <p:cTn fill="hold" grpId="0" id="115" nodeType="clickEffect" presetClass="entr" presetID="47" presetSubtype="0">
                                  <p:stCondLst>
                                    <p:cond delay="0"/>
                                  </p:stCondLst>
                                  <p:childTnLst>
                                    <p:set>
                                      <p:cBhvr>
                                        <p:cTn dur="1" fill="hold" id="116">
                                          <p:stCondLst>
                                            <p:cond delay="0"/>
                                          </p:stCondLst>
                                        </p:cTn>
                                        <p:tgtEl>
                                          <p:spTgt spid="25"/>
                                        </p:tgtEl>
                                        <p:attrNameLst>
                                          <p:attrName>style.visibility</p:attrName>
                                        </p:attrNameLst>
                                      </p:cBhvr>
                                      <p:to>
                                        <p:strVal val="visible"/>
                                      </p:to>
                                    </p:set>
                                    <p:animEffect filter="fade" transition="in">
                                      <p:cBhvr>
                                        <p:cTn dur="1000" id="117"/>
                                        <p:tgtEl>
                                          <p:spTgt spid="25"/>
                                        </p:tgtEl>
                                      </p:cBhvr>
                                    </p:animEffect>
                                    <p:anim calcmode="lin" valueType="num">
                                      <p:cBhvr>
                                        <p:cTn dur="1000" fill="hold" id="118"/>
                                        <p:tgtEl>
                                          <p:spTgt spid="25"/>
                                        </p:tgtEl>
                                        <p:attrNameLst>
                                          <p:attrName>ppt_x</p:attrName>
                                        </p:attrNameLst>
                                      </p:cBhvr>
                                      <p:tavLst>
                                        <p:tav tm="0">
                                          <p:val>
                                            <p:strVal val="#ppt_x"/>
                                          </p:val>
                                        </p:tav>
                                        <p:tav tm="100000">
                                          <p:val>
                                            <p:strVal val="#ppt_x"/>
                                          </p:val>
                                        </p:tav>
                                      </p:tavLst>
                                    </p:anim>
                                    <p:anim calcmode="lin" valueType="num">
                                      <p:cBhvr>
                                        <p:cTn dur="1000" fill="hold" id="119"/>
                                        <p:tgtEl>
                                          <p:spTgt spid="25"/>
                                        </p:tgtEl>
                                        <p:attrNameLst>
                                          <p:attrName>ppt_y</p:attrName>
                                        </p:attrNameLst>
                                      </p:cBhvr>
                                      <p:tavLst>
                                        <p:tav tm="0">
                                          <p:val>
                                            <p:strVal val="#ppt_y-.1"/>
                                          </p:val>
                                        </p:tav>
                                        <p:tav tm="100000">
                                          <p:val>
                                            <p:strVal val="#ppt_y"/>
                                          </p:val>
                                        </p:tav>
                                      </p:tavLst>
                                    </p:anim>
                                  </p:childTnLst>
                                </p:cTn>
                              </p:par>
                              <p:par>
                                <p:cTn fill="hold" grpId="0" id="120" nodeType="withEffect" presetClass="entr" presetID="47" presetSubtype="0">
                                  <p:stCondLst>
                                    <p:cond delay="0"/>
                                  </p:stCondLst>
                                  <p:childTnLst>
                                    <p:set>
                                      <p:cBhvr>
                                        <p:cTn dur="1" fill="hold" id="121">
                                          <p:stCondLst>
                                            <p:cond delay="0"/>
                                          </p:stCondLst>
                                        </p:cTn>
                                        <p:tgtEl>
                                          <p:spTgt spid="27"/>
                                        </p:tgtEl>
                                        <p:attrNameLst>
                                          <p:attrName>style.visibility</p:attrName>
                                        </p:attrNameLst>
                                      </p:cBhvr>
                                      <p:to>
                                        <p:strVal val="visible"/>
                                      </p:to>
                                    </p:set>
                                    <p:animEffect filter="fade" transition="in">
                                      <p:cBhvr>
                                        <p:cTn dur="1000" id="122"/>
                                        <p:tgtEl>
                                          <p:spTgt spid="27"/>
                                        </p:tgtEl>
                                      </p:cBhvr>
                                    </p:animEffect>
                                    <p:anim calcmode="lin" valueType="num">
                                      <p:cBhvr>
                                        <p:cTn dur="1000" fill="hold" id="123"/>
                                        <p:tgtEl>
                                          <p:spTgt spid="27"/>
                                        </p:tgtEl>
                                        <p:attrNameLst>
                                          <p:attrName>ppt_x</p:attrName>
                                        </p:attrNameLst>
                                      </p:cBhvr>
                                      <p:tavLst>
                                        <p:tav tm="0">
                                          <p:val>
                                            <p:strVal val="#ppt_x"/>
                                          </p:val>
                                        </p:tav>
                                        <p:tav tm="100000">
                                          <p:val>
                                            <p:strVal val="#ppt_x"/>
                                          </p:val>
                                        </p:tav>
                                      </p:tavLst>
                                    </p:anim>
                                    <p:anim calcmode="lin" valueType="num">
                                      <p:cBhvr>
                                        <p:cTn dur="1000" fill="hold" id="124"/>
                                        <p:tgtEl>
                                          <p:spTgt spid="27"/>
                                        </p:tgtEl>
                                        <p:attrNameLst>
                                          <p:attrName>ppt_y</p:attrName>
                                        </p:attrNameLst>
                                      </p:cBhvr>
                                      <p:tavLst>
                                        <p:tav tm="0">
                                          <p:val>
                                            <p:strVal val="#ppt_y-.1"/>
                                          </p:val>
                                        </p:tav>
                                        <p:tav tm="100000">
                                          <p:val>
                                            <p:strVal val="#ppt_y"/>
                                          </p:val>
                                        </p:tav>
                                      </p:tavLst>
                                    </p:anim>
                                  </p:childTnLst>
                                </p:cTn>
                              </p:par>
                              <p:par>
                                <p:cTn fill="hold" grpId="0" id="125" nodeType="withEffect" presetClass="entr" presetID="47" presetSubtype="0">
                                  <p:stCondLst>
                                    <p:cond delay="0"/>
                                  </p:stCondLst>
                                  <p:childTnLst>
                                    <p:set>
                                      <p:cBhvr>
                                        <p:cTn dur="1" fill="hold" id="126">
                                          <p:stCondLst>
                                            <p:cond delay="0"/>
                                          </p:stCondLst>
                                        </p:cTn>
                                        <p:tgtEl>
                                          <p:spTgt spid="29"/>
                                        </p:tgtEl>
                                        <p:attrNameLst>
                                          <p:attrName>style.visibility</p:attrName>
                                        </p:attrNameLst>
                                      </p:cBhvr>
                                      <p:to>
                                        <p:strVal val="visible"/>
                                      </p:to>
                                    </p:set>
                                    <p:animEffect filter="fade" transition="in">
                                      <p:cBhvr>
                                        <p:cTn dur="1000" id="127"/>
                                        <p:tgtEl>
                                          <p:spTgt spid="29"/>
                                        </p:tgtEl>
                                      </p:cBhvr>
                                    </p:animEffect>
                                    <p:anim calcmode="lin" valueType="num">
                                      <p:cBhvr>
                                        <p:cTn dur="1000" fill="hold" id="128"/>
                                        <p:tgtEl>
                                          <p:spTgt spid="29"/>
                                        </p:tgtEl>
                                        <p:attrNameLst>
                                          <p:attrName>ppt_x</p:attrName>
                                        </p:attrNameLst>
                                      </p:cBhvr>
                                      <p:tavLst>
                                        <p:tav tm="0">
                                          <p:val>
                                            <p:strVal val="#ppt_x"/>
                                          </p:val>
                                        </p:tav>
                                        <p:tav tm="100000">
                                          <p:val>
                                            <p:strVal val="#ppt_x"/>
                                          </p:val>
                                        </p:tav>
                                      </p:tavLst>
                                    </p:anim>
                                    <p:anim calcmode="lin" valueType="num">
                                      <p:cBhvr>
                                        <p:cTn dur="1000" fill="hold" id="129"/>
                                        <p:tgtEl>
                                          <p:spTgt spid="29"/>
                                        </p:tgtEl>
                                        <p:attrNameLst>
                                          <p:attrName>ppt_y</p:attrName>
                                        </p:attrNameLst>
                                      </p:cBhvr>
                                      <p:tavLst>
                                        <p:tav tm="0">
                                          <p:val>
                                            <p:strVal val="#ppt_y-.1"/>
                                          </p:val>
                                        </p:tav>
                                        <p:tav tm="100000">
                                          <p:val>
                                            <p:strVal val="#ppt_y"/>
                                          </p:val>
                                        </p:tav>
                                      </p:tavLst>
                                    </p:anim>
                                  </p:childTnLst>
                                </p:cTn>
                              </p:par>
                              <p:par>
                                <p:cTn fill="hold" grpId="0" id="130" nodeType="withEffect" presetClass="entr" presetID="47" presetSubtype="0">
                                  <p:stCondLst>
                                    <p:cond delay="0"/>
                                  </p:stCondLst>
                                  <p:childTnLst>
                                    <p:set>
                                      <p:cBhvr>
                                        <p:cTn dur="1" fill="hold" id="131">
                                          <p:stCondLst>
                                            <p:cond delay="0"/>
                                          </p:stCondLst>
                                        </p:cTn>
                                        <p:tgtEl>
                                          <p:spTgt spid="55"/>
                                        </p:tgtEl>
                                        <p:attrNameLst>
                                          <p:attrName>style.visibility</p:attrName>
                                        </p:attrNameLst>
                                      </p:cBhvr>
                                      <p:to>
                                        <p:strVal val="visible"/>
                                      </p:to>
                                    </p:set>
                                    <p:animEffect filter="fade" transition="in">
                                      <p:cBhvr>
                                        <p:cTn dur="1000" id="132"/>
                                        <p:tgtEl>
                                          <p:spTgt spid="55"/>
                                        </p:tgtEl>
                                      </p:cBhvr>
                                    </p:animEffect>
                                    <p:anim calcmode="lin" valueType="num">
                                      <p:cBhvr>
                                        <p:cTn dur="1000" fill="hold" id="133"/>
                                        <p:tgtEl>
                                          <p:spTgt spid="55"/>
                                        </p:tgtEl>
                                        <p:attrNameLst>
                                          <p:attrName>ppt_x</p:attrName>
                                        </p:attrNameLst>
                                      </p:cBhvr>
                                      <p:tavLst>
                                        <p:tav tm="0">
                                          <p:val>
                                            <p:strVal val="#ppt_x"/>
                                          </p:val>
                                        </p:tav>
                                        <p:tav tm="100000">
                                          <p:val>
                                            <p:strVal val="#ppt_x"/>
                                          </p:val>
                                        </p:tav>
                                      </p:tavLst>
                                    </p:anim>
                                    <p:anim calcmode="lin" valueType="num">
                                      <p:cBhvr>
                                        <p:cTn dur="1000" fill="hold" id="134"/>
                                        <p:tgtEl>
                                          <p:spTgt spid="55"/>
                                        </p:tgtEl>
                                        <p:attrNameLst>
                                          <p:attrName>ppt_y</p:attrName>
                                        </p:attrNameLst>
                                      </p:cBhvr>
                                      <p:tavLst>
                                        <p:tav tm="0">
                                          <p:val>
                                            <p:strVal val="#ppt_y-.1"/>
                                          </p:val>
                                        </p:tav>
                                        <p:tav tm="100000">
                                          <p:val>
                                            <p:strVal val="#ppt_y"/>
                                          </p:val>
                                        </p:tav>
                                      </p:tavLst>
                                    </p:anim>
                                  </p:childTnLst>
                                </p:cTn>
                              </p:par>
                              <p:par>
                                <p:cTn fill="hold" grpId="0" id="135" nodeType="withEffect" presetClass="entr" presetID="47" presetSubtype="0">
                                  <p:stCondLst>
                                    <p:cond delay="0"/>
                                  </p:stCondLst>
                                  <p:childTnLst>
                                    <p:set>
                                      <p:cBhvr>
                                        <p:cTn dur="1" fill="hold" id="136">
                                          <p:stCondLst>
                                            <p:cond delay="0"/>
                                          </p:stCondLst>
                                        </p:cTn>
                                        <p:tgtEl>
                                          <p:spTgt spid="56"/>
                                        </p:tgtEl>
                                        <p:attrNameLst>
                                          <p:attrName>style.visibility</p:attrName>
                                        </p:attrNameLst>
                                      </p:cBhvr>
                                      <p:to>
                                        <p:strVal val="visible"/>
                                      </p:to>
                                    </p:set>
                                    <p:animEffect filter="fade" transition="in">
                                      <p:cBhvr>
                                        <p:cTn dur="1000" id="137"/>
                                        <p:tgtEl>
                                          <p:spTgt spid="56"/>
                                        </p:tgtEl>
                                      </p:cBhvr>
                                    </p:animEffect>
                                    <p:anim calcmode="lin" valueType="num">
                                      <p:cBhvr>
                                        <p:cTn dur="1000" fill="hold" id="138"/>
                                        <p:tgtEl>
                                          <p:spTgt spid="56"/>
                                        </p:tgtEl>
                                        <p:attrNameLst>
                                          <p:attrName>ppt_x</p:attrName>
                                        </p:attrNameLst>
                                      </p:cBhvr>
                                      <p:tavLst>
                                        <p:tav tm="0">
                                          <p:val>
                                            <p:strVal val="#ppt_x"/>
                                          </p:val>
                                        </p:tav>
                                        <p:tav tm="100000">
                                          <p:val>
                                            <p:strVal val="#ppt_x"/>
                                          </p:val>
                                        </p:tav>
                                      </p:tavLst>
                                    </p:anim>
                                    <p:anim calcmode="lin" valueType="num">
                                      <p:cBhvr>
                                        <p:cTn dur="1000" fill="hold" id="139"/>
                                        <p:tgtEl>
                                          <p:spTgt spid="56"/>
                                        </p:tgtEl>
                                        <p:attrNameLst>
                                          <p:attrName>ppt_y</p:attrName>
                                        </p:attrNameLst>
                                      </p:cBhvr>
                                      <p:tavLst>
                                        <p:tav tm="0">
                                          <p:val>
                                            <p:strVal val="#ppt_y-.1"/>
                                          </p:val>
                                        </p:tav>
                                        <p:tav tm="100000">
                                          <p:val>
                                            <p:strVal val="#ppt_y"/>
                                          </p:val>
                                        </p:tav>
                                      </p:tavLst>
                                    </p:anim>
                                  </p:childTnLst>
                                </p:cTn>
                              </p:par>
                              <p:par>
                                <p:cTn fill="hold" grpId="0" id="140" nodeType="withEffect" presetClass="entr" presetID="47" presetSubtype="0">
                                  <p:stCondLst>
                                    <p:cond delay="0"/>
                                  </p:stCondLst>
                                  <p:childTnLst>
                                    <p:set>
                                      <p:cBhvr>
                                        <p:cTn dur="1" fill="hold" id="141">
                                          <p:stCondLst>
                                            <p:cond delay="0"/>
                                          </p:stCondLst>
                                        </p:cTn>
                                        <p:tgtEl>
                                          <p:spTgt spid="57"/>
                                        </p:tgtEl>
                                        <p:attrNameLst>
                                          <p:attrName>style.visibility</p:attrName>
                                        </p:attrNameLst>
                                      </p:cBhvr>
                                      <p:to>
                                        <p:strVal val="visible"/>
                                      </p:to>
                                    </p:set>
                                    <p:animEffect filter="fade" transition="in">
                                      <p:cBhvr>
                                        <p:cTn dur="1000" id="142"/>
                                        <p:tgtEl>
                                          <p:spTgt spid="57"/>
                                        </p:tgtEl>
                                      </p:cBhvr>
                                    </p:animEffect>
                                    <p:anim calcmode="lin" valueType="num">
                                      <p:cBhvr>
                                        <p:cTn dur="1000" fill="hold" id="143"/>
                                        <p:tgtEl>
                                          <p:spTgt spid="57"/>
                                        </p:tgtEl>
                                        <p:attrNameLst>
                                          <p:attrName>ppt_x</p:attrName>
                                        </p:attrNameLst>
                                      </p:cBhvr>
                                      <p:tavLst>
                                        <p:tav tm="0">
                                          <p:val>
                                            <p:strVal val="#ppt_x"/>
                                          </p:val>
                                        </p:tav>
                                        <p:tav tm="100000">
                                          <p:val>
                                            <p:strVal val="#ppt_x"/>
                                          </p:val>
                                        </p:tav>
                                      </p:tavLst>
                                    </p:anim>
                                    <p:anim calcmode="lin" valueType="num">
                                      <p:cBhvr>
                                        <p:cTn dur="1000" fill="hold" id="144"/>
                                        <p:tgtEl>
                                          <p:spTgt spid="57"/>
                                        </p:tgtEl>
                                        <p:attrNameLst>
                                          <p:attrName>ppt_y</p:attrName>
                                        </p:attrNameLst>
                                      </p:cBhvr>
                                      <p:tavLst>
                                        <p:tav tm="0">
                                          <p:val>
                                            <p:strVal val="#ppt_y-.1"/>
                                          </p:val>
                                        </p:tav>
                                        <p:tav tm="100000">
                                          <p:val>
                                            <p:strVal val="#ppt_y"/>
                                          </p:val>
                                        </p:tav>
                                      </p:tavLst>
                                    </p:anim>
                                  </p:childTnLst>
                                </p:cTn>
                              </p:par>
                              <p:par>
                                <p:cTn fill="hold" id="145" nodeType="withEffect" presetClass="entr" presetID="47" presetSubtype="0">
                                  <p:stCondLst>
                                    <p:cond delay="0"/>
                                  </p:stCondLst>
                                  <p:childTnLst>
                                    <p:set>
                                      <p:cBhvr>
                                        <p:cTn dur="1" fill="hold" id="146">
                                          <p:stCondLst>
                                            <p:cond delay="0"/>
                                          </p:stCondLst>
                                        </p:cTn>
                                        <p:tgtEl>
                                          <p:spTgt spid="28"/>
                                        </p:tgtEl>
                                        <p:attrNameLst>
                                          <p:attrName>style.visibility</p:attrName>
                                        </p:attrNameLst>
                                      </p:cBhvr>
                                      <p:to>
                                        <p:strVal val="visible"/>
                                      </p:to>
                                    </p:set>
                                    <p:animEffect filter="fade" transition="in">
                                      <p:cBhvr>
                                        <p:cTn dur="1000" id="147"/>
                                        <p:tgtEl>
                                          <p:spTgt spid="28"/>
                                        </p:tgtEl>
                                      </p:cBhvr>
                                    </p:animEffect>
                                    <p:anim calcmode="lin" valueType="num">
                                      <p:cBhvr>
                                        <p:cTn dur="1000" fill="hold" id="148"/>
                                        <p:tgtEl>
                                          <p:spTgt spid="28"/>
                                        </p:tgtEl>
                                        <p:attrNameLst>
                                          <p:attrName>ppt_x</p:attrName>
                                        </p:attrNameLst>
                                      </p:cBhvr>
                                      <p:tavLst>
                                        <p:tav tm="0">
                                          <p:val>
                                            <p:strVal val="#ppt_x"/>
                                          </p:val>
                                        </p:tav>
                                        <p:tav tm="100000">
                                          <p:val>
                                            <p:strVal val="#ppt_x"/>
                                          </p:val>
                                        </p:tav>
                                      </p:tavLst>
                                    </p:anim>
                                    <p:anim calcmode="lin" valueType="num">
                                      <p:cBhvr>
                                        <p:cTn dur="1000" fill="hold" id="149"/>
                                        <p:tgtEl>
                                          <p:spTgt spid="28"/>
                                        </p:tgtEl>
                                        <p:attrNameLst>
                                          <p:attrName>ppt_y</p:attrName>
                                        </p:attrNameLst>
                                      </p:cBhvr>
                                      <p:tavLst>
                                        <p:tav tm="0">
                                          <p:val>
                                            <p:strVal val="#ppt_y-.1"/>
                                          </p:val>
                                        </p:tav>
                                        <p:tav tm="100000">
                                          <p:val>
                                            <p:strVal val="#ppt_y"/>
                                          </p:val>
                                        </p:tav>
                                      </p:tavLst>
                                    </p:anim>
                                  </p:childTnLst>
                                </p:cTn>
                              </p:par>
                              <p:par>
                                <p:cTn fill="hold" id="150" nodeType="withEffect" presetClass="entr" presetID="47" presetSubtype="0">
                                  <p:stCondLst>
                                    <p:cond delay="0"/>
                                  </p:stCondLst>
                                  <p:childTnLst>
                                    <p:set>
                                      <p:cBhvr>
                                        <p:cTn dur="1" fill="hold" id="151">
                                          <p:stCondLst>
                                            <p:cond delay="0"/>
                                          </p:stCondLst>
                                        </p:cTn>
                                        <p:tgtEl>
                                          <p:spTgt spid="26"/>
                                        </p:tgtEl>
                                        <p:attrNameLst>
                                          <p:attrName>style.visibility</p:attrName>
                                        </p:attrNameLst>
                                      </p:cBhvr>
                                      <p:to>
                                        <p:strVal val="visible"/>
                                      </p:to>
                                    </p:set>
                                    <p:animEffect filter="fade" transition="in">
                                      <p:cBhvr>
                                        <p:cTn dur="1000" id="152"/>
                                        <p:tgtEl>
                                          <p:spTgt spid="26"/>
                                        </p:tgtEl>
                                      </p:cBhvr>
                                    </p:animEffect>
                                    <p:anim calcmode="lin" valueType="num">
                                      <p:cBhvr>
                                        <p:cTn dur="1000" fill="hold" id="153"/>
                                        <p:tgtEl>
                                          <p:spTgt spid="26"/>
                                        </p:tgtEl>
                                        <p:attrNameLst>
                                          <p:attrName>ppt_x</p:attrName>
                                        </p:attrNameLst>
                                      </p:cBhvr>
                                      <p:tavLst>
                                        <p:tav tm="0">
                                          <p:val>
                                            <p:strVal val="#ppt_x"/>
                                          </p:val>
                                        </p:tav>
                                        <p:tav tm="100000">
                                          <p:val>
                                            <p:strVal val="#ppt_x"/>
                                          </p:val>
                                        </p:tav>
                                      </p:tavLst>
                                    </p:anim>
                                    <p:anim calcmode="lin" valueType="num">
                                      <p:cBhvr>
                                        <p:cTn dur="1000" fill="hold" id="154"/>
                                        <p:tgtEl>
                                          <p:spTgt spid="26"/>
                                        </p:tgtEl>
                                        <p:attrNameLst>
                                          <p:attrName>ppt_y</p:attrName>
                                        </p:attrNameLst>
                                      </p:cBhvr>
                                      <p:tavLst>
                                        <p:tav tm="0">
                                          <p:val>
                                            <p:strVal val="#ppt_y-.1"/>
                                          </p:val>
                                        </p:tav>
                                        <p:tav tm="100000">
                                          <p:val>
                                            <p:strVal val="#ppt_y"/>
                                          </p:val>
                                        </p:tav>
                                      </p:tavLst>
                                    </p:anim>
                                  </p:childTnLst>
                                </p:cTn>
                              </p:par>
                              <p:par>
                                <p:cTn fill="hold" id="155" nodeType="withEffect" presetClass="entr" presetID="47" presetSubtype="0">
                                  <p:stCondLst>
                                    <p:cond delay="0"/>
                                  </p:stCondLst>
                                  <p:childTnLst>
                                    <p:set>
                                      <p:cBhvr>
                                        <p:cTn dur="1" fill="hold" id="156">
                                          <p:stCondLst>
                                            <p:cond delay="0"/>
                                          </p:stCondLst>
                                        </p:cTn>
                                        <p:tgtEl>
                                          <p:spTgt spid="24"/>
                                        </p:tgtEl>
                                        <p:attrNameLst>
                                          <p:attrName>style.visibility</p:attrName>
                                        </p:attrNameLst>
                                      </p:cBhvr>
                                      <p:to>
                                        <p:strVal val="visible"/>
                                      </p:to>
                                    </p:set>
                                    <p:animEffect filter="fade" transition="in">
                                      <p:cBhvr>
                                        <p:cTn dur="1000" id="157"/>
                                        <p:tgtEl>
                                          <p:spTgt spid="24"/>
                                        </p:tgtEl>
                                      </p:cBhvr>
                                    </p:animEffect>
                                    <p:anim calcmode="lin" valueType="num">
                                      <p:cBhvr>
                                        <p:cTn dur="1000" fill="hold" id="158"/>
                                        <p:tgtEl>
                                          <p:spTgt spid="24"/>
                                        </p:tgtEl>
                                        <p:attrNameLst>
                                          <p:attrName>ppt_x</p:attrName>
                                        </p:attrNameLst>
                                      </p:cBhvr>
                                      <p:tavLst>
                                        <p:tav tm="0">
                                          <p:val>
                                            <p:strVal val="#ppt_x"/>
                                          </p:val>
                                        </p:tav>
                                        <p:tav tm="100000">
                                          <p:val>
                                            <p:strVal val="#ppt_x"/>
                                          </p:val>
                                        </p:tav>
                                      </p:tavLst>
                                    </p:anim>
                                    <p:anim calcmode="lin" valueType="num">
                                      <p:cBhvr>
                                        <p:cTn dur="1000" fill="hold" id="159"/>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9"/>
      <p:bldP grpId="0" spid="21"/>
      <p:bldP grpId="0" spid="23"/>
      <p:bldP grpId="0" spid="25"/>
      <p:bldP grpId="0" spid="27"/>
      <p:bldP grpId="0" spid="29"/>
      <p:bldP grpId="0" spid="51"/>
      <p:bldP grpId="0" spid="52"/>
      <p:bldP grpId="0" spid="53"/>
      <p:bldP grpId="0" spid="54"/>
      <p:bldP grpId="0" spid="55"/>
      <p:bldP grpId="0" spid="56"/>
      <p:bldP grpId="0" spid="5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Freeform 239"/>
          <p:cNvSpPr>
            <a:spLocks noChangeArrowheads="1" noEditPoints="1"/>
          </p:cNvSpPr>
          <p:nvPr/>
        </p:nvSpPr>
        <p:spPr bwMode="auto">
          <a:xfrm>
            <a:off x="3838570" y="3138482"/>
            <a:ext cx="1738313" cy="1738313"/>
          </a:xfrm>
          <a:custGeom>
            <a:gdLst>
              <a:gd fmla="*/ 2147483646 w 2116" name="T0"/>
              <a:gd fmla="*/ 1262169863 h 2116" name="T1"/>
              <a:gd fmla="*/ 2147483646 w 2116" name="T2"/>
              <a:gd fmla="*/ 1059407178 h 2116" name="T3"/>
              <a:gd fmla="*/ 2147483646 w 2116" name="T4"/>
              <a:gd fmla="*/ 782257393 h 2116" name="T5"/>
              <a:gd fmla="*/ 2147483646 w 2116" name="T6"/>
              <a:gd fmla="*/ 683875654 h 2116" name="T7"/>
              <a:gd fmla="*/ 2147483646 w 2116" name="T8"/>
              <a:gd fmla="*/ 365933012 h 2116" name="T9"/>
              <a:gd fmla="*/ 1857261195 w 2116" name="T10"/>
              <a:gd fmla="*/ 385130037 h 2116" name="T11"/>
              <a:gd fmla="*/ 1756479555 w 2116" name="T12"/>
              <a:gd fmla="*/ 95982932 h 2116" name="T13"/>
              <a:gd fmla="*/ 1480530267 w 2116" name="T14"/>
              <a:gd fmla="*/ 229158320 h 2116" name="T15"/>
              <a:gd fmla="*/ 1262169863 w 2116" name="T16"/>
              <a:gd fmla="*/ 0 h 2116" name="T17"/>
              <a:gd fmla="*/ 1060606582 w 2116" name="T18"/>
              <a:gd fmla="*/ 229158320 h 2116" name="T19"/>
              <a:gd fmla="*/ 783456796 w 2116" name="T20"/>
              <a:gd fmla="*/ 93583030 h 2116" name="T21"/>
              <a:gd fmla="*/ 683875654 w 2116" name="T22"/>
              <a:gd fmla="*/ 385130037 h 2116" name="T23"/>
              <a:gd fmla="*/ 365933012 w 2116" name="T24"/>
              <a:gd fmla="*/ 376730928 h 2116" name="T25"/>
              <a:gd fmla="*/ 386329440 w 2116" name="T26"/>
              <a:gd fmla="*/ 681475752 h 2116" name="T27"/>
              <a:gd fmla="*/ 97182336 w 2116" name="T28"/>
              <a:gd fmla="*/ 782257393 h 2116" name="T29"/>
              <a:gd fmla="*/ 230357723 w 2116" name="T30"/>
              <a:gd fmla="*/ 1058206680 h 2116" name="T31"/>
              <a:gd fmla="*/ 0 w 2116" name="T32"/>
              <a:gd fmla="*/ 1276567084 h 2116" name="T33"/>
              <a:gd fmla="*/ 229158320 w 2116" name="T34"/>
              <a:gd fmla="*/ 1479329769 h 2116" name="T35"/>
              <a:gd fmla="*/ 93583030 w 2116" name="T36"/>
              <a:gd fmla="*/ 1755280151 h 2116" name="T37"/>
              <a:gd fmla="*/ 385130037 w 2116" name="T38"/>
              <a:gd fmla="*/ 1854861293 h 2116" name="T39"/>
              <a:gd fmla="*/ 376730928 w 2116" name="T40"/>
              <a:gd fmla="*/ 2147483646 h 2116" name="T41"/>
              <a:gd fmla="*/ 682675155 w 2116" name="T42"/>
              <a:gd fmla="*/ 2147483646 h 2116" name="T43"/>
              <a:gd fmla="*/ 783456796 w 2116" name="T44"/>
              <a:gd fmla="*/ 2147483646 h 2116" name="T45"/>
              <a:gd fmla="*/ 1058206680 w 2116" name="T46"/>
              <a:gd fmla="*/ 2147483646 h 2116" name="T47"/>
              <a:gd fmla="*/ 1276567084 w 2116" name="T48"/>
              <a:gd fmla="*/ 2147483646 h 2116" name="T49"/>
              <a:gd fmla="*/ 1479329769 w 2116" name="T50"/>
              <a:gd fmla="*/ 2147483646 h 2116" name="T51"/>
              <a:gd fmla="*/ 1756479555 w 2116" name="T52"/>
              <a:gd fmla="*/ 2147483646 h 2116" name="T53"/>
              <a:gd fmla="*/ 1854861293 w 2116" name="T54"/>
              <a:gd fmla="*/ 2147483646 h 2116" name="T55"/>
              <a:gd fmla="*/ 2147483646 w 2116" name="T56"/>
              <a:gd fmla="*/ 2147483646 h 2116" name="T57"/>
              <a:gd fmla="*/ 2147483646 w 2116" name="T58"/>
              <a:gd fmla="*/ 1856061792 h 2116" name="T59"/>
              <a:gd fmla="*/ 2147483646 w 2116" name="T60"/>
              <a:gd fmla="*/ 1755280151 h 2116" name="T61"/>
              <a:gd fmla="*/ 2147483646 w 2116" name="T62"/>
              <a:gd fmla="*/ 1480530267 h 2116" name="T63"/>
              <a:gd fmla="*/ 1629302279 w 2116" name="T64"/>
              <a:gd fmla="*/ 2002434997 h 2116" name="T65"/>
              <a:gd fmla="*/ 910634072 w 2116" name="T66"/>
              <a:gd fmla="*/ 536301950 h 2116" name="T67"/>
              <a:gd fmla="*/ 1629302279 w 2116" name="T68"/>
              <a:gd fmla="*/ 2002434997 h 211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116" name="T105"/>
              <a:gd fmla="*/ 0 h 2116" name="T106"/>
              <a:gd fmla="*/ 2116 w 2116" name="T107"/>
              <a:gd fmla="*/ 2116 h 2116"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116" w="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3" name="Freeform 240"/>
          <p:cNvSpPr>
            <a:spLocks noChangeArrowheads="1" noEditPoints="1"/>
          </p:cNvSpPr>
          <p:nvPr/>
        </p:nvSpPr>
        <p:spPr bwMode="auto">
          <a:xfrm>
            <a:off x="2509833" y="2438394"/>
            <a:ext cx="1510903" cy="1510904"/>
          </a:xfrm>
          <a:custGeom>
            <a:gdLst>
              <a:gd fmla="*/ 2147483646 w 1840" name="T0"/>
              <a:gd fmla="*/ 1155559799 h 1840" name="T1"/>
              <a:gd fmla="*/ 2016235029 w 1840" name="T2"/>
              <a:gd fmla="*/ 968560309 h 1840" name="T3"/>
              <a:gd fmla="*/ 2146895336 w 1840" name="T4"/>
              <a:gd fmla="*/ 736010363 h 1840" name="T5"/>
              <a:gd fmla="*/ 1891569068 w 1840" name="T6"/>
              <a:gd fmla="*/ 624529772 h 1840" name="T7"/>
              <a:gd fmla="*/ 1920338641 w 1840" name="T8"/>
              <a:gd fmla="*/ 360812515 h 1840" name="T9"/>
              <a:gd fmla="*/ 1653025871 w 1840" name="T10"/>
              <a:gd fmla="*/ 363210253 h 1840" name="T11"/>
              <a:gd fmla="*/ 1579903616 w 1840" name="T12"/>
              <a:gd fmla="*/ 107883984 h 1840" name="T13"/>
              <a:gd fmla="*/ 1322180704 w 1840" name="T14"/>
              <a:gd fmla="*/ 207376980 h 1840" name="T15"/>
              <a:gd fmla="*/ 1155559799 w 1840" name="T16"/>
              <a:gd fmla="*/ 0 h 1840" name="T17"/>
              <a:gd fmla="*/ 968560309 w 1840" name="T18"/>
              <a:gd fmla="*/ 190595002 h 1840" name="T19"/>
              <a:gd fmla="*/ 734811494 w 1840" name="T20"/>
              <a:gd fmla="*/ 58736921 h 1840" name="T21"/>
              <a:gd fmla="*/ 624529772 w 1840" name="T22"/>
              <a:gd fmla="*/ 314063190 h 1840" name="T23"/>
              <a:gd fmla="*/ 360812515 w 1840" name="T24"/>
              <a:gd fmla="*/ 286492485 h 1840" name="T25"/>
              <a:gd fmla="*/ 363210253 w 1840" name="T26"/>
              <a:gd fmla="*/ 552606386 h 1840" name="T27"/>
              <a:gd fmla="*/ 106685115 w 1840" name="T28"/>
              <a:gd fmla="*/ 625728641 h 1840" name="T29"/>
              <a:gd fmla="*/ 207376980 w 1840" name="T30"/>
              <a:gd fmla="*/ 883451553 h 1840" name="T31"/>
              <a:gd fmla="*/ 0 w 1840" name="T32"/>
              <a:gd fmla="*/ 1051271327 h 1840" name="T33"/>
              <a:gd fmla="*/ 190595002 w 1840" name="T34"/>
              <a:gd fmla="*/ 1237071948 h 1840" name="T35"/>
              <a:gd fmla="*/ 58736921 w 1840" name="T36"/>
              <a:gd fmla="*/ 1470820763 h 1840" name="T37"/>
              <a:gd fmla="*/ 314063190 w 1840" name="T38"/>
              <a:gd fmla="*/ 1582301354 h 1840" name="T39"/>
              <a:gd fmla="*/ 286492485 w 1840" name="T40"/>
              <a:gd fmla="*/ 1846018612 h 1840" name="T41"/>
              <a:gd fmla="*/ 552606386 w 1840" name="T42"/>
              <a:gd fmla="*/ 1843620874 h 1840" name="T43"/>
              <a:gd fmla="*/ 625728641 w 1840" name="T44"/>
              <a:gd fmla="*/ 2098947142 h 1840" name="T45"/>
              <a:gd fmla="*/ 883451553 w 1840" name="T46"/>
              <a:gd fmla="*/ 1999453052 h 1840" name="T47"/>
              <a:gd fmla="*/ 1050072458 w 1840" name="T48"/>
              <a:gd fmla="*/ 2147483646 h 1840" name="T49"/>
              <a:gd fmla="*/ 1237071948 w 1840" name="T50"/>
              <a:gd fmla="*/ 2016235029 h 1840" name="T51"/>
              <a:gd fmla="*/ 1470820763 w 1840" name="T52"/>
              <a:gd fmla="*/ 2146895336 h 1840" name="T53"/>
              <a:gd fmla="*/ 1581102485 w 1840" name="T54"/>
              <a:gd fmla="*/ 1892767937 h 1840" name="T55"/>
              <a:gd fmla="*/ 1846018612 w 1840" name="T56"/>
              <a:gd fmla="*/ 1920338641 h 1840" name="T57"/>
              <a:gd fmla="*/ 1843620874 w 1840" name="T58"/>
              <a:gd fmla="*/ 1654223646 h 1840" name="T59"/>
              <a:gd fmla="*/ 2098947142 w 1840" name="T60"/>
              <a:gd fmla="*/ 1579903616 h 1840" name="T61"/>
              <a:gd fmla="*/ 1999453052 w 1840" name="T62"/>
              <a:gd fmla="*/ 1323379573 h 1840" name="T63"/>
              <a:gd fmla="*/ 1295808869 w 1840" name="T64"/>
              <a:gd fmla="*/ 1786082822 h 1840" name="T65"/>
              <a:gd fmla="*/ 909823388 w 1840" name="T66"/>
              <a:gd fmla="*/ 420748305 h 1840" name="T67"/>
              <a:gd fmla="*/ 1295808869 w 1840" name="T68"/>
              <a:gd fmla="*/ 1786082822 h 184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840" name="T105"/>
              <a:gd fmla="*/ 0 h 1840" name="T106"/>
              <a:gd fmla="*/ 1840 w 1840" name="T107"/>
              <a:gd fmla="*/ 1840 h 184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840" w="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4" name="Freeform 241"/>
          <p:cNvSpPr>
            <a:spLocks noChangeArrowheads="1" noEditPoints="1"/>
          </p:cNvSpPr>
          <p:nvPr/>
        </p:nvSpPr>
        <p:spPr bwMode="auto">
          <a:xfrm>
            <a:off x="3982636" y="2005007"/>
            <a:ext cx="1095375" cy="1096566"/>
          </a:xfrm>
          <a:custGeom>
            <a:gdLst>
              <a:gd fmla="*/ 1597797940 w 1335" name="T0"/>
              <a:gd fmla="*/ 838420400 h 1335" name="T1"/>
              <a:gd fmla="*/ 1460159764 w 1335" name="T2"/>
              <a:gd fmla="*/ 702881009 h 1335" name="T3"/>
              <a:gd fmla="*/ 1555908393 w 1335" name="T4"/>
              <a:gd fmla="*/ 533758497 h 1335" name="T5"/>
              <a:gd fmla="*/ 1370396449 w 1335" name="T6"/>
              <a:gd fmla="*/ 453394036 h 1335" name="T7"/>
              <a:gd fmla="*/ 1390742800 w 1335" name="T8"/>
              <a:gd fmla="*/ 261481570 h 1335" name="T9"/>
              <a:gd fmla="*/ 1198048697 w 1335" name="T10"/>
              <a:gd fmla="*/ 262680811 h 1335" name="T11"/>
              <a:gd fmla="*/ 1144190708 w 1335" name="T12"/>
              <a:gd fmla="*/ 77964884 h 1335" name="T13"/>
              <a:gd fmla="*/ 958678764 w 1335" name="T14"/>
              <a:gd fmla="*/ 149932470 h 1335" name="T15"/>
              <a:gd fmla="*/ 836599562 w 1335" name="T16"/>
              <a:gd fmla="*/ 0 h 1335" name="T17"/>
              <a:gd fmla="*/ 701355074 w 1335" name="T18"/>
              <a:gd fmla="*/ 137937872 h 1335" name="T19"/>
              <a:gd fmla="*/ 532598949 w 1335" name="T20"/>
              <a:gd fmla="*/ 41981092 h 1335" name="T21"/>
              <a:gd fmla="*/ 452410388 w 1335" name="T22"/>
              <a:gd fmla="*/ 227896259 h 1335" name="T23"/>
              <a:gd fmla="*/ 260914222 w 1335" name="T24"/>
              <a:gd fmla="*/ 207505881 h 1335" name="T25"/>
              <a:gd fmla="*/ 263307911 w 1335" name="T26"/>
              <a:gd fmla="*/ 400618683 h 1335" name="T27"/>
              <a:gd fmla="*/ 77794873 w 1335" name="T28"/>
              <a:gd fmla="*/ 454594372 h 1335" name="T29"/>
              <a:gd fmla="*/ 149606618 w 1335" name="T30"/>
              <a:gd fmla="*/ 641708780 h 1335" name="T31"/>
              <a:gd fmla="*/ 0 w 1335" name="T32"/>
              <a:gd fmla="*/ 762853997 h 1335" name="T33"/>
              <a:gd fmla="*/ 137638176 w 1335" name="T34"/>
              <a:gd fmla="*/ 898393388 h 1335" name="T35"/>
              <a:gd fmla="*/ 41889547 w 1335" name="T36"/>
              <a:gd fmla="*/ 1067515899 h 1335" name="T37"/>
              <a:gd fmla="*/ 227401491 w 1335" name="T38"/>
              <a:gd fmla="*/ 1147880360 h 1335" name="T39"/>
              <a:gd fmla="*/ 207055140 w 1335" name="T40"/>
              <a:gd fmla="*/ 1339792827 h 1335" name="T41"/>
              <a:gd fmla="*/ 399749243 w 1335" name="T42"/>
              <a:gd fmla="*/ 1338593586 h 1335" name="T43"/>
              <a:gd fmla="*/ 453607232 w 1335" name="T44"/>
              <a:gd fmla="*/ 1523309513 h 1335" name="T45"/>
              <a:gd fmla="*/ 640316020 w 1335" name="T46"/>
              <a:gd fmla="*/ 1451341927 h 1335" name="T47"/>
              <a:gd fmla="*/ 761198378 w 1335" name="T48"/>
              <a:gd fmla="*/ 1601274397 h 1335" name="T49"/>
              <a:gd fmla="*/ 896442866 w 1335" name="T50"/>
              <a:gd fmla="*/ 1463336525 h 1335" name="T51"/>
              <a:gd fmla="*/ 1065198991 w 1335" name="T52"/>
              <a:gd fmla="*/ 1558094065 h 1335" name="T53"/>
              <a:gd fmla="*/ 1145387552 w 1335" name="T54"/>
              <a:gd fmla="*/ 1373378138 h 1335" name="T55"/>
              <a:gd fmla="*/ 1336883718 w 1335" name="T56"/>
              <a:gd fmla="*/ 1393768516 h 1335" name="T57"/>
              <a:gd fmla="*/ 1335686873 w 1335" name="T58"/>
              <a:gd fmla="*/ 1200655714 h 1335" name="T59"/>
              <a:gd fmla="*/ 1521199912 w 1335" name="T60"/>
              <a:gd fmla="*/ 1146680024 h 1335" name="T61"/>
              <a:gd fmla="*/ 1448191322 w 1335" name="T62"/>
              <a:gd fmla="*/ 960764857 h 1335" name="T63"/>
              <a:gd fmla="*/ 928757659 w 1335" name="T64"/>
              <a:gd fmla="*/ 1259429461 h 1335" name="T65"/>
              <a:gd fmla="*/ 670237125 w 1335" name="T66"/>
              <a:gd fmla="*/ 343044177 h 1335" name="T67"/>
              <a:gd fmla="*/ 928757659 w 1335" name="T68"/>
              <a:gd fmla="*/ 1259429461 h 133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335" name="T105"/>
              <a:gd fmla="*/ 0 h 1335" name="T106"/>
              <a:gd fmla="*/ 1335 w 1335" name="T107"/>
              <a:gd fmla="*/ 1335 h 133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335" w="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5" name="Freeform 242"/>
          <p:cNvSpPr>
            <a:spLocks noChangeArrowheads="1" noEditPoints="1"/>
          </p:cNvSpPr>
          <p:nvPr/>
        </p:nvSpPr>
        <p:spPr bwMode="auto">
          <a:xfrm>
            <a:off x="3598064" y="4695820"/>
            <a:ext cx="932259" cy="931069"/>
          </a:xfrm>
          <a:custGeom>
            <a:gdLst>
              <a:gd fmla="*/ 1214977973 w 1135" name="T0"/>
              <a:gd fmla="*/ 651949556 h 1134" name="T1"/>
              <a:gd fmla="*/ 1361302936 w 1135" name="T2"/>
              <a:gd fmla="*/ 565661760 h 1134" name="T3"/>
              <a:gd fmla="*/ 1327719709 w 1135" name="T4"/>
              <a:gd fmla="*/ 439825711 h 1134" name="T5"/>
              <a:gd fmla="*/ 1157407352 w 1135" name="T6"/>
              <a:gd fmla="*/ 438628075 h 1134" name="T7"/>
              <a:gd fmla="*/ 1038668493 w 1135" name="T8"/>
              <a:gd fmla="*/ 284029063 h 1134" name="T9"/>
              <a:gd fmla="*/ 1080646159 w 1135" name="T10"/>
              <a:gd fmla="*/ 118644761 h 1134" name="T11"/>
              <a:gd fmla="*/ 969103628 w 1135" name="T12"/>
              <a:gd fmla="*/ 53929735 h 1134" name="T13"/>
              <a:gd fmla="*/ 846766058 w 1135" name="T14"/>
              <a:gd fmla="*/ 172574496 h 1134" name="T15"/>
              <a:gd fmla="*/ 652466308 w 1135" name="T16"/>
              <a:gd fmla="*/ 147407724 h 1134" name="T17"/>
              <a:gd fmla="*/ 566110376 w 1135" name="T18"/>
              <a:gd fmla="*/ 0 h 1134" name="T19"/>
              <a:gd fmla="*/ 440174095 w 1135" name="T20"/>
              <a:gd fmla="*/ 33555696 h 1134" name="T21"/>
              <a:gd fmla="*/ 437775684 w 1135" name="T22"/>
              <a:gd fmla="*/ 203733826 h 1134" name="T23"/>
              <a:gd fmla="*/ 284254394 w 1135" name="T24"/>
              <a:gd fmla="*/ 322379681 h 1134" name="T25"/>
              <a:gd fmla="*/ 118738858 w 1135" name="T26"/>
              <a:gd fmla="*/ 280433966 h 1134" name="T27"/>
              <a:gd fmla="*/ 53971910 w 1135" name="T28"/>
              <a:gd fmla="*/ 391888534 h 1134" name="T29"/>
              <a:gd fmla="*/ 172711863 w 1135" name="T30"/>
              <a:gd fmla="*/ 514129486 h 1134" name="T31"/>
              <a:gd fmla="*/ 147524169 w 1135" name="T32"/>
              <a:gd fmla="*/ 707076927 h 1134" name="T33"/>
              <a:gd fmla="*/ 0 w 1135" name="T34"/>
              <a:gd fmla="*/ 794563452 h 1134" name="T35"/>
              <a:gd fmla="*/ 33583227 w 1135" name="T36"/>
              <a:gd fmla="*/ 919200771 h 1134" name="T37"/>
              <a:gd fmla="*/ 205094790 w 1135" name="T38"/>
              <a:gd fmla="*/ 921597137 h 1134" name="T39"/>
              <a:gd fmla="*/ 322634442 w 1135" name="T40"/>
              <a:gd fmla="*/ 1076195055 h 1134" name="T41"/>
              <a:gd fmla="*/ 280656777 w 1135" name="T42"/>
              <a:gd fmla="*/ 1241579357 h 1134" name="T43"/>
              <a:gd fmla="*/ 393398513 w 1135" name="T44"/>
              <a:gd fmla="*/ 1306295477 h 1134" name="T45"/>
              <a:gd fmla="*/ 514536877 w 1135" name="T46"/>
              <a:gd fmla="*/ 1187649622 h 1134" name="T47"/>
              <a:gd fmla="*/ 708836628 w 1135" name="T48"/>
              <a:gd fmla="*/ 1212817488 h 1134" name="T49"/>
              <a:gd fmla="*/ 796391765 w 1135" name="T50"/>
              <a:gd fmla="*/ 1359026482 h 1134" name="T51"/>
              <a:gd fmla="*/ 921128841 w 1135" name="T52"/>
              <a:gd fmla="*/ 1325470786 h 1134" name="T53"/>
              <a:gd fmla="*/ 923527251 w 1135" name="T54"/>
              <a:gd fmla="*/ 1155292656 h 1134" name="T55"/>
              <a:gd fmla="*/ 1078247748 w 1135" name="T56"/>
              <a:gd fmla="*/ 1036646801 h 1134" name="T57"/>
              <a:gd fmla="*/ 1242564078 w 1135" name="T58"/>
              <a:gd fmla="*/ 1078592516 h 1134" name="T59"/>
              <a:gd fmla="*/ 1307331026 w 1135" name="T60"/>
              <a:gd fmla="*/ 967137948 h 1134" name="T61"/>
              <a:gd fmla="*/ 1189790278 w 1135" name="T62"/>
              <a:gd fmla="*/ 844896996 h 1134" name="T63"/>
              <a:gd fmla="*/ 1214977973 w 1135" name="T64"/>
              <a:gd fmla="*/ 651949556 h 1134" name="T65"/>
              <a:gd fmla="*/ 711236134 w 1135" name="T66"/>
              <a:gd fmla="*/ 1053425744 h 1134" name="T67"/>
              <a:gd fmla="*/ 307042582 w 1135" name="T68"/>
              <a:gd fmla="*/ 710673118 h 1134" name="T69"/>
              <a:gd fmla="*/ 651266007 w 1135" name="T70"/>
              <a:gd fmla="*/ 306799469 h 1134" name="T71"/>
              <a:gd fmla="*/ 1054260354 w 1135" name="T72"/>
              <a:gd fmla="*/ 649552095 h 1134" name="T73"/>
              <a:gd fmla="*/ 711236134 w 1135" name="T74"/>
              <a:gd fmla="*/ 1053425744 h 113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135" name="T114"/>
              <a:gd fmla="*/ 0 h 1134" name="T115"/>
              <a:gd fmla="*/ 1135 w 1135" name="T116"/>
              <a:gd fmla="*/ 1134 h 113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134" w="1135">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grpSp>
        <p:nvGrpSpPr>
          <p:cNvPr id="26" name="组合 13"/>
          <p:cNvGrpSpPr/>
          <p:nvPr/>
        </p:nvGrpSpPr>
        <p:grpSpPr>
          <a:xfrm>
            <a:off x="6325170" y="2232402"/>
            <a:ext cx="2758679" cy="346249"/>
            <a:chExt cx="3240360" cy="346442"/>
          </a:xfrm>
          <a:solidFill>
            <a:srgbClr val="00B0F0"/>
          </a:solidFill>
          <a:effectLst>
            <a:outerShdw algn="tl" blurRad="50800" dir="2700000" dist="38100" rotWithShape="0">
              <a:prstClr val="black">
                <a:alpha val="40000"/>
              </a:prstClr>
            </a:outerShdw>
          </a:effectLst>
        </p:grpSpPr>
        <p:sp>
          <p:nvSpPr>
            <p:cNvPr id="27" name="矩形 14"/>
            <p:cNvSpPr>
              <a:spLocks noChangeArrowheads="1"/>
            </p:cNvSpPr>
            <p:nvPr/>
          </p:nvSpPr>
          <p:spPr bwMode="auto">
            <a:xfrm>
              <a:off x="0" y="1900"/>
              <a:ext cx="3240360" cy="326896"/>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28" name="文本框 11"/>
            <p:cNvSpPr>
              <a:spLocks noChangeArrowheads="1"/>
            </p:cNvSpPr>
            <p:nvPr/>
          </p:nvSpPr>
          <p:spPr bwMode="auto">
            <a:xfrm>
              <a:off x="72008" y="0"/>
              <a:ext cx="1952110" cy="346442"/>
            </a:xfrm>
            <a:prstGeom prst="rect">
              <a:avLst/>
            </a:prstGeom>
            <a:noFill/>
            <a:ln>
              <a:noFill/>
            </a:ln>
            <a:effectLst/>
            <a:extLst/>
          </p:spPr>
          <p:txBody>
            <a:bodyPr anchor="t" anchorCtr="0" bIns="34290" compatLnSpc="1" lIns="68580" numCol="1" rIns="68580" tIns="34290" vert="horz" wrap="square">
              <a:prstTxWarp prst="textNoShape">
                <a:avLst/>
              </a:prstTxWarp>
            </a:bodyPr>
            <a:lstStyle/>
            <a:p>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1    标题文字</a:t>
              </a:r>
            </a:p>
          </p:txBody>
        </p:sp>
      </p:grpSp>
      <p:sp>
        <p:nvSpPr>
          <p:cNvPr id="29" name="矩形 17"/>
          <p:cNvSpPr>
            <a:spLocks noChangeArrowheads="1"/>
          </p:cNvSpPr>
          <p:nvPr/>
        </p:nvSpPr>
        <p:spPr bwMode="auto">
          <a:xfrm>
            <a:off x="6291833" y="2613403"/>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grpSp>
        <p:nvGrpSpPr>
          <p:cNvPr id="30" name="组合 18"/>
          <p:cNvGrpSpPr/>
          <p:nvPr/>
        </p:nvGrpSpPr>
        <p:grpSpPr>
          <a:xfrm>
            <a:off x="6325170" y="3480177"/>
            <a:ext cx="2758679" cy="346249"/>
            <a:chExt cx="3240360" cy="346442"/>
          </a:xfrm>
          <a:solidFill>
            <a:srgbClr val="00B0F0"/>
          </a:solidFill>
          <a:effectLst>
            <a:outerShdw algn="tl" blurRad="50800" dir="2700000" dist="38100" rotWithShape="0">
              <a:prstClr val="black">
                <a:alpha val="40000"/>
              </a:prstClr>
            </a:outerShdw>
          </a:effectLst>
        </p:grpSpPr>
        <p:sp>
          <p:nvSpPr>
            <p:cNvPr id="31" name="矩形 19"/>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2" name="文本框 11"/>
            <p:cNvSpPr>
              <a:spLocks noChangeArrowheads="1"/>
            </p:cNvSpPr>
            <p:nvPr/>
          </p:nvSpPr>
          <p:spPr bwMode="auto">
            <a:xfrm>
              <a:off x="72008" y="0"/>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2    标题文字</a:t>
              </a:r>
            </a:p>
          </p:txBody>
        </p:sp>
      </p:grpSp>
      <p:sp>
        <p:nvSpPr>
          <p:cNvPr id="33" name="矩形 21"/>
          <p:cNvSpPr>
            <a:spLocks noChangeArrowheads="1"/>
          </p:cNvSpPr>
          <p:nvPr/>
        </p:nvSpPr>
        <p:spPr bwMode="auto">
          <a:xfrm>
            <a:off x="6291833" y="3861178"/>
            <a:ext cx="2908697" cy="456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a:t>
            </a:r>
          </a:p>
        </p:txBody>
      </p:sp>
      <p:grpSp>
        <p:nvGrpSpPr>
          <p:cNvPr id="34" name="组合 22"/>
          <p:cNvGrpSpPr/>
          <p:nvPr/>
        </p:nvGrpSpPr>
        <p:grpSpPr>
          <a:xfrm>
            <a:off x="6325170" y="4531499"/>
            <a:ext cx="2758679" cy="346249"/>
            <a:chExt cx="3240360" cy="346442"/>
          </a:xfrm>
          <a:solidFill>
            <a:srgbClr val="00B0F0"/>
          </a:solidFill>
          <a:effectLst>
            <a:outerShdw algn="tl" blurRad="50800" dir="2700000" dist="38100" rotWithShape="0">
              <a:prstClr val="black">
                <a:alpha val="40000"/>
              </a:prstClr>
            </a:outerShdw>
          </a:effectLst>
        </p:grpSpPr>
        <p:sp>
          <p:nvSpPr>
            <p:cNvPr id="3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6" name="文本框 11"/>
            <p:cNvSpPr>
              <a:spLocks noChangeArrowheads="1"/>
            </p:cNvSpPr>
            <p:nvPr/>
          </p:nvSpPr>
          <p:spPr bwMode="auto">
            <a:xfrm>
              <a:off x="72009" y="0"/>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3    标题文字</a:t>
              </a:r>
            </a:p>
          </p:txBody>
        </p:sp>
      </p:grpSp>
      <p:sp>
        <p:nvSpPr>
          <p:cNvPr id="37" name="矩形 25"/>
          <p:cNvSpPr>
            <a:spLocks noChangeArrowheads="1"/>
          </p:cNvSpPr>
          <p:nvPr/>
        </p:nvSpPr>
        <p:spPr bwMode="auto">
          <a:xfrm>
            <a:off x="6291833" y="4912500"/>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spTree>
    <p:custDataLst>
      <p:tags r:id="rId4"/>
    </p:custDataLst>
    <p:extLst>
      <p:ext uri="{BB962C8B-B14F-4D97-AF65-F5344CB8AC3E}">
        <p14:creationId val="4223546516"/>
      </p:ext>
    </p:extLst>
  </p:cSld>
  <p:clrMapOvr>
    <a:masterClrMapping/>
  </p:clrMapOvr>
  <mc:AlternateContent>
    <mc:Choice Requires="p14">
      <p:transition advTm="2977" p14:dur="2000" spd="slow"/>
    </mc:Choice>
    <mc:Fallback>
      <p:transition advTm="2977"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25"/>
                                        </p:tgtEl>
                                        <p:attrNameLst>
                                          <p:attrName>style.visibility</p:attrName>
                                        </p:attrNameLst>
                                      </p:cBhvr>
                                      <p:to>
                                        <p:strVal val="visible"/>
                                      </p:to>
                                    </p:set>
                                    <p:anim calcmode="lin" valueType="num">
                                      <p:cBhvr>
                                        <p:cTn dur="500" fill="hold" id="10"/>
                                        <p:tgtEl>
                                          <p:spTgt spid="25"/>
                                        </p:tgtEl>
                                        <p:attrNameLst>
                                          <p:attrName>ppt_w</p:attrName>
                                        </p:attrNameLst>
                                      </p:cBhvr>
                                      <p:tavLst>
                                        <p:tav tm="0">
                                          <p:val>
                                            <p:fltVal val="0"/>
                                          </p:val>
                                        </p:tav>
                                        <p:tav tm="100000">
                                          <p:val>
                                            <p:strVal val="#ppt_w"/>
                                          </p:val>
                                        </p:tav>
                                      </p:tavLst>
                                    </p:anim>
                                    <p:anim calcmode="lin" valueType="num">
                                      <p:cBhvr>
                                        <p:cTn dur="500" fill="hold" id="11"/>
                                        <p:tgtEl>
                                          <p:spTgt spid="25"/>
                                        </p:tgtEl>
                                        <p:attrNameLst>
                                          <p:attrName>ppt_h</p:attrName>
                                        </p:attrNameLst>
                                      </p:cBhvr>
                                      <p:tavLst>
                                        <p:tav tm="0">
                                          <p:val>
                                            <p:fltVal val="0"/>
                                          </p:val>
                                        </p:tav>
                                        <p:tav tm="100000">
                                          <p:val>
                                            <p:strVal val="#ppt_h"/>
                                          </p:val>
                                        </p:tav>
                                      </p:tavLst>
                                    </p:anim>
                                    <p:animEffect filter="">
                                      <p:cBhvr>
                                        <p:cTn dur="500" id="12"/>
                                        <p:tgtEl>
                                          <p:spTgt spid="25"/>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22"/>
                                        </p:tgtEl>
                                        <p:attrNameLst>
                                          <p:attrName>style.visibility</p:attrName>
                                        </p:attrNameLst>
                                      </p:cBhvr>
                                      <p:to>
                                        <p:strVal val="visible"/>
                                      </p:to>
                                    </p:set>
                                    <p:anim calcmode="lin" valueType="num">
                                      <p:cBhvr>
                                        <p:cTn dur="500" fill="hold" id="15"/>
                                        <p:tgtEl>
                                          <p:spTgt spid="22"/>
                                        </p:tgtEl>
                                        <p:attrNameLst>
                                          <p:attrName>ppt_w</p:attrName>
                                        </p:attrNameLst>
                                      </p:cBhvr>
                                      <p:tavLst>
                                        <p:tav tm="0">
                                          <p:val>
                                            <p:fltVal val="0"/>
                                          </p:val>
                                        </p:tav>
                                        <p:tav tm="100000">
                                          <p:val>
                                            <p:strVal val="#ppt_w"/>
                                          </p:val>
                                        </p:tav>
                                      </p:tavLst>
                                    </p:anim>
                                    <p:anim calcmode="lin" valueType="num">
                                      <p:cBhvr>
                                        <p:cTn dur="500" fill="hold" id="16"/>
                                        <p:tgtEl>
                                          <p:spTgt spid="22"/>
                                        </p:tgtEl>
                                        <p:attrNameLst>
                                          <p:attrName>ppt_h</p:attrName>
                                        </p:attrNameLst>
                                      </p:cBhvr>
                                      <p:tavLst>
                                        <p:tav tm="0">
                                          <p:val>
                                            <p:fltVal val="0"/>
                                          </p:val>
                                        </p:tav>
                                        <p:tav tm="100000">
                                          <p:val>
                                            <p:strVal val="#ppt_h"/>
                                          </p:val>
                                        </p:tav>
                                      </p:tavLst>
                                    </p:anim>
                                    <p:animEffect filter="">
                                      <p:cBhvr>
                                        <p:cTn dur="500" id="17"/>
                                        <p:tgtEl>
                                          <p:spTgt spid="22"/>
                                        </p:tgtEl>
                                      </p:cBhvr>
                                    </p:animEffect>
                                  </p:childTnLst>
                                </p:cTn>
                              </p:par>
                              <p:par>
                                <p:cTn fill="hold" grpId="0" id="18" nodeType="withEffect" presetClass="entr" presetID="10" presetSubtype="0">
                                  <p:stCondLst>
                                    <p:cond delay="750"/>
                                  </p:stCondLst>
                                  <p:childTnLst>
                                    <p:set>
                                      <p:cBhvr>
                                        <p:cTn dur="1" fill="hold" id="19">
                                          <p:stCondLst>
                                            <p:cond delay="0"/>
                                          </p:stCondLst>
                                        </p:cTn>
                                        <p:tgtEl>
                                          <p:spTgt spid="23"/>
                                        </p:tgtEl>
                                        <p:attrNameLst>
                                          <p:attrName>style.visibility</p:attrName>
                                        </p:attrNameLst>
                                      </p:cBhvr>
                                      <p:to>
                                        <p:strVal val="visible"/>
                                      </p:to>
                                    </p:set>
                                    <p:anim calcmode="lin" valueType="num">
                                      <p:cBhvr>
                                        <p:cTn dur="500" fill="hold" id="20"/>
                                        <p:tgtEl>
                                          <p:spTgt spid="23"/>
                                        </p:tgtEl>
                                        <p:attrNameLst>
                                          <p:attrName>ppt_w</p:attrName>
                                        </p:attrNameLst>
                                      </p:cBhvr>
                                      <p:tavLst>
                                        <p:tav tm="0">
                                          <p:val>
                                            <p:fltVal val="0"/>
                                          </p:val>
                                        </p:tav>
                                        <p:tav tm="100000">
                                          <p:val>
                                            <p:strVal val="#ppt_w"/>
                                          </p:val>
                                        </p:tav>
                                      </p:tavLst>
                                    </p:anim>
                                    <p:anim calcmode="lin" valueType="num">
                                      <p:cBhvr>
                                        <p:cTn dur="500" fill="hold" id="21"/>
                                        <p:tgtEl>
                                          <p:spTgt spid="23"/>
                                        </p:tgtEl>
                                        <p:attrNameLst>
                                          <p:attrName>ppt_h</p:attrName>
                                        </p:attrNameLst>
                                      </p:cBhvr>
                                      <p:tavLst>
                                        <p:tav tm="0">
                                          <p:val>
                                            <p:fltVal val="0"/>
                                          </p:val>
                                        </p:tav>
                                        <p:tav tm="100000">
                                          <p:val>
                                            <p:strVal val="#ppt_h"/>
                                          </p:val>
                                        </p:tav>
                                      </p:tavLst>
                                    </p:anim>
                                    <p:animEffect filter="">
                                      <p:cBhvr>
                                        <p:cTn dur="500" id="22"/>
                                        <p:tgtEl>
                                          <p:spTgt spid="23"/>
                                        </p:tgtEl>
                                      </p:cBhvr>
                                    </p:animEffect>
                                  </p:childTnLst>
                                </p:cTn>
                              </p:par>
                              <p:par>
                                <p:cTn fill="hold" grpId="0" id="23" nodeType="withEffect" presetClass="entr" presetID="10" presetSubtype="0">
                                  <p:stCondLst>
                                    <p:cond delay="500"/>
                                  </p:stCondLst>
                                  <p:childTnLst>
                                    <p:set>
                                      <p:cBhvr>
                                        <p:cTn dur="1" fill="hold" id="24">
                                          <p:stCondLst>
                                            <p:cond delay="0"/>
                                          </p:stCondLst>
                                        </p:cTn>
                                        <p:tgtEl>
                                          <p:spTgt spid="24"/>
                                        </p:tgtEl>
                                        <p:attrNameLst>
                                          <p:attrName>style.visibility</p:attrName>
                                        </p:attrNameLst>
                                      </p:cBhvr>
                                      <p:to>
                                        <p:strVal val="visible"/>
                                      </p:to>
                                    </p:set>
                                    <p:anim calcmode="lin" valueType="num">
                                      <p:cBhvr>
                                        <p:cTn dur="500" fill="hold" id="25"/>
                                        <p:tgtEl>
                                          <p:spTgt spid="24"/>
                                        </p:tgtEl>
                                        <p:attrNameLst>
                                          <p:attrName>ppt_w</p:attrName>
                                        </p:attrNameLst>
                                      </p:cBhvr>
                                      <p:tavLst>
                                        <p:tav tm="0">
                                          <p:val>
                                            <p:fltVal val="0"/>
                                          </p:val>
                                        </p:tav>
                                        <p:tav tm="100000">
                                          <p:val>
                                            <p:strVal val="#ppt_w"/>
                                          </p:val>
                                        </p:tav>
                                      </p:tavLst>
                                    </p:anim>
                                    <p:anim calcmode="lin" valueType="num">
                                      <p:cBhvr>
                                        <p:cTn dur="500" fill="hold" id="26"/>
                                        <p:tgtEl>
                                          <p:spTgt spid="24"/>
                                        </p:tgtEl>
                                        <p:attrNameLst>
                                          <p:attrName>ppt_h</p:attrName>
                                        </p:attrNameLst>
                                      </p:cBhvr>
                                      <p:tavLst>
                                        <p:tav tm="0">
                                          <p:val>
                                            <p:fltVal val="0"/>
                                          </p:val>
                                        </p:tav>
                                        <p:tav tm="100000">
                                          <p:val>
                                            <p:strVal val="#ppt_h"/>
                                          </p:val>
                                        </p:tav>
                                      </p:tavLst>
                                    </p:anim>
                                    <p:animEffect filter="">
                                      <p:cBhvr>
                                        <p:cTn dur="500" id="27"/>
                                        <p:tgtEl>
                                          <p:spTgt spid="24"/>
                                        </p:tgtEl>
                                      </p:cBhvr>
                                    </p:animEffect>
                                  </p:childTnLst>
                                </p:cTn>
                              </p:par>
                              <p:par>
                                <p:cTn fill="hold" grpId="1" id="28" nodeType="withEffect" presetClass="emph" presetID="8" presetSubtype="0">
                                  <p:stCondLst>
                                    <p:cond delay="750"/>
                                  </p:stCondLst>
                                  <p:childTnLst>
                                    <p:animRot by="21600000">
                                      <p:cBhvr>
                                        <p:cTn dur="4000" fill="hold" id="29"/>
                                        <p:tgtEl>
                                          <p:spTgt spid="23"/>
                                        </p:tgtEl>
                                        <p:attrNameLst>
                                          <p:attrName>r</p:attrName>
                                        </p:attrNameLst>
                                      </p:cBhvr>
                                    </p:animRot>
                                  </p:childTnLst>
                                </p:cTn>
                              </p:par>
                              <p:par>
                                <p:cTn fill="hold" grpId="1" id="30" nodeType="withEffect" presetClass="emph" presetID="8" presetSubtype="0">
                                  <p:stCondLst>
                                    <p:cond delay="500"/>
                                  </p:stCondLst>
                                  <p:childTnLst>
                                    <p:animRot by="-21600000">
                                      <p:cBhvr>
                                        <p:cTn dur="4000" fill="hold" id="31"/>
                                        <p:tgtEl>
                                          <p:spTgt spid="24"/>
                                        </p:tgtEl>
                                        <p:attrNameLst>
                                          <p:attrName>r</p:attrName>
                                        </p:attrNameLst>
                                      </p:cBhvr>
                                    </p:animRot>
                                  </p:childTnLst>
                                </p:cTn>
                              </p:par>
                              <p:par>
                                <p:cTn fill="hold" grpId="1" id="32" nodeType="withEffect" presetClass="emph" presetID="8" presetSubtype="0">
                                  <p:stCondLst>
                                    <p:cond delay="750"/>
                                  </p:stCondLst>
                                  <p:childTnLst>
                                    <p:animRot by="-21600000">
                                      <p:cBhvr>
                                        <p:cTn dur="4000" fill="hold" id="33"/>
                                        <p:tgtEl>
                                          <p:spTgt spid="22"/>
                                        </p:tgtEl>
                                        <p:attrNameLst>
                                          <p:attrName>r</p:attrName>
                                        </p:attrNameLst>
                                      </p:cBhvr>
                                    </p:animRot>
                                  </p:childTnLst>
                                </p:cTn>
                              </p:par>
                              <p:par>
                                <p:cTn fill="hold" grpId="1" id="34" nodeType="withEffect" presetClass="emph" presetID="8" presetSubtype="0">
                                  <p:stCondLst>
                                    <p:cond delay="750"/>
                                  </p:stCondLst>
                                  <p:childTnLst>
                                    <p:animRot by="21600000">
                                      <p:cBhvr>
                                        <p:cTn dur="4000" fill="hold" id="35"/>
                                        <p:tgtEl>
                                          <p:spTgt spid="25"/>
                                        </p:tgtEl>
                                        <p:attrNameLst>
                                          <p:attrName>r</p:attrName>
                                        </p:attrNameLst>
                                      </p:cBhvr>
                                    </p:animRot>
                                  </p:childTnLst>
                                </p:cTn>
                              </p:par>
                              <p:par>
                                <p:cTn fill="hold" id="36" nodeType="withEffect" presetClass="entr" presetID="2" presetSubtype="2">
                                  <p:stCondLst>
                                    <p:cond delay="0"/>
                                  </p:stCondLst>
                                  <p:childTnLst>
                                    <p:set>
                                      <p:cBhvr>
                                        <p:cTn dur="1" fill="hold" id="37">
                                          <p:stCondLst>
                                            <p:cond delay="0"/>
                                          </p:stCondLst>
                                        </p:cTn>
                                        <p:tgtEl>
                                          <p:spTgt spid="26"/>
                                        </p:tgtEl>
                                        <p:attrNameLst>
                                          <p:attrName>style.visibility</p:attrName>
                                        </p:attrNameLst>
                                      </p:cBhvr>
                                      <p:to>
                                        <p:strVal val="visible"/>
                                      </p:to>
                                    </p:set>
                                    <p:anim calcmode="lin" valueType="num">
                                      <p:cBhvr>
                                        <p:cTn dur="750" fill="hold" id="38"/>
                                        <p:tgtEl>
                                          <p:spTgt spid="26"/>
                                        </p:tgtEl>
                                        <p:attrNameLst>
                                          <p:attrName>ppt_x</p:attrName>
                                        </p:attrNameLst>
                                      </p:cBhvr>
                                      <p:tavLst>
                                        <p:tav tm="0">
                                          <p:val>
                                            <p:strVal val="1+#ppt_w/2"/>
                                          </p:val>
                                        </p:tav>
                                        <p:tav tm="100000">
                                          <p:val>
                                            <p:strVal val="#ppt_x"/>
                                          </p:val>
                                        </p:tav>
                                      </p:tavLst>
                                    </p:anim>
                                    <p:anim calcmode="lin" valueType="num">
                                      <p:cBhvr>
                                        <p:cTn dur="750" fill="hold" id="39"/>
                                        <p:tgtEl>
                                          <p:spTgt spid="26"/>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750"/>
                            </p:stCondLst>
                            <p:childTnLst>
                              <p:par>
                                <p:cTn fill="hold" grpId="0" id="41" nodeType="afterEffect" presetClass="entr" presetID="22" presetSubtype="1">
                                  <p:stCondLst>
                                    <p:cond delay="0"/>
                                  </p:stCondLst>
                                  <p:childTnLst>
                                    <p:set>
                                      <p:cBhvr>
                                        <p:cTn dur="1" fill="hold" id="42">
                                          <p:stCondLst>
                                            <p:cond delay="0"/>
                                          </p:stCondLst>
                                        </p:cTn>
                                        <p:tgtEl>
                                          <p:spTgt spid="29"/>
                                        </p:tgtEl>
                                        <p:attrNameLst>
                                          <p:attrName>style.visibility</p:attrName>
                                        </p:attrNameLst>
                                      </p:cBhvr>
                                      <p:to>
                                        <p:strVal val="visible"/>
                                      </p:to>
                                    </p:set>
                                    <p:animEffect filter="">
                                      <p:cBhvr>
                                        <p:cTn dur="750" id="43"/>
                                        <p:tgtEl>
                                          <p:spTgt spid="29"/>
                                        </p:tgtEl>
                                      </p:cBhvr>
                                    </p:animEffect>
                                  </p:childTnLst>
                                </p:cTn>
                              </p:par>
                              <p:par>
                                <p:cTn fill="hold" id="44" nodeType="withEffect" presetClass="entr" presetID="2" presetSubtype="2">
                                  <p:stCondLst>
                                    <p:cond delay="0"/>
                                  </p:stCondLst>
                                  <p:childTnLst>
                                    <p:set>
                                      <p:cBhvr>
                                        <p:cTn dur="1" fill="hold" id="45">
                                          <p:stCondLst>
                                            <p:cond delay="0"/>
                                          </p:stCondLst>
                                        </p:cTn>
                                        <p:tgtEl>
                                          <p:spTgt spid="30"/>
                                        </p:tgtEl>
                                        <p:attrNameLst>
                                          <p:attrName>style.visibility</p:attrName>
                                        </p:attrNameLst>
                                      </p:cBhvr>
                                      <p:to>
                                        <p:strVal val="visible"/>
                                      </p:to>
                                    </p:set>
                                    <p:anim calcmode="lin" valueType="num">
                                      <p:cBhvr>
                                        <p:cTn dur="750" fill="hold" id="46"/>
                                        <p:tgtEl>
                                          <p:spTgt spid="30"/>
                                        </p:tgtEl>
                                        <p:attrNameLst>
                                          <p:attrName>ppt_x</p:attrName>
                                        </p:attrNameLst>
                                      </p:cBhvr>
                                      <p:tavLst>
                                        <p:tav tm="0">
                                          <p:val>
                                            <p:strVal val="1+#ppt_w/2"/>
                                          </p:val>
                                        </p:tav>
                                        <p:tav tm="100000">
                                          <p:val>
                                            <p:strVal val="#ppt_x"/>
                                          </p:val>
                                        </p:tav>
                                      </p:tavLst>
                                    </p:anim>
                                    <p:anim calcmode="lin" valueType="num">
                                      <p:cBhvr>
                                        <p:cTn dur="750" fill="hold" id="47"/>
                                        <p:tgtEl>
                                          <p:spTgt spid="30"/>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500"/>
                            </p:stCondLst>
                            <p:childTnLst>
                              <p:par>
                                <p:cTn fill="hold" grpId="0" id="49" nodeType="afterEffect" presetClass="entr" presetID="22" presetSubtype="1">
                                  <p:stCondLst>
                                    <p:cond delay="0"/>
                                  </p:stCondLst>
                                  <p:childTnLst>
                                    <p:set>
                                      <p:cBhvr>
                                        <p:cTn dur="1" fill="hold" id="50">
                                          <p:stCondLst>
                                            <p:cond delay="0"/>
                                          </p:stCondLst>
                                        </p:cTn>
                                        <p:tgtEl>
                                          <p:spTgt spid="33"/>
                                        </p:tgtEl>
                                        <p:attrNameLst>
                                          <p:attrName>style.visibility</p:attrName>
                                        </p:attrNameLst>
                                      </p:cBhvr>
                                      <p:to>
                                        <p:strVal val="visible"/>
                                      </p:to>
                                    </p:set>
                                    <p:animEffect filter="">
                                      <p:cBhvr>
                                        <p:cTn dur="500" id="51"/>
                                        <p:tgtEl>
                                          <p:spTgt spid="33"/>
                                        </p:tgtEl>
                                      </p:cBhvr>
                                    </p:animEffect>
                                  </p:childTnLst>
                                </p:cTn>
                              </p:par>
                              <p:par>
                                <p:cTn fill="hold" id="52" nodeType="withEffect" presetClass="entr" presetID="2" presetSubtype="2">
                                  <p:stCondLst>
                                    <p:cond delay="0"/>
                                  </p:stCondLst>
                                  <p:childTnLst>
                                    <p:set>
                                      <p:cBhvr>
                                        <p:cTn dur="1" fill="hold" id="53">
                                          <p:stCondLst>
                                            <p:cond delay="0"/>
                                          </p:stCondLst>
                                        </p:cTn>
                                        <p:tgtEl>
                                          <p:spTgt spid="34"/>
                                        </p:tgtEl>
                                        <p:attrNameLst>
                                          <p:attrName>style.visibility</p:attrName>
                                        </p:attrNameLst>
                                      </p:cBhvr>
                                      <p:to>
                                        <p:strVal val="visible"/>
                                      </p:to>
                                    </p:set>
                                    <p:anim calcmode="lin" valueType="num">
                                      <p:cBhvr>
                                        <p:cTn dur="750" fill="hold" id="54"/>
                                        <p:tgtEl>
                                          <p:spTgt spid="34"/>
                                        </p:tgtEl>
                                        <p:attrNameLst>
                                          <p:attrName>ppt_x</p:attrName>
                                        </p:attrNameLst>
                                      </p:cBhvr>
                                      <p:tavLst>
                                        <p:tav tm="0">
                                          <p:val>
                                            <p:strVal val="1+#ppt_w/2"/>
                                          </p:val>
                                        </p:tav>
                                        <p:tav tm="100000">
                                          <p:val>
                                            <p:strVal val="#ppt_x"/>
                                          </p:val>
                                        </p:tav>
                                      </p:tavLst>
                                    </p:anim>
                                    <p:anim calcmode="lin" valueType="num">
                                      <p:cBhvr>
                                        <p:cTn dur="750" fill="hold" id="55"/>
                                        <p:tgtEl>
                                          <p:spTgt spid="34"/>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6250"/>
                            </p:stCondLst>
                            <p:childTnLst>
                              <p:par>
                                <p:cTn fill="hold" grpId="0" id="57" nodeType="afterEffect" presetClass="entr" presetID="22" presetSubtype="1">
                                  <p:stCondLst>
                                    <p:cond delay="0"/>
                                  </p:stCondLst>
                                  <p:childTnLst>
                                    <p:set>
                                      <p:cBhvr>
                                        <p:cTn dur="1" fill="hold" id="58">
                                          <p:stCondLst>
                                            <p:cond delay="0"/>
                                          </p:stCondLst>
                                        </p:cTn>
                                        <p:tgtEl>
                                          <p:spTgt spid="37"/>
                                        </p:tgtEl>
                                        <p:attrNameLst>
                                          <p:attrName>style.visibility</p:attrName>
                                        </p:attrNameLst>
                                      </p:cBhvr>
                                      <p:to>
                                        <p:strVal val="visible"/>
                                      </p:to>
                                    </p:set>
                                    <p:animEffect filter="">
                                      <p:cBhvr>
                                        <p:cTn dur="750" id="5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1" spid="22"/>
      <p:bldP grpId="0" spid="23"/>
      <p:bldP grpId="1" spid="23"/>
      <p:bldP grpId="0" spid="24"/>
      <p:bldP grpId="1" spid="24"/>
      <p:bldP grpId="0" spid="25"/>
      <p:bldP grpId="1" spid="25"/>
      <p:bldP grpId="0" spid="29"/>
      <p:bldP grpId="0" spid="33"/>
      <p:bldP grpId="0" spid="3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Oval 11"/>
          <p:cNvSpPr>
            <a:spLocks noChangeArrowheads="1"/>
          </p:cNvSpPr>
          <p:nvPr/>
        </p:nvSpPr>
        <p:spPr bwMode="auto">
          <a:xfrm>
            <a:off x="2578920" y="3634243"/>
            <a:ext cx="109970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7" name="Oval 9"/>
          <p:cNvSpPr>
            <a:spLocks noChangeArrowheads="1"/>
          </p:cNvSpPr>
          <p:nvPr/>
        </p:nvSpPr>
        <p:spPr bwMode="auto">
          <a:xfrm>
            <a:off x="4111265" y="2266091"/>
            <a:ext cx="110089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8" name="Oval 11"/>
          <p:cNvSpPr>
            <a:spLocks noChangeArrowheads="1"/>
          </p:cNvSpPr>
          <p:nvPr/>
        </p:nvSpPr>
        <p:spPr bwMode="auto">
          <a:xfrm>
            <a:off x="5659661" y="3634243"/>
            <a:ext cx="109970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9" name="Oval 13"/>
          <p:cNvSpPr>
            <a:spLocks noChangeArrowheads="1"/>
          </p:cNvSpPr>
          <p:nvPr/>
        </p:nvSpPr>
        <p:spPr bwMode="auto">
          <a:xfrm>
            <a:off x="8738605" y="3634243"/>
            <a:ext cx="109970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0" name="Line 14"/>
          <p:cNvSpPr>
            <a:spLocks noChangeShapeType="1"/>
          </p:cNvSpPr>
          <p:nvPr/>
        </p:nvSpPr>
        <p:spPr bwMode="auto">
          <a:xfrm>
            <a:off x="3200792" y="3494330"/>
            <a:ext cx="1379395"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11" name="Oval 15"/>
          <p:cNvSpPr>
            <a:spLocks noChangeArrowheads="1"/>
          </p:cNvSpPr>
          <p:nvPr/>
        </p:nvSpPr>
        <p:spPr bwMode="auto">
          <a:xfrm>
            <a:off x="3041309" y="3420540"/>
            <a:ext cx="15710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2" name="Oval 16"/>
          <p:cNvSpPr>
            <a:spLocks noChangeArrowheads="1"/>
          </p:cNvSpPr>
          <p:nvPr/>
        </p:nvSpPr>
        <p:spPr bwMode="auto">
          <a:xfrm>
            <a:off x="3075826"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3" name="Oval 17"/>
          <p:cNvSpPr>
            <a:spLocks noChangeArrowheads="1"/>
          </p:cNvSpPr>
          <p:nvPr/>
        </p:nvSpPr>
        <p:spPr bwMode="auto">
          <a:xfrm>
            <a:off x="4586139" y="3420540"/>
            <a:ext cx="15591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4" name="Oval 18"/>
          <p:cNvSpPr>
            <a:spLocks noChangeArrowheads="1"/>
          </p:cNvSpPr>
          <p:nvPr/>
        </p:nvSpPr>
        <p:spPr bwMode="auto">
          <a:xfrm>
            <a:off x="4620654"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5" name="Line 19"/>
          <p:cNvSpPr>
            <a:spLocks noChangeShapeType="1"/>
          </p:cNvSpPr>
          <p:nvPr/>
        </p:nvSpPr>
        <p:spPr bwMode="auto">
          <a:xfrm>
            <a:off x="4739670" y="3494330"/>
            <a:ext cx="1379396"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16" name="Oval 20"/>
          <p:cNvSpPr>
            <a:spLocks noChangeArrowheads="1"/>
          </p:cNvSpPr>
          <p:nvPr/>
        </p:nvSpPr>
        <p:spPr bwMode="auto">
          <a:xfrm>
            <a:off x="6119065" y="3420540"/>
            <a:ext cx="15591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7" name="Oval 21"/>
          <p:cNvSpPr>
            <a:spLocks noChangeArrowheads="1"/>
          </p:cNvSpPr>
          <p:nvPr/>
        </p:nvSpPr>
        <p:spPr bwMode="auto">
          <a:xfrm>
            <a:off x="6153578" y="3455057"/>
            <a:ext cx="86882"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18" name="Line 22"/>
          <p:cNvSpPr>
            <a:spLocks noChangeShapeType="1"/>
          </p:cNvSpPr>
          <p:nvPr/>
        </p:nvSpPr>
        <p:spPr bwMode="auto">
          <a:xfrm>
            <a:off x="6273784" y="3494330"/>
            <a:ext cx="1379395"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19" name="Oval 23"/>
          <p:cNvSpPr>
            <a:spLocks noChangeArrowheads="1"/>
          </p:cNvSpPr>
          <p:nvPr/>
        </p:nvSpPr>
        <p:spPr bwMode="auto">
          <a:xfrm>
            <a:off x="7653182" y="3420540"/>
            <a:ext cx="15591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20" name="Oval 24"/>
          <p:cNvSpPr>
            <a:spLocks noChangeArrowheads="1"/>
          </p:cNvSpPr>
          <p:nvPr/>
        </p:nvSpPr>
        <p:spPr bwMode="auto">
          <a:xfrm>
            <a:off x="7687697"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21" name="Line 25"/>
          <p:cNvSpPr>
            <a:spLocks noChangeShapeType="1"/>
          </p:cNvSpPr>
          <p:nvPr/>
        </p:nvSpPr>
        <p:spPr bwMode="auto">
          <a:xfrm>
            <a:off x="7813851" y="3494330"/>
            <a:ext cx="1379395"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22" name="Oval 26"/>
          <p:cNvSpPr>
            <a:spLocks noChangeArrowheads="1"/>
          </p:cNvSpPr>
          <p:nvPr/>
        </p:nvSpPr>
        <p:spPr bwMode="auto">
          <a:xfrm>
            <a:off x="9193249" y="3420540"/>
            <a:ext cx="15591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23" name="Oval 27"/>
          <p:cNvSpPr>
            <a:spLocks noChangeArrowheads="1"/>
          </p:cNvSpPr>
          <p:nvPr/>
        </p:nvSpPr>
        <p:spPr bwMode="auto">
          <a:xfrm>
            <a:off x="9227764"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24" name="Oval 29"/>
          <p:cNvSpPr>
            <a:spLocks noChangeArrowheads="1"/>
          </p:cNvSpPr>
          <p:nvPr/>
        </p:nvSpPr>
        <p:spPr bwMode="auto">
          <a:xfrm>
            <a:off x="7169974" y="2266091"/>
            <a:ext cx="109970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eaLnBrk="1" hangingPunct="1"/>
            <a:endParaRPr altLang="en-US" lang="zh-CN"/>
          </a:p>
        </p:txBody>
      </p:sp>
      <p:sp>
        <p:nvSpPr>
          <p:cNvPr id="25" name="Line 14"/>
          <p:cNvSpPr>
            <a:spLocks noChangeShapeType="1"/>
          </p:cNvSpPr>
          <p:nvPr/>
        </p:nvSpPr>
        <p:spPr bwMode="auto">
          <a:xfrm>
            <a:off x="2151069" y="3494330"/>
            <a:ext cx="879528"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26" name="Line 14"/>
          <p:cNvSpPr>
            <a:spLocks noChangeShapeType="1"/>
          </p:cNvSpPr>
          <p:nvPr/>
        </p:nvSpPr>
        <p:spPr bwMode="auto">
          <a:xfrm>
            <a:off x="9349160" y="3494330"/>
            <a:ext cx="880718"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27" name="TextBox 30"/>
          <p:cNvSpPr txBox="1">
            <a:spLocks noChangeArrowheads="1"/>
          </p:cNvSpPr>
          <p:nvPr/>
        </p:nvSpPr>
        <p:spPr bwMode="auto">
          <a:xfrm>
            <a:off x="2562865" y="4022235"/>
            <a:ext cx="111399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28" name="TextBox 31"/>
          <p:cNvSpPr txBox="1">
            <a:spLocks noChangeArrowheads="1"/>
          </p:cNvSpPr>
          <p:nvPr/>
        </p:nvSpPr>
        <p:spPr bwMode="auto">
          <a:xfrm>
            <a:off x="5653713" y="4022235"/>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29" name="TextBox 32"/>
          <p:cNvSpPr txBox="1">
            <a:spLocks noChangeArrowheads="1"/>
          </p:cNvSpPr>
          <p:nvPr/>
        </p:nvSpPr>
        <p:spPr bwMode="auto">
          <a:xfrm>
            <a:off x="8743369" y="4022235"/>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30" name="TextBox 33"/>
          <p:cNvSpPr txBox="1">
            <a:spLocks noChangeArrowheads="1"/>
          </p:cNvSpPr>
          <p:nvPr/>
        </p:nvSpPr>
        <p:spPr bwMode="auto">
          <a:xfrm>
            <a:off x="7167597" y="2665986"/>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31" name="TextBox 34"/>
          <p:cNvSpPr txBox="1">
            <a:spLocks noChangeArrowheads="1"/>
          </p:cNvSpPr>
          <p:nvPr/>
        </p:nvSpPr>
        <p:spPr bwMode="auto">
          <a:xfrm>
            <a:off x="4108885" y="2665986"/>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32" name="TextBox 35"/>
          <p:cNvSpPr txBox="1">
            <a:spLocks noChangeArrowheads="1"/>
          </p:cNvSpPr>
          <p:nvPr/>
        </p:nvSpPr>
        <p:spPr bwMode="auto">
          <a:xfrm>
            <a:off x="2562865" y="3081345"/>
            <a:ext cx="111399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2012年</a:t>
            </a:r>
          </a:p>
        </p:txBody>
      </p:sp>
      <p:sp>
        <p:nvSpPr>
          <p:cNvPr id="33" name="TextBox 36"/>
          <p:cNvSpPr txBox="1">
            <a:spLocks noChangeArrowheads="1"/>
          </p:cNvSpPr>
          <p:nvPr/>
        </p:nvSpPr>
        <p:spPr bwMode="auto">
          <a:xfrm>
            <a:off x="4098172" y="3653813"/>
            <a:ext cx="1112799"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2013年</a:t>
            </a:r>
          </a:p>
        </p:txBody>
      </p:sp>
      <p:sp>
        <p:nvSpPr>
          <p:cNvPr id="34" name="TextBox 37"/>
          <p:cNvSpPr txBox="1">
            <a:spLocks noChangeArrowheads="1"/>
          </p:cNvSpPr>
          <p:nvPr/>
        </p:nvSpPr>
        <p:spPr bwMode="auto">
          <a:xfrm>
            <a:off x="5642999" y="3081345"/>
            <a:ext cx="1112799"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2014年</a:t>
            </a:r>
          </a:p>
        </p:txBody>
      </p:sp>
      <p:sp>
        <p:nvSpPr>
          <p:cNvPr id="35" name="TextBox 38"/>
          <p:cNvSpPr txBox="1">
            <a:spLocks noChangeArrowheads="1"/>
          </p:cNvSpPr>
          <p:nvPr/>
        </p:nvSpPr>
        <p:spPr bwMode="auto">
          <a:xfrm>
            <a:off x="7239005" y="3653813"/>
            <a:ext cx="111280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2015年</a:t>
            </a:r>
          </a:p>
        </p:txBody>
      </p:sp>
      <p:sp>
        <p:nvSpPr>
          <p:cNvPr id="36" name="TextBox 39"/>
          <p:cNvSpPr txBox="1">
            <a:spLocks noChangeArrowheads="1"/>
          </p:cNvSpPr>
          <p:nvPr/>
        </p:nvSpPr>
        <p:spPr bwMode="auto">
          <a:xfrm>
            <a:off x="8692190" y="3081345"/>
            <a:ext cx="1112799"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2016年</a:t>
            </a:r>
          </a:p>
        </p:txBody>
      </p:sp>
    </p:spTree>
    <p:custDataLst>
      <p:tags r:id="rId4"/>
    </p:custDataLst>
    <p:extLst>
      <p:ext uri="{BB962C8B-B14F-4D97-AF65-F5344CB8AC3E}">
        <p14:creationId val="62922096"/>
      </p:ext>
    </p:extLst>
  </p:cSld>
  <p:clrMapOvr>
    <a:masterClrMapping/>
  </p:clrMapOvr>
  <mc:AlternateContent>
    <mc:Choice Requires="p14">
      <p:transition advTm="8673" p14:dur="2000" spd="slow"/>
    </mc:Choice>
    <mc:Fallback>
      <p:transition advTm="8673"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5"/>
                                        </p:tgtEl>
                                        <p:attrNameLst>
                                          <p:attrName>style.visibility</p:attrName>
                                        </p:attrNameLst>
                                      </p:cBhvr>
                                      <p:to>
                                        <p:strVal val="visible"/>
                                      </p:to>
                                    </p:set>
                                    <p:animEffect filter="wipe(left)" transition="in">
                                      <p:cBhvr>
                                        <p:cTn dur="500" id="11"/>
                                        <p:tgtEl>
                                          <p:spTgt spid="2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p:cTn dur="500" fill="hold" id="15"/>
                                        <p:tgtEl>
                                          <p:spTgt spid="11"/>
                                        </p:tgtEl>
                                        <p:attrNameLst>
                                          <p:attrName>ppt_w</p:attrName>
                                        </p:attrNameLst>
                                      </p:cBhvr>
                                      <p:tavLst>
                                        <p:tav tm="0">
                                          <p:val>
                                            <p:fltVal val="0"/>
                                          </p:val>
                                        </p:tav>
                                        <p:tav tm="100000">
                                          <p:val>
                                            <p:strVal val="#ppt_w"/>
                                          </p:val>
                                        </p:tav>
                                      </p:tavLst>
                                    </p:anim>
                                    <p:anim calcmode="lin" valueType="num">
                                      <p:cBhvr>
                                        <p:cTn dur="500" fill="hold" id="16"/>
                                        <p:tgtEl>
                                          <p:spTgt spid="11"/>
                                        </p:tgtEl>
                                        <p:attrNameLst>
                                          <p:attrName>ppt_h</p:attrName>
                                        </p:attrNameLst>
                                      </p:cBhvr>
                                      <p:tavLst>
                                        <p:tav tm="0">
                                          <p:val>
                                            <p:fltVal val="0"/>
                                          </p:val>
                                        </p:tav>
                                        <p:tav tm="100000">
                                          <p:val>
                                            <p:strVal val="#ppt_h"/>
                                          </p:val>
                                        </p:tav>
                                      </p:tavLst>
                                    </p:anim>
                                    <p:animEffect filter="fade" transition="in">
                                      <p:cBhvr>
                                        <p:cTn dur="500" id="17"/>
                                        <p:tgtEl>
                                          <p:spTgt spid="11"/>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p:cTn dur="500" fill="hold" id="20"/>
                                        <p:tgtEl>
                                          <p:spTgt spid="12"/>
                                        </p:tgtEl>
                                        <p:attrNameLst>
                                          <p:attrName>ppt_w</p:attrName>
                                        </p:attrNameLst>
                                      </p:cBhvr>
                                      <p:tavLst>
                                        <p:tav tm="0">
                                          <p:val>
                                            <p:fltVal val="0"/>
                                          </p:val>
                                        </p:tav>
                                        <p:tav tm="100000">
                                          <p:val>
                                            <p:strVal val="#ppt_w"/>
                                          </p:val>
                                        </p:tav>
                                      </p:tavLst>
                                    </p:anim>
                                    <p:anim calcmode="lin" valueType="num">
                                      <p:cBhvr>
                                        <p:cTn dur="500" fill="hold" id="21"/>
                                        <p:tgtEl>
                                          <p:spTgt spid="12"/>
                                        </p:tgtEl>
                                        <p:attrNameLst>
                                          <p:attrName>ppt_h</p:attrName>
                                        </p:attrNameLst>
                                      </p:cBhvr>
                                      <p:tavLst>
                                        <p:tav tm="0">
                                          <p:val>
                                            <p:fltVal val="0"/>
                                          </p:val>
                                        </p:tav>
                                        <p:tav tm="100000">
                                          <p:val>
                                            <p:strVal val="#ppt_h"/>
                                          </p:val>
                                        </p:tav>
                                      </p:tavLst>
                                    </p:anim>
                                    <p:animEffect filter="fade" transition="in">
                                      <p:cBhvr>
                                        <p:cTn dur="500" id="22"/>
                                        <p:tgtEl>
                                          <p:spTgt spid="12"/>
                                        </p:tgtEl>
                                      </p:cBhvr>
                                    </p:animEffect>
                                  </p:childTnLst>
                                </p:cTn>
                              </p:par>
                            </p:childTnLst>
                          </p:cTn>
                        </p:par>
                        <p:par>
                          <p:cTn fill="hold" id="23" nodeType="afterGroup">
                            <p:stCondLst>
                              <p:cond delay="1500"/>
                            </p:stCondLst>
                            <p:childTnLst>
                              <p:par>
                                <p:cTn fill="hold" grpId="0" id="24" nodeType="afterEffect" presetClass="entr" presetID="47" presetSubtype="0">
                                  <p:stCondLst>
                                    <p:cond delay="0"/>
                                  </p:stCondLst>
                                  <p:childTnLst>
                                    <p:set>
                                      <p:cBhvr>
                                        <p:cTn dur="1" fill="hold" id="25">
                                          <p:stCondLst>
                                            <p:cond delay="0"/>
                                          </p:stCondLst>
                                        </p:cTn>
                                        <p:tgtEl>
                                          <p:spTgt spid="32"/>
                                        </p:tgtEl>
                                        <p:attrNameLst>
                                          <p:attrName>style.visibility</p:attrName>
                                        </p:attrNameLst>
                                      </p:cBhvr>
                                      <p:to>
                                        <p:strVal val="visible"/>
                                      </p:to>
                                    </p:set>
                                    <p:animEffect filter="fade" transition="in">
                                      <p:cBhvr>
                                        <p:cTn dur="500" id="26"/>
                                        <p:tgtEl>
                                          <p:spTgt spid="32"/>
                                        </p:tgtEl>
                                      </p:cBhvr>
                                    </p:animEffect>
                                    <p:anim calcmode="lin" valueType="num">
                                      <p:cBhvr>
                                        <p:cTn dur="500" fill="hold" id="27"/>
                                        <p:tgtEl>
                                          <p:spTgt spid="32"/>
                                        </p:tgtEl>
                                        <p:attrNameLst>
                                          <p:attrName>ppt_x</p:attrName>
                                        </p:attrNameLst>
                                      </p:cBhvr>
                                      <p:tavLst>
                                        <p:tav tm="0">
                                          <p:val>
                                            <p:strVal val="#ppt_x"/>
                                          </p:val>
                                        </p:tav>
                                        <p:tav tm="100000">
                                          <p:val>
                                            <p:strVal val="#ppt_x"/>
                                          </p:val>
                                        </p:tav>
                                      </p:tavLst>
                                    </p:anim>
                                    <p:anim calcmode="lin" valueType="num">
                                      <p:cBhvr>
                                        <p:cTn dur="500" fill="hold" id="28"/>
                                        <p:tgtEl>
                                          <p:spTgt spid="32"/>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27"/>
                                        </p:tgtEl>
                                        <p:attrNameLst>
                                          <p:attrName>style.visibility</p:attrName>
                                        </p:attrNameLst>
                                      </p:cBhvr>
                                      <p:to>
                                        <p:strVal val="visible"/>
                                      </p:to>
                                    </p:set>
                                    <p:animEffect filter="fade" transition="in">
                                      <p:cBhvr>
                                        <p:cTn dur="500" id="31"/>
                                        <p:tgtEl>
                                          <p:spTgt spid="27"/>
                                        </p:tgtEl>
                                      </p:cBhvr>
                                    </p:animEffect>
                                    <p:anim calcmode="lin" valueType="num">
                                      <p:cBhvr>
                                        <p:cTn dur="500" fill="hold" id="32"/>
                                        <p:tgtEl>
                                          <p:spTgt spid="27"/>
                                        </p:tgtEl>
                                        <p:attrNameLst>
                                          <p:attrName>ppt_x</p:attrName>
                                        </p:attrNameLst>
                                      </p:cBhvr>
                                      <p:tavLst>
                                        <p:tav tm="0">
                                          <p:val>
                                            <p:strVal val="#ppt_x"/>
                                          </p:val>
                                        </p:tav>
                                        <p:tav tm="100000">
                                          <p:val>
                                            <p:strVal val="#ppt_x"/>
                                          </p:val>
                                        </p:tav>
                                      </p:tavLst>
                                    </p:anim>
                                    <p:anim calcmode="lin" valueType="num">
                                      <p:cBhvr>
                                        <p:cTn dur="500" fill="hold" id="33"/>
                                        <p:tgtEl>
                                          <p:spTgt spid="2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000"/>
                            </p:stCondLst>
                            <p:childTnLst>
                              <p:par>
                                <p:cTn fill="hold" grpId="0" id="35" nodeType="after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childTnLst>
                          </p:cTn>
                        </p:par>
                        <p:par>
                          <p:cTn fill="hold" id="38" nodeType="afterGroup">
                            <p:stCondLst>
                              <p:cond delay="2500"/>
                            </p:stCondLst>
                            <p:childTnLst>
                              <p:par>
                                <p:cTn fill="hold" grpId="0" id="39" nodeType="afterEffect" presetClass="entr" presetID="10" presetSubtype="0">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4"/>
                                        </p:tgtEl>
                                        <p:attrNameLst>
                                          <p:attrName>style.visibility</p:attrName>
                                        </p:attrNameLst>
                                      </p:cBhvr>
                                      <p:to>
                                        <p:strVal val="visible"/>
                                      </p:to>
                                    </p:set>
                                    <p:anim calcmode="lin" valueType="num">
                                      <p:cBhvr>
                                        <p:cTn dur="500" fill="hold" id="46"/>
                                        <p:tgtEl>
                                          <p:spTgt spid="14"/>
                                        </p:tgtEl>
                                        <p:attrNameLst>
                                          <p:attrName>ppt_w</p:attrName>
                                        </p:attrNameLst>
                                      </p:cBhvr>
                                      <p:tavLst>
                                        <p:tav tm="0">
                                          <p:val>
                                            <p:fltVal val="0"/>
                                          </p:val>
                                        </p:tav>
                                        <p:tav tm="100000">
                                          <p:val>
                                            <p:strVal val="#ppt_w"/>
                                          </p:val>
                                        </p:tav>
                                      </p:tavLst>
                                    </p:anim>
                                    <p:anim calcmode="lin" valueType="num">
                                      <p:cBhvr>
                                        <p:cTn dur="500" fill="hold" id="47"/>
                                        <p:tgtEl>
                                          <p:spTgt spid="14"/>
                                        </p:tgtEl>
                                        <p:attrNameLst>
                                          <p:attrName>ppt_h</p:attrName>
                                        </p:attrNameLst>
                                      </p:cBhvr>
                                      <p:tavLst>
                                        <p:tav tm="0">
                                          <p:val>
                                            <p:fltVal val="0"/>
                                          </p:val>
                                        </p:tav>
                                        <p:tav tm="100000">
                                          <p:val>
                                            <p:strVal val="#ppt_h"/>
                                          </p:val>
                                        </p:tav>
                                      </p:tavLst>
                                    </p:anim>
                                    <p:animEffect filter="fade" transition="in">
                                      <p:cBhvr>
                                        <p:cTn dur="500" id="48"/>
                                        <p:tgtEl>
                                          <p:spTgt spid="14"/>
                                        </p:tgtEl>
                                      </p:cBhvr>
                                    </p:animEffect>
                                  </p:childTnLst>
                                </p:cTn>
                              </p:par>
                              <p:par>
                                <p:cTn fill="hold" grpId="0" id="49" nodeType="withEffect" presetClass="entr" presetID="47" presetSubtype="0">
                                  <p:stCondLst>
                                    <p:cond delay="0"/>
                                  </p:stCondLst>
                                  <p:childTnLst>
                                    <p:set>
                                      <p:cBhvr>
                                        <p:cTn dur="1" fill="hold" id="50">
                                          <p:stCondLst>
                                            <p:cond delay="0"/>
                                          </p:stCondLst>
                                        </p:cTn>
                                        <p:tgtEl>
                                          <p:spTgt spid="7"/>
                                        </p:tgtEl>
                                        <p:attrNameLst>
                                          <p:attrName>style.visibility</p:attrName>
                                        </p:attrNameLst>
                                      </p:cBhvr>
                                      <p:to>
                                        <p:strVal val="visible"/>
                                      </p:to>
                                    </p:set>
                                    <p:animEffect filter="fade" transition="in">
                                      <p:cBhvr>
                                        <p:cTn dur="500" id="51"/>
                                        <p:tgtEl>
                                          <p:spTgt spid="7"/>
                                        </p:tgtEl>
                                      </p:cBhvr>
                                    </p:animEffect>
                                    <p:anim calcmode="lin" valueType="num">
                                      <p:cBhvr>
                                        <p:cTn dur="500" fill="hold" id="52"/>
                                        <p:tgtEl>
                                          <p:spTgt spid="7"/>
                                        </p:tgtEl>
                                        <p:attrNameLst>
                                          <p:attrName>ppt_x</p:attrName>
                                        </p:attrNameLst>
                                      </p:cBhvr>
                                      <p:tavLst>
                                        <p:tav tm="0">
                                          <p:val>
                                            <p:strVal val="#ppt_x"/>
                                          </p:val>
                                        </p:tav>
                                        <p:tav tm="100000">
                                          <p:val>
                                            <p:strVal val="#ppt_x"/>
                                          </p:val>
                                        </p:tav>
                                      </p:tavLst>
                                    </p:anim>
                                    <p:anim calcmode="lin" valueType="num">
                                      <p:cBhvr>
                                        <p:cTn dur="500" fill="hold" id="53"/>
                                        <p:tgtEl>
                                          <p:spTgt spid="7"/>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0"/>
                                  </p:stCondLst>
                                  <p:childTnLst>
                                    <p:set>
                                      <p:cBhvr>
                                        <p:cTn dur="1" fill="hold" id="55">
                                          <p:stCondLst>
                                            <p:cond delay="0"/>
                                          </p:stCondLst>
                                        </p:cTn>
                                        <p:tgtEl>
                                          <p:spTgt spid="31"/>
                                        </p:tgtEl>
                                        <p:attrNameLst>
                                          <p:attrName>style.visibility</p:attrName>
                                        </p:attrNameLst>
                                      </p:cBhvr>
                                      <p:to>
                                        <p:strVal val="visible"/>
                                      </p:to>
                                    </p:set>
                                    <p:animEffect filter="fade" transition="in">
                                      <p:cBhvr>
                                        <p:cTn dur="500" id="56"/>
                                        <p:tgtEl>
                                          <p:spTgt spid="31"/>
                                        </p:tgtEl>
                                      </p:cBhvr>
                                    </p:animEffect>
                                    <p:anim calcmode="lin" valueType="num">
                                      <p:cBhvr>
                                        <p:cTn dur="500" fill="hold" id="57"/>
                                        <p:tgtEl>
                                          <p:spTgt spid="31"/>
                                        </p:tgtEl>
                                        <p:attrNameLst>
                                          <p:attrName>ppt_x</p:attrName>
                                        </p:attrNameLst>
                                      </p:cBhvr>
                                      <p:tavLst>
                                        <p:tav tm="0">
                                          <p:val>
                                            <p:strVal val="#ppt_x"/>
                                          </p:val>
                                        </p:tav>
                                        <p:tav tm="100000">
                                          <p:val>
                                            <p:strVal val="#ppt_x"/>
                                          </p:val>
                                        </p:tav>
                                      </p:tavLst>
                                    </p:anim>
                                    <p:anim calcmode="lin" valueType="num">
                                      <p:cBhvr>
                                        <p:cTn dur="500" fill="hold" id="58"/>
                                        <p:tgtEl>
                                          <p:spTgt spid="31"/>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33"/>
                                        </p:tgtEl>
                                        <p:attrNameLst>
                                          <p:attrName>style.visibility</p:attrName>
                                        </p:attrNameLst>
                                      </p:cBhvr>
                                      <p:to>
                                        <p:strVal val="visible"/>
                                      </p:to>
                                    </p:set>
                                    <p:animEffect filter="fade" transition="in">
                                      <p:cBhvr>
                                        <p:cTn dur="500" id="61"/>
                                        <p:tgtEl>
                                          <p:spTgt spid="33"/>
                                        </p:tgtEl>
                                      </p:cBhvr>
                                    </p:animEffect>
                                    <p:anim calcmode="lin" valueType="num">
                                      <p:cBhvr>
                                        <p:cTn dur="500" fill="hold" id="62"/>
                                        <p:tgtEl>
                                          <p:spTgt spid="33"/>
                                        </p:tgtEl>
                                        <p:attrNameLst>
                                          <p:attrName>ppt_x</p:attrName>
                                        </p:attrNameLst>
                                      </p:cBhvr>
                                      <p:tavLst>
                                        <p:tav tm="0">
                                          <p:val>
                                            <p:strVal val="#ppt_x"/>
                                          </p:val>
                                        </p:tav>
                                        <p:tav tm="100000">
                                          <p:val>
                                            <p:strVal val="#ppt_x"/>
                                          </p:val>
                                        </p:tav>
                                      </p:tavLst>
                                    </p:anim>
                                    <p:anim calcmode="lin" valueType="num">
                                      <p:cBhvr>
                                        <p:cTn dur="500" fill="hold" id="63"/>
                                        <p:tgtEl>
                                          <p:spTgt spid="33"/>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3000"/>
                            </p:stCondLst>
                            <p:childTnLst>
                              <p:par>
                                <p:cTn fill="hold" grpId="0" id="65" nodeType="afterEffect" presetClass="entr" presetID="22" presetSubtype="8">
                                  <p:stCondLst>
                                    <p:cond delay="0"/>
                                  </p:stCondLst>
                                  <p:childTnLst>
                                    <p:set>
                                      <p:cBhvr>
                                        <p:cTn dur="1" fill="hold" id="66">
                                          <p:stCondLst>
                                            <p:cond delay="0"/>
                                          </p:stCondLst>
                                        </p:cTn>
                                        <p:tgtEl>
                                          <p:spTgt spid="15"/>
                                        </p:tgtEl>
                                        <p:attrNameLst>
                                          <p:attrName>style.visibility</p:attrName>
                                        </p:attrNameLst>
                                      </p:cBhvr>
                                      <p:to>
                                        <p:strVal val="visible"/>
                                      </p:to>
                                    </p:set>
                                    <p:animEffect filter="wipe(left)" transition="in">
                                      <p:cBhvr>
                                        <p:cTn dur="500" id="67"/>
                                        <p:tgtEl>
                                          <p:spTgt spid="15"/>
                                        </p:tgtEl>
                                      </p:cBhvr>
                                    </p:animEffect>
                                  </p:childTnLst>
                                </p:cTn>
                              </p:par>
                            </p:childTnLst>
                          </p:cTn>
                        </p:par>
                        <p:par>
                          <p:cTn fill="hold" id="68" nodeType="afterGroup">
                            <p:stCondLst>
                              <p:cond delay="3500"/>
                            </p:stCondLst>
                            <p:childTnLst>
                              <p:par>
                                <p:cTn fill="hold" grpId="0" id="69" nodeType="afterEffect" presetClass="entr" presetID="10" presetSubtype="0">
                                  <p:stCondLst>
                                    <p:cond delay="0"/>
                                  </p:stCondLst>
                                  <p:childTnLst>
                                    <p:set>
                                      <p:cBhvr>
                                        <p:cTn dur="1" fill="hold" id="70">
                                          <p:stCondLst>
                                            <p:cond delay="0"/>
                                          </p:stCondLst>
                                        </p:cTn>
                                        <p:tgtEl>
                                          <p:spTgt spid="16"/>
                                        </p:tgtEl>
                                        <p:attrNameLst>
                                          <p:attrName>style.visibility</p:attrName>
                                        </p:attrNameLst>
                                      </p:cBhvr>
                                      <p:to>
                                        <p:strVal val="visible"/>
                                      </p:to>
                                    </p:set>
                                    <p:anim calcmode="lin" valueType="num">
                                      <p:cBhvr>
                                        <p:cTn dur="500" fill="hold" id="71"/>
                                        <p:tgtEl>
                                          <p:spTgt spid="16"/>
                                        </p:tgtEl>
                                        <p:attrNameLst>
                                          <p:attrName>ppt_w</p:attrName>
                                        </p:attrNameLst>
                                      </p:cBhvr>
                                      <p:tavLst>
                                        <p:tav tm="0">
                                          <p:val>
                                            <p:fltVal val="0"/>
                                          </p:val>
                                        </p:tav>
                                        <p:tav tm="100000">
                                          <p:val>
                                            <p:strVal val="#ppt_w"/>
                                          </p:val>
                                        </p:tav>
                                      </p:tavLst>
                                    </p:anim>
                                    <p:anim calcmode="lin" valueType="num">
                                      <p:cBhvr>
                                        <p:cTn dur="500" fill="hold" id="72"/>
                                        <p:tgtEl>
                                          <p:spTgt spid="16"/>
                                        </p:tgtEl>
                                        <p:attrNameLst>
                                          <p:attrName>ppt_h</p:attrName>
                                        </p:attrNameLst>
                                      </p:cBhvr>
                                      <p:tavLst>
                                        <p:tav tm="0">
                                          <p:val>
                                            <p:fltVal val="0"/>
                                          </p:val>
                                        </p:tav>
                                        <p:tav tm="100000">
                                          <p:val>
                                            <p:strVal val="#ppt_h"/>
                                          </p:val>
                                        </p:tav>
                                      </p:tavLst>
                                    </p:anim>
                                    <p:animEffect filter="fade" transition="in">
                                      <p:cBhvr>
                                        <p:cTn dur="500" id="73"/>
                                        <p:tgtEl>
                                          <p:spTgt spid="16"/>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17"/>
                                        </p:tgtEl>
                                        <p:attrNameLst>
                                          <p:attrName>style.visibility</p:attrName>
                                        </p:attrNameLst>
                                      </p:cBhvr>
                                      <p:to>
                                        <p:strVal val="visible"/>
                                      </p:to>
                                    </p:set>
                                    <p:anim calcmode="lin" valueType="num">
                                      <p:cBhvr>
                                        <p:cTn dur="500" fill="hold" id="76"/>
                                        <p:tgtEl>
                                          <p:spTgt spid="17"/>
                                        </p:tgtEl>
                                        <p:attrNameLst>
                                          <p:attrName>ppt_w</p:attrName>
                                        </p:attrNameLst>
                                      </p:cBhvr>
                                      <p:tavLst>
                                        <p:tav tm="0">
                                          <p:val>
                                            <p:fltVal val="0"/>
                                          </p:val>
                                        </p:tav>
                                        <p:tav tm="100000">
                                          <p:val>
                                            <p:strVal val="#ppt_w"/>
                                          </p:val>
                                        </p:tav>
                                      </p:tavLst>
                                    </p:anim>
                                    <p:anim calcmode="lin" valueType="num">
                                      <p:cBhvr>
                                        <p:cTn dur="500" fill="hold" id="77"/>
                                        <p:tgtEl>
                                          <p:spTgt spid="17"/>
                                        </p:tgtEl>
                                        <p:attrNameLst>
                                          <p:attrName>ppt_h</p:attrName>
                                        </p:attrNameLst>
                                      </p:cBhvr>
                                      <p:tavLst>
                                        <p:tav tm="0">
                                          <p:val>
                                            <p:fltVal val="0"/>
                                          </p:val>
                                        </p:tav>
                                        <p:tav tm="100000">
                                          <p:val>
                                            <p:strVal val="#ppt_h"/>
                                          </p:val>
                                        </p:tav>
                                      </p:tavLst>
                                    </p:anim>
                                    <p:animEffect filter="fade" transition="in">
                                      <p:cBhvr>
                                        <p:cTn dur="500" id="78"/>
                                        <p:tgtEl>
                                          <p:spTgt spid="17"/>
                                        </p:tgtEl>
                                      </p:cBhvr>
                                    </p:animEffect>
                                  </p:childTnLst>
                                </p:cTn>
                              </p:par>
                            </p:childTnLst>
                          </p:cTn>
                        </p:par>
                        <p:par>
                          <p:cTn fill="hold" id="79" nodeType="afterGroup">
                            <p:stCondLst>
                              <p:cond delay="4000"/>
                            </p:stCondLst>
                            <p:childTnLst>
                              <p:par>
                                <p:cTn fill="hold" grpId="0" id="80" nodeType="afterEffect" presetClass="entr" presetID="47" presetSubtype="0">
                                  <p:stCondLst>
                                    <p:cond delay="0"/>
                                  </p:stCondLst>
                                  <p:childTnLst>
                                    <p:set>
                                      <p:cBhvr>
                                        <p:cTn dur="1" fill="hold" id="81">
                                          <p:stCondLst>
                                            <p:cond delay="0"/>
                                          </p:stCondLst>
                                        </p:cTn>
                                        <p:tgtEl>
                                          <p:spTgt spid="34"/>
                                        </p:tgtEl>
                                        <p:attrNameLst>
                                          <p:attrName>style.visibility</p:attrName>
                                        </p:attrNameLst>
                                      </p:cBhvr>
                                      <p:to>
                                        <p:strVal val="visible"/>
                                      </p:to>
                                    </p:set>
                                    <p:animEffect filter="fade" transition="in">
                                      <p:cBhvr>
                                        <p:cTn dur="500" id="82"/>
                                        <p:tgtEl>
                                          <p:spTgt spid="34"/>
                                        </p:tgtEl>
                                      </p:cBhvr>
                                    </p:animEffect>
                                    <p:anim calcmode="lin" valueType="num">
                                      <p:cBhvr>
                                        <p:cTn dur="500" fill="hold" id="83"/>
                                        <p:tgtEl>
                                          <p:spTgt spid="34"/>
                                        </p:tgtEl>
                                        <p:attrNameLst>
                                          <p:attrName>ppt_x</p:attrName>
                                        </p:attrNameLst>
                                      </p:cBhvr>
                                      <p:tavLst>
                                        <p:tav tm="0">
                                          <p:val>
                                            <p:strVal val="#ppt_x"/>
                                          </p:val>
                                        </p:tav>
                                        <p:tav tm="100000">
                                          <p:val>
                                            <p:strVal val="#ppt_x"/>
                                          </p:val>
                                        </p:tav>
                                      </p:tavLst>
                                    </p:anim>
                                    <p:anim calcmode="lin" valueType="num">
                                      <p:cBhvr>
                                        <p:cTn dur="500" fill="hold" id="84"/>
                                        <p:tgtEl>
                                          <p:spTgt spid="34"/>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8"/>
                                        </p:tgtEl>
                                        <p:attrNameLst>
                                          <p:attrName>style.visibility</p:attrName>
                                        </p:attrNameLst>
                                      </p:cBhvr>
                                      <p:to>
                                        <p:strVal val="visible"/>
                                      </p:to>
                                    </p:set>
                                    <p:animEffect filter="fade" transition="in">
                                      <p:cBhvr>
                                        <p:cTn dur="500" id="87"/>
                                        <p:tgtEl>
                                          <p:spTgt spid="8"/>
                                        </p:tgtEl>
                                      </p:cBhvr>
                                    </p:animEffect>
                                    <p:anim calcmode="lin" valueType="num">
                                      <p:cBhvr>
                                        <p:cTn dur="500" fill="hold" id="88"/>
                                        <p:tgtEl>
                                          <p:spTgt spid="8"/>
                                        </p:tgtEl>
                                        <p:attrNameLst>
                                          <p:attrName>ppt_x</p:attrName>
                                        </p:attrNameLst>
                                      </p:cBhvr>
                                      <p:tavLst>
                                        <p:tav tm="0">
                                          <p:val>
                                            <p:strVal val="#ppt_x"/>
                                          </p:val>
                                        </p:tav>
                                        <p:tav tm="100000">
                                          <p:val>
                                            <p:strVal val="#ppt_x"/>
                                          </p:val>
                                        </p:tav>
                                      </p:tavLst>
                                    </p:anim>
                                    <p:anim calcmode="lin" valueType="num">
                                      <p:cBhvr>
                                        <p:cTn dur="500" fill="hold" id="89"/>
                                        <p:tgtEl>
                                          <p:spTgt spid="8"/>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0"/>
                                  </p:stCondLst>
                                  <p:childTnLst>
                                    <p:set>
                                      <p:cBhvr>
                                        <p:cTn dur="1" fill="hold" id="91">
                                          <p:stCondLst>
                                            <p:cond delay="0"/>
                                          </p:stCondLst>
                                        </p:cTn>
                                        <p:tgtEl>
                                          <p:spTgt spid="28"/>
                                        </p:tgtEl>
                                        <p:attrNameLst>
                                          <p:attrName>style.visibility</p:attrName>
                                        </p:attrNameLst>
                                      </p:cBhvr>
                                      <p:to>
                                        <p:strVal val="visible"/>
                                      </p:to>
                                    </p:set>
                                    <p:animEffect filter="fade" transition="in">
                                      <p:cBhvr>
                                        <p:cTn dur="500" id="92"/>
                                        <p:tgtEl>
                                          <p:spTgt spid="28"/>
                                        </p:tgtEl>
                                      </p:cBhvr>
                                    </p:animEffect>
                                    <p:anim calcmode="lin" valueType="num">
                                      <p:cBhvr>
                                        <p:cTn dur="500" fill="hold" id="93"/>
                                        <p:tgtEl>
                                          <p:spTgt spid="28"/>
                                        </p:tgtEl>
                                        <p:attrNameLst>
                                          <p:attrName>ppt_x</p:attrName>
                                        </p:attrNameLst>
                                      </p:cBhvr>
                                      <p:tavLst>
                                        <p:tav tm="0">
                                          <p:val>
                                            <p:strVal val="#ppt_x"/>
                                          </p:val>
                                        </p:tav>
                                        <p:tav tm="100000">
                                          <p:val>
                                            <p:strVal val="#ppt_x"/>
                                          </p:val>
                                        </p:tav>
                                      </p:tavLst>
                                    </p:anim>
                                    <p:anim calcmode="lin" valueType="num">
                                      <p:cBhvr>
                                        <p:cTn dur="500" fill="hold" id="94"/>
                                        <p:tgtEl>
                                          <p:spTgt spid="28"/>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4500"/>
                            </p:stCondLst>
                            <p:childTnLst>
                              <p:par>
                                <p:cTn fill="hold" grpId="0" id="96" nodeType="afterEffect" presetClass="entr" presetID="22" presetSubtype="8">
                                  <p:stCondLst>
                                    <p:cond delay="0"/>
                                  </p:stCondLst>
                                  <p:childTnLst>
                                    <p:set>
                                      <p:cBhvr>
                                        <p:cTn dur="1" fill="hold" id="97">
                                          <p:stCondLst>
                                            <p:cond delay="0"/>
                                          </p:stCondLst>
                                        </p:cTn>
                                        <p:tgtEl>
                                          <p:spTgt spid="18"/>
                                        </p:tgtEl>
                                        <p:attrNameLst>
                                          <p:attrName>style.visibility</p:attrName>
                                        </p:attrNameLst>
                                      </p:cBhvr>
                                      <p:to>
                                        <p:strVal val="visible"/>
                                      </p:to>
                                    </p:set>
                                    <p:animEffect filter="wipe(left)" transition="in">
                                      <p:cBhvr>
                                        <p:cTn dur="500" id="98"/>
                                        <p:tgtEl>
                                          <p:spTgt spid="18"/>
                                        </p:tgtEl>
                                      </p:cBhvr>
                                    </p:animEffect>
                                  </p:childTnLst>
                                </p:cTn>
                              </p:par>
                            </p:childTnLst>
                          </p:cTn>
                        </p:par>
                        <p:par>
                          <p:cTn fill="hold" id="99" nodeType="afterGroup">
                            <p:stCondLst>
                              <p:cond delay="5000"/>
                            </p:stCondLst>
                            <p:childTnLst>
                              <p:par>
                                <p:cTn fill="hold" grpId="0" id="100" nodeType="afterEffect" presetClass="entr" presetID="10" presetSubtype="0">
                                  <p:stCondLst>
                                    <p:cond delay="0"/>
                                  </p:stCondLst>
                                  <p:childTnLst>
                                    <p:set>
                                      <p:cBhvr>
                                        <p:cTn dur="1" fill="hold" id="101">
                                          <p:stCondLst>
                                            <p:cond delay="0"/>
                                          </p:stCondLst>
                                        </p:cTn>
                                        <p:tgtEl>
                                          <p:spTgt spid="19"/>
                                        </p:tgtEl>
                                        <p:attrNameLst>
                                          <p:attrName>style.visibility</p:attrName>
                                        </p:attrNameLst>
                                      </p:cBhvr>
                                      <p:to>
                                        <p:strVal val="visible"/>
                                      </p:to>
                                    </p:set>
                                    <p:anim calcmode="lin" valueType="num">
                                      <p:cBhvr>
                                        <p:cTn dur="500" fill="hold" id="102"/>
                                        <p:tgtEl>
                                          <p:spTgt spid="19"/>
                                        </p:tgtEl>
                                        <p:attrNameLst>
                                          <p:attrName>ppt_w</p:attrName>
                                        </p:attrNameLst>
                                      </p:cBhvr>
                                      <p:tavLst>
                                        <p:tav tm="0">
                                          <p:val>
                                            <p:fltVal val="0"/>
                                          </p:val>
                                        </p:tav>
                                        <p:tav tm="100000">
                                          <p:val>
                                            <p:strVal val="#ppt_w"/>
                                          </p:val>
                                        </p:tav>
                                      </p:tavLst>
                                    </p:anim>
                                    <p:anim calcmode="lin" valueType="num">
                                      <p:cBhvr>
                                        <p:cTn dur="500" fill="hold" id="103"/>
                                        <p:tgtEl>
                                          <p:spTgt spid="19"/>
                                        </p:tgtEl>
                                        <p:attrNameLst>
                                          <p:attrName>ppt_h</p:attrName>
                                        </p:attrNameLst>
                                      </p:cBhvr>
                                      <p:tavLst>
                                        <p:tav tm="0">
                                          <p:val>
                                            <p:fltVal val="0"/>
                                          </p:val>
                                        </p:tav>
                                        <p:tav tm="100000">
                                          <p:val>
                                            <p:strVal val="#ppt_h"/>
                                          </p:val>
                                        </p:tav>
                                      </p:tavLst>
                                    </p:anim>
                                    <p:animEffect filter="fade" transition="in">
                                      <p:cBhvr>
                                        <p:cTn dur="500" id="104"/>
                                        <p:tgtEl>
                                          <p:spTgt spid="19"/>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20"/>
                                        </p:tgtEl>
                                        <p:attrNameLst>
                                          <p:attrName>style.visibility</p:attrName>
                                        </p:attrNameLst>
                                      </p:cBhvr>
                                      <p:to>
                                        <p:strVal val="visible"/>
                                      </p:to>
                                    </p:set>
                                    <p:anim calcmode="lin" valueType="num">
                                      <p:cBhvr>
                                        <p:cTn dur="500" fill="hold" id="107"/>
                                        <p:tgtEl>
                                          <p:spTgt spid="20"/>
                                        </p:tgtEl>
                                        <p:attrNameLst>
                                          <p:attrName>ppt_w</p:attrName>
                                        </p:attrNameLst>
                                      </p:cBhvr>
                                      <p:tavLst>
                                        <p:tav tm="0">
                                          <p:val>
                                            <p:fltVal val="0"/>
                                          </p:val>
                                        </p:tav>
                                        <p:tav tm="100000">
                                          <p:val>
                                            <p:strVal val="#ppt_w"/>
                                          </p:val>
                                        </p:tav>
                                      </p:tavLst>
                                    </p:anim>
                                    <p:anim calcmode="lin" valueType="num">
                                      <p:cBhvr>
                                        <p:cTn dur="500" fill="hold" id="108"/>
                                        <p:tgtEl>
                                          <p:spTgt spid="20"/>
                                        </p:tgtEl>
                                        <p:attrNameLst>
                                          <p:attrName>ppt_h</p:attrName>
                                        </p:attrNameLst>
                                      </p:cBhvr>
                                      <p:tavLst>
                                        <p:tav tm="0">
                                          <p:val>
                                            <p:fltVal val="0"/>
                                          </p:val>
                                        </p:tav>
                                        <p:tav tm="100000">
                                          <p:val>
                                            <p:strVal val="#ppt_h"/>
                                          </p:val>
                                        </p:tav>
                                      </p:tavLst>
                                    </p:anim>
                                    <p:animEffect filter="fade" transition="in">
                                      <p:cBhvr>
                                        <p:cTn dur="500" id="109"/>
                                        <p:tgtEl>
                                          <p:spTgt spid="20"/>
                                        </p:tgtEl>
                                      </p:cBhvr>
                                    </p:animEffect>
                                  </p:childTnLst>
                                </p:cTn>
                              </p:par>
                              <p:par>
                                <p:cTn fill="hold" grpId="0" id="110" nodeType="withEffect" presetClass="entr" presetID="47" presetSubtype="0">
                                  <p:stCondLst>
                                    <p:cond delay="0"/>
                                  </p:stCondLst>
                                  <p:childTnLst>
                                    <p:set>
                                      <p:cBhvr>
                                        <p:cTn dur="1" fill="hold" id="111">
                                          <p:stCondLst>
                                            <p:cond delay="0"/>
                                          </p:stCondLst>
                                        </p:cTn>
                                        <p:tgtEl>
                                          <p:spTgt spid="24"/>
                                        </p:tgtEl>
                                        <p:attrNameLst>
                                          <p:attrName>style.visibility</p:attrName>
                                        </p:attrNameLst>
                                      </p:cBhvr>
                                      <p:to>
                                        <p:strVal val="visible"/>
                                      </p:to>
                                    </p:set>
                                    <p:animEffect filter="fade" transition="in">
                                      <p:cBhvr>
                                        <p:cTn dur="500" id="112"/>
                                        <p:tgtEl>
                                          <p:spTgt spid="24"/>
                                        </p:tgtEl>
                                      </p:cBhvr>
                                    </p:animEffect>
                                    <p:anim calcmode="lin" valueType="num">
                                      <p:cBhvr>
                                        <p:cTn dur="500" fill="hold" id="113"/>
                                        <p:tgtEl>
                                          <p:spTgt spid="24"/>
                                        </p:tgtEl>
                                        <p:attrNameLst>
                                          <p:attrName>ppt_x</p:attrName>
                                        </p:attrNameLst>
                                      </p:cBhvr>
                                      <p:tavLst>
                                        <p:tav tm="0">
                                          <p:val>
                                            <p:strVal val="#ppt_x"/>
                                          </p:val>
                                        </p:tav>
                                        <p:tav tm="100000">
                                          <p:val>
                                            <p:strVal val="#ppt_x"/>
                                          </p:val>
                                        </p:tav>
                                      </p:tavLst>
                                    </p:anim>
                                    <p:anim calcmode="lin" valueType="num">
                                      <p:cBhvr>
                                        <p:cTn dur="500" fill="hold" id="114"/>
                                        <p:tgtEl>
                                          <p:spTgt spid="24"/>
                                        </p:tgtEl>
                                        <p:attrNameLst>
                                          <p:attrName>ppt_y</p:attrName>
                                        </p:attrNameLst>
                                      </p:cBhvr>
                                      <p:tavLst>
                                        <p:tav tm="0">
                                          <p:val>
                                            <p:strVal val="#ppt_y-.1"/>
                                          </p:val>
                                        </p:tav>
                                        <p:tav tm="100000">
                                          <p:val>
                                            <p:strVal val="#ppt_y"/>
                                          </p:val>
                                        </p:tav>
                                      </p:tavLst>
                                    </p:anim>
                                  </p:childTnLst>
                                </p:cTn>
                              </p:par>
                              <p:par>
                                <p:cTn fill="hold" grpId="0" id="115" nodeType="withEffect" presetClass="entr" presetID="47" presetSubtype="0">
                                  <p:stCondLst>
                                    <p:cond delay="0"/>
                                  </p:stCondLst>
                                  <p:childTnLst>
                                    <p:set>
                                      <p:cBhvr>
                                        <p:cTn dur="1" fill="hold" id="116">
                                          <p:stCondLst>
                                            <p:cond delay="0"/>
                                          </p:stCondLst>
                                        </p:cTn>
                                        <p:tgtEl>
                                          <p:spTgt spid="30"/>
                                        </p:tgtEl>
                                        <p:attrNameLst>
                                          <p:attrName>style.visibility</p:attrName>
                                        </p:attrNameLst>
                                      </p:cBhvr>
                                      <p:to>
                                        <p:strVal val="visible"/>
                                      </p:to>
                                    </p:set>
                                    <p:animEffect filter="fade" transition="in">
                                      <p:cBhvr>
                                        <p:cTn dur="500" id="117"/>
                                        <p:tgtEl>
                                          <p:spTgt spid="30"/>
                                        </p:tgtEl>
                                      </p:cBhvr>
                                    </p:animEffect>
                                    <p:anim calcmode="lin" valueType="num">
                                      <p:cBhvr>
                                        <p:cTn dur="500" fill="hold" id="118"/>
                                        <p:tgtEl>
                                          <p:spTgt spid="30"/>
                                        </p:tgtEl>
                                        <p:attrNameLst>
                                          <p:attrName>ppt_x</p:attrName>
                                        </p:attrNameLst>
                                      </p:cBhvr>
                                      <p:tavLst>
                                        <p:tav tm="0">
                                          <p:val>
                                            <p:strVal val="#ppt_x"/>
                                          </p:val>
                                        </p:tav>
                                        <p:tav tm="100000">
                                          <p:val>
                                            <p:strVal val="#ppt_x"/>
                                          </p:val>
                                        </p:tav>
                                      </p:tavLst>
                                    </p:anim>
                                    <p:anim calcmode="lin" valueType="num">
                                      <p:cBhvr>
                                        <p:cTn dur="500" fill="hold" id="119"/>
                                        <p:tgtEl>
                                          <p:spTgt spid="30"/>
                                        </p:tgtEl>
                                        <p:attrNameLst>
                                          <p:attrName>ppt_y</p:attrName>
                                        </p:attrNameLst>
                                      </p:cBhvr>
                                      <p:tavLst>
                                        <p:tav tm="0">
                                          <p:val>
                                            <p:strVal val="#ppt_y-.1"/>
                                          </p:val>
                                        </p:tav>
                                        <p:tav tm="100000">
                                          <p:val>
                                            <p:strVal val="#ppt_y"/>
                                          </p:val>
                                        </p:tav>
                                      </p:tavLst>
                                    </p:anim>
                                  </p:childTnLst>
                                </p:cTn>
                              </p:par>
                              <p:par>
                                <p:cTn fill="hold" grpId="0" id="120" nodeType="withEffect" presetClass="entr" presetID="42" presetSubtype="0">
                                  <p:stCondLst>
                                    <p:cond delay="0"/>
                                  </p:stCondLst>
                                  <p:childTnLst>
                                    <p:set>
                                      <p:cBhvr>
                                        <p:cTn dur="1" fill="hold" id="121">
                                          <p:stCondLst>
                                            <p:cond delay="0"/>
                                          </p:stCondLst>
                                        </p:cTn>
                                        <p:tgtEl>
                                          <p:spTgt spid="35"/>
                                        </p:tgtEl>
                                        <p:attrNameLst>
                                          <p:attrName>style.visibility</p:attrName>
                                        </p:attrNameLst>
                                      </p:cBhvr>
                                      <p:to>
                                        <p:strVal val="visible"/>
                                      </p:to>
                                    </p:set>
                                    <p:animEffect filter="fade" transition="in">
                                      <p:cBhvr>
                                        <p:cTn dur="500" id="122"/>
                                        <p:tgtEl>
                                          <p:spTgt spid="35"/>
                                        </p:tgtEl>
                                      </p:cBhvr>
                                    </p:animEffect>
                                    <p:anim calcmode="lin" valueType="num">
                                      <p:cBhvr>
                                        <p:cTn dur="500" fill="hold" id="123"/>
                                        <p:tgtEl>
                                          <p:spTgt spid="35"/>
                                        </p:tgtEl>
                                        <p:attrNameLst>
                                          <p:attrName>ppt_x</p:attrName>
                                        </p:attrNameLst>
                                      </p:cBhvr>
                                      <p:tavLst>
                                        <p:tav tm="0">
                                          <p:val>
                                            <p:strVal val="#ppt_x"/>
                                          </p:val>
                                        </p:tav>
                                        <p:tav tm="100000">
                                          <p:val>
                                            <p:strVal val="#ppt_x"/>
                                          </p:val>
                                        </p:tav>
                                      </p:tavLst>
                                    </p:anim>
                                    <p:anim calcmode="lin" valueType="num">
                                      <p:cBhvr>
                                        <p:cTn dur="500" fill="hold" id="124"/>
                                        <p:tgtEl>
                                          <p:spTgt spid="35"/>
                                        </p:tgtEl>
                                        <p:attrNameLst>
                                          <p:attrName>ppt_y</p:attrName>
                                        </p:attrNameLst>
                                      </p:cBhvr>
                                      <p:tavLst>
                                        <p:tav tm="0">
                                          <p:val>
                                            <p:strVal val="#ppt_y+.1"/>
                                          </p:val>
                                        </p:tav>
                                        <p:tav tm="100000">
                                          <p:val>
                                            <p:strVal val="#ppt_y"/>
                                          </p:val>
                                        </p:tav>
                                      </p:tavLst>
                                    </p:anim>
                                  </p:childTnLst>
                                </p:cTn>
                              </p:par>
                            </p:childTnLst>
                          </p:cTn>
                        </p:par>
                        <p:par>
                          <p:cTn fill="hold" id="125" nodeType="afterGroup">
                            <p:stCondLst>
                              <p:cond delay="5500"/>
                            </p:stCondLst>
                            <p:childTnLst>
                              <p:par>
                                <p:cTn fill="hold" grpId="0" id="126" nodeType="afterEffect" presetClass="entr" presetID="22" presetSubtype="8">
                                  <p:stCondLst>
                                    <p:cond delay="0"/>
                                  </p:stCondLst>
                                  <p:childTnLst>
                                    <p:set>
                                      <p:cBhvr>
                                        <p:cTn dur="1" fill="hold" id="127">
                                          <p:stCondLst>
                                            <p:cond delay="0"/>
                                          </p:stCondLst>
                                        </p:cTn>
                                        <p:tgtEl>
                                          <p:spTgt spid="21"/>
                                        </p:tgtEl>
                                        <p:attrNameLst>
                                          <p:attrName>style.visibility</p:attrName>
                                        </p:attrNameLst>
                                      </p:cBhvr>
                                      <p:to>
                                        <p:strVal val="visible"/>
                                      </p:to>
                                    </p:set>
                                    <p:animEffect filter="wipe(left)" transition="in">
                                      <p:cBhvr>
                                        <p:cTn dur="500" id="128"/>
                                        <p:tgtEl>
                                          <p:spTgt spid="21"/>
                                        </p:tgtEl>
                                      </p:cBhvr>
                                    </p:animEffect>
                                  </p:childTnLst>
                                </p:cTn>
                              </p:par>
                            </p:childTnLst>
                          </p:cTn>
                        </p:par>
                        <p:par>
                          <p:cTn fill="hold" id="129" nodeType="afterGroup">
                            <p:stCondLst>
                              <p:cond delay="6000"/>
                            </p:stCondLst>
                            <p:childTnLst>
                              <p:par>
                                <p:cTn fill="hold" grpId="0" id="130" nodeType="afterEffect" presetClass="entr" presetID="10" presetSubtype="0">
                                  <p:stCondLst>
                                    <p:cond delay="0"/>
                                  </p:stCondLst>
                                  <p:childTnLst>
                                    <p:set>
                                      <p:cBhvr>
                                        <p:cTn dur="1" fill="hold" id="131">
                                          <p:stCondLst>
                                            <p:cond delay="0"/>
                                          </p:stCondLst>
                                        </p:cTn>
                                        <p:tgtEl>
                                          <p:spTgt spid="22"/>
                                        </p:tgtEl>
                                        <p:attrNameLst>
                                          <p:attrName>style.visibility</p:attrName>
                                        </p:attrNameLst>
                                      </p:cBhvr>
                                      <p:to>
                                        <p:strVal val="visible"/>
                                      </p:to>
                                    </p:set>
                                    <p:anim calcmode="lin" valueType="num">
                                      <p:cBhvr>
                                        <p:cTn dur="500" fill="hold" id="132"/>
                                        <p:tgtEl>
                                          <p:spTgt spid="22"/>
                                        </p:tgtEl>
                                        <p:attrNameLst>
                                          <p:attrName>ppt_w</p:attrName>
                                        </p:attrNameLst>
                                      </p:cBhvr>
                                      <p:tavLst>
                                        <p:tav tm="0">
                                          <p:val>
                                            <p:fltVal val="0"/>
                                          </p:val>
                                        </p:tav>
                                        <p:tav tm="100000">
                                          <p:val>
                                            <p:strVal val="#ppt_w"/>
                                          </p:val>
                                        </p:tav>
                                      </p:tavLst>
                                    </p:anim>
                                    <p:anim calcmode="lin" valueType="num">
                                      <p:cBhvr>
                                        <p:cTn dur="500" fill="hold" id="133"/>
                                        <p:tgtEl>
                                          <p:spTgt spid="22"/>
                                        </p:tgtEl>
                                        <p:attrNameLst>
                                          <p:attrName>ppt_h</p:attrName>
                                        </p:attrNameLst>
                                      </p:cBhvr>
                                      <p:tavLst>
                                        <p:tav tm="0">
                                          <p:val>
                                            <p:fltVal val="0"/>
                                          </p:val>
                                        </p:tav>
                                        <p:tav tm="100000">
                                          <p:val>
                                            <p:strVal val="#ppt_h"/>
                                          </p:val>
                                        </p:tav>
                                      </p:tavLst>
                                    </p:anim>
                                    <p:animEffect filter="fade" transition="in">
                                      <p:cBhvr>
                                        <p:cTn dur="500" id="134"/>
                                        <p:tgtEl>
                                          <p:spTgt spid="22"/>
                                        </p:tgtEl>
                                      </p:cBhvr>
                                    </p:animEffect>
                                  </p:childTnLst>
                                </p:cTn>
                              </p:par>
                              <p:par>
                                <p:cTn fill="hold" grpId="0" id="135" nodeType="withEffect" presetClass="entr" presetID="10" presetSubtype="0">
                                  <p:stCondLst>
                                    <p:cond delay="0"/>
                                  </p:stCondLst>
                                  <p:childTnLst>
                                    <p:set>
                                      <p:cBhvr>
                                        <p:cTn dur="1" fill="hold" id="136">
                                          <p:stCondLst>
                                            <p:cond delay="0"/>
                                          </p:stCondLst>
                                        </p:cTn>
                                        <p:tgtEl>
                                          <p:spTgt spid="23"/>
                                        </p:tgtEl>
                                        <p:attrNameLst>
                                          <p:attrName>style.visibility</p:attrName>
                                        </p:attrNameLst>
                                      </p:cBhvr>
                                      <p:to>
                                        <p:strVal val="visible"/>
                                      </p:to>
                                    </p:set>
                                    <p:anim calcmode="lin" valueType="num">
                                      <p:cBhvr>
                                        <p:cTn dur="500" fill="hold" id="137"/>
                                        <p:tgtEl>
                                          <p:spTgt spid="23"/>
                                        </p:tgtEl>
                                        <p:attrNameLst>
                                          <p:attrName>ppt_w</p:attrName>
                                        </p:attrNameLst>
                                      </p:cBhvr>
                                      <p:tavLst>
                                        <p:tav tm="0">
                                          <p:val>
                                            <p:fltVal val="0"/>
                                          </p:val>
                                        </p:tav>
                                        <p:tav tm="100000">
                                          <p:val>
                                            <p:strVal val="#ppt_w"/>
                                          </p:val>
                                        </p:tav>
                                      </p:tavLst>
                                    </p:anim>
                                    <p:anim calcmode="lin" valueType="num">
                                      <p:cBhvr>
                                        <p:cTn dur="500" fill="hold" id="138"/>
                                        <p:tgtEl>
                                          <p:spTgt spid="23"/>
                                        </p:tgtEl>
                                        <p:attrNameLst>
                                          <p:attrName>ppt_h</p:attrName>
                                        </p:attrNameLst>
                                      </p:cBhvr>
                                      <p:tavLst>
                                        <p:tav tm="0">
                                          <p:val>
                                            <p:fltVal val="0"/>
                                          </p:val>
                                        </p:tav>
                                        <p:tav tm="100000">
                                          <p:val>
                                            <p:strVal val="#ppt_h"/>
                                          </p:val>
                                        </p:tav>
                                      </p:tavLst>
                                    </p:anim>
                                    <p:animEffect filter="fade" transition="in">
                                      <p:cBhvr>
                                        <p:cTn dur="500" id="139"/>
                                        <p:tgtEl>
                                          <p:spTgt spid="23"/>
                                        </p:tgtEl>
                                      </p:cBhvr>
                                    </p:animEffect>
                                  </p:childTnLst>
                                </p:cTn>
                              </p:par>
                            </p:childTnLst>
                          </p:cTn>
                        </p:par>
                        <p:par>
                          <p:cTn fill="hold" id="140" nodeType="afterGroup">
                            <p:stCondLst>
                              <p:cond delay="6500"/>
                            </p:stCondLst>
                            <p:childTnLst>
                              <p:par>
                                <p:cTn fill="hold" grpId="0" id="141" nodeType="afterEffect" presetClass="entr" presetID="47" presetSubtype="0">
                                  <p:stCondLst>
                                    <p:cond delay="0"/>
                                  </p:stCondLst>
                                  <p:childTnLst>
                                    <p:set>
                                      <p:cBhvr>
                                        <p:cTn dur="1" fill="hold" id="142">
                                          <p:stCondLst>
                                            <p:cond delay="0"/>
                                          </p:stCondLst>
                                        </p:cTn>
                                        <p:tgtEl>
                                          <p:spTgt spid="36"/>
                                        </p:tgtEl>
                                        <p:attrNameLst>
                                          <p:attrName>style.visibility</p:attrName>
                                        </p:attrNameLst>
                                      </p:cBhvr>
                                      <p:to>
                                        <p:strVal val="visible"/>
                                      </p:to>
                                    </p:set>
                                    <p:animEffect filter="fade" transition="in">
                                      <p:cBhvr>
                                        <p:cTn dur="500" id="143"/>
                                        <p:tgtEl>
                                          <p:spTgt spid="36"/>
                                        </p:tgtEl>
                                      </p:cBhvr>
                                    </p:animEffect>
                                    <p:anim calcmode="lin" valueType="num">
                                      <p:cBhvr>
                                        <p:cTn dur="500" fill="hold" id="144"/>
                                        <p:tgtEl>
                                          <p:spTgt spid="36"/>
                                        </p:tgtEl>
                                        <p:attrNameLst>
                                          <p:attrName>ppt_x</p:attrName>
                                        </p:attrNameLst>
                                      </p:cBhvr>
                                      <p:tavLst>
                                        <p:tav tm="0">
                                          <p:val>
                                            <p:strVal val="#ppt_x"/>
                                          </p:val>
                                        </p:tav>
                                        <p:tav tm="100000">
                                          <p:val>
                                            <p:strVal val="#ppt_x"/>
                                          </p:val>
                                        </p:tav>
                                      </p:tavLst>
                                    </p:anim>
                                    <p:anim calcmode="lin" valueType="num">
                                      <p:cBhvr>
                                        <p:cTn dur="500" fill="hold" id="145"/>
                                        <p:tgtEl>
                                          <p:spTgt spid="36"/>
                                        </p:tgtEl>
                                        <p:attrNameLst>
                                          <p:attrName>ppt_y</p:attrName>
                                        </p:attrNameLst>
                                      </p:cBhvr>
                                      <p:tavLst>
                                        <p:tav tm="0">
                                          <p:val>
                                            <p:strVal val="#ppt_y-.1"/>
                                          </p:val>
                                        </p:tav>
                                        <p:tav tm="100000">
                                          <p:val>
                                            <p:strVal val="#ppt_y"/>
                                          </p:val>
                                        </p:tav>
                                      </p:tavLst>
                                    </p:anim>
                                  </p:childTnLst>
                                </p:cTn>
                              </p:par>
                              <p:par>
                                <p:cTn fill="hold" grpId="0" id="146" nodeType="withEffect" presetClass="entr" presetID="42" presetSubtype="0">
                                  <p:stCondLst>
                                    <p:cond delay="0"/>
                                  </p:stCondLst>
                                  <p:childTnLst>
                                    <p:set>
                                      <p:cBhvr>
                                        <p:cTn dur="1" fill="hold" id="147">
                                          <p:stCondLst>
                                            <p:cond delay="0"/>
                                          </p:stCondLst>
                                        </p:cTn>
                                        <p:tgtEl>
                                          <p:spTgt spid="9"/>
                                        </p:tgtEl>
                                        <p:attrNameLst>
                                          <p:attrName>style.visibility</p:attrName>
                                        </p:attrNameLst>
                                      </p:cBhvr>
                                      <p:to>
                                        <p:strVal val="visible"/>
                                      </p:to>
                                    </p:set>
                                    <p:animEffect filter="fade" transition="in">
                                      <p:cBhvr>
                                        <p:cTn dur="500" id="148"/>
                                        <p:tgtEl>
                                          <p:spTgt spid="9"/>
                                        </p:tgtEl>
                                      </p:cBhvr>
                                    </p:animEffect>
                                    <p:anim calcmode="lin" valueType="num">
                                      <p:cBhvr>
                                        <p:cTn dur="500" fill="hold" id="149"/>
                                        <p:tgtEl>
                                          <p:spTgt spid="9"/>
                                        </p:tgtEl>
                                        <p:attrNameLst>
                                          <p:attrName>ppt_x</p:attrName>
                                        </p:attrNameLst>
                                      </p:cBhvr>
                                      <p:tavLst>
                                        <p:tav tm="0">
                                          <p:val>
                                            <p:strVal val="#ppt_x"/>
                                          </p:val>
                                        </p:tav>
                                        <p:tav tm="100000">
                                          <p:val>
                                            <p:strVal val="#ppt_x"/>
                                          </p:val>
                                        </p:tav>
                                      </p:tavLst>
                                    </p:anim>
                                    <p:anim calcmode="lin" valueType="num">
                                      <p:cBhvr>
                                        <p:cTn dur="500" fill="hold" id="150"/>
                                        <p:tgtEl>
                                          <p:spTgt spid="9"/>
                                        </p:tgtEl>
                                        <p:attrNameLst>
                                          <p:attrName>ppt_y</p:attrName>
                                        </p:attrNameLst>
                                      </p:cBhvr>
                                      <p:tavLst>
                                        <p:tav tm="0">
                                          <p:val>
                                            <p:strVal val="#ppt_y+.1"/>
                                          </p:val>
                                        </p:tav>
                                        <p:tav tm="100000">
                                          <p:val>
                                            <p:strVal val="#ppt_y"/>
                                          </p:val>
                                        </p:tav>
                                      </p:tavLst>
                                    </p:anim>
                                  </p:childTnLst>
                                </p:cTn>
                              </p:par>
                              <p:par>
                                <p:cTn fill="hold" grpId="0" id="151" nodeType="withEffect" presetClass="entr" presetID="42" presetSubtype="0">
                                  <p:stCondLst>
                                    <p:cond delay="0"/>
                                  </p:stCondLst>
                                  <p:childTnLst>
                                    <p:set>
                                      <p:cBhvr>
                                        <p:cTn dur="1" fill="hold" id="152">
                                          <p:stCondLst>
                                            <p:cond delay="0"/>
                                          </p:stCondLst>
                                        </p:cTn>
                                        <p:tgtEl>
                                          <p:spTgt spid="29"/>
                                        </p:tgtEl>
                                        <p:attrNameLst>
                                          <p:attrName>style.visibility</p:attrName>
                                        </p:attrNameLst>
                                      </p:cBhvr>
                                      <p:to>
                                        <p:strVal val="visible"/>
                                      </p:to>
                                    </p:set>
                                    <p:animEffect filter="fade" transition="in">
                                      <p:cBhvr>
                                        <p:cTn dur="500" id="153"/>
                                        <p:tgtEl>
                                          <p:spTgt spid="29"/>
                                        </p:tgtEl>
                                      </p:cBhvr>
                                    </p:animEffect>
                                    <p:anim calcmode="lin" valueType="num">
                                      <p:cBhvr>
                                        <p:cTn dur="500" fill="hold" id="154"/>
                                        <p:tgtEl>
                                          <p:spTgt spid="29"/>
                                        </p:tgtEl>
                                        <p:attrNameLst>
                                          <p:attrName>ppt_x</p:attrName>
                                        </p:attrNameLst>
                                      </p:cBhvr>
                                      <p:tavLst>
                                        <p:tav tm="0">
                                          <p:val>
                                            <p:strVal val="#ppt_x"/>
                                          </p:val>
                                        </p:tav>
                                        <p:tav tm="100000">
                                          <p:val>
                                            <p:strVal val="#ppt_x"/>
                                          </p:val>
                                        </p:tav>
                                      </p:tavLst>
                                    </p:anim>
                                    <p:anim calcmode="lin" valueType="num">
                                      <p:cBhvr>
                                        <p:cTn dur="500" fill="hold" id="155"/>
                                        <p:tgtEl>
                                          <p:spTgt spid="29"/>
                                        </p:tgtEl>
                                        <p:attrNameLst>
                                          <p:attrName>ppt_y</p:attrName>
                                        </p:attrNameLst>
                                      </p:cBhvr>
                                      <p:tavLst>
                                        <p:tav tm="0">
                                          <p:val>
                                            <p:strVal val="#ppt_y+.1"/>
                                          </p:val>
                                        </p:tav>
                                        <p:tav tm="100000">
                                          <p:val>
                                            <p:strVal val="#ppt_y"/>
                                          </p:val>
                                        </p:tav>
                                      </p:tavLst>
                                    </p:anim>
                                  </p:childTnLst>
                                </p:cTn>
                              </p:par>
                            </p:childTnLst>
                          </p:cTn>
                        </p:par>
                        <p:par>
                          <p:cTn fill="hold" id="156" nodeType="afterGroup">
                            <p:stCondLst>
                              <p:cond delay="7000"/>
                            </p:stCondLst>
                            <p:childTnLst>
                              <p:par>
                                <p:cTn fill="hold" grpId="0" id="157" nodeType="afterEffect" presetClass="entr" presetID="22" presetSubtype="8">
                                  <p:stCondLst>
                                    <p:cond delay="0"/>
                                  </p:stCondLst>
                                  <p:childTnLst>
                                    <p:set>
                                      <p:cBhvr>
                                        <p:cTn dur="1" fill="hold" id="158">
                                          <p:stCondLst>
                                            <p:cond delay="0"/>
                                          </p:stCondLst>
                                        </p:cTn>
                                        <p:tgtEl>
                                          <p:spTgt spid="26"/>
                                        </p:tgtEl>
                                        <p:attrNameLst>
                                          <p:attrName>style.visibility</p:attrName>
                                        </p:attrNameLst>
                                      </p:cBhvr>
                                      <p:to>
                                        <p:strVal val="visible"/>
                                      </p:to>
                                    </p:set>
                                    <p:animEffect filter="wipe(left)" transition="in">
                                      <p:cBhvr>
                                        <p:cTn dur="500" id="159"/>
                                        <p:tgtEl>
                                          <p:spTgt spid="26"/>
                                        </p:tgtEl>
                                      </p:cBhvr>
                                    </p:animEffect>
                                  </p:childTnLst>
                                </p:cTn>
                              </p:par>
                              <p:par>
                                <p:cTn fill="hold" grpId="0" id="160" nodeType="withEffect" presetClass="entr" presetID="42" presetSubtype="0">
                                  <p:stCondLst>
                                    <p:cond delay="0"/>
                                  </p:stCondLst>
                                  <p:childTnLst>
                                    <p:set>
                                      <p:cBhvr>
                                        <p:cTn dur="1" fill="hold" id="161">
                                          <p:stCondLst>
                                            <p:cond delay="0"/>
                                          </p:stCondLst>
                                        </p:cTn>
                                        <p:tgtEl>
                                          <p:spTgt spid="6"/>
                                        </p:tgtEl>
                                        <p:attrNameLst>
                                          <p:attrName>style.visibility</p:attrName>
                                        </p:attrNameLst>
                                      </p:cBhvr>
                                      <p:to>
                                        <p:strVal val="visible"/>
                                      </p:to>
                                    </p:set>
                                    <p:animEffect filter="fade" transition="in">
                                      <p:cBhvr>
                                        <p:cTn dur="500" id="162"/>
                                        <p:tgtEl>
                                          <p:spTgt spid="6"/>
                                        </p:tgtEl>
                                      </p:cBhvr>
                                    </p:animEffect>
                                    <p:anim calcmode="lin" valueType="num">
                                      <p:cBhvr>
                                        <p:cTn dur="500" fill="hold" id="163"/>
                                        <p:tgtEl>
                                          <p:spTgt spid="6"/>
                                        </p:tgtEl>
                                        <p:attrNameLst>
                                          <p:attrName>ppt_x</p:attrName>
                                        </p:attrNameLst>
                                      </p:cBhvr>
                                      <p:tavLst>
                                        <p:tav tm="0">
                                          <p:val>
                                            <p:strVal val="#ppt_x"/>
                                          </p:val>
                                        </p:tav>
                                        <p:tav tm="100000">
                                          <p:val>
                                            <p:strVal val="#ppt_x"/>
                                          </p:val>
                                        </p:tav>
                                      </p:tavLst>
                                    </p:anim>
                                    <p:anim calcmode="lin" valueType="num">
                                      <p:cBhvr>
                                        <p:cTn dur="500" fill="hold" id="164"/>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2" name="Picture 2"/>
          <p:cNvPicPr>
            <a:picLocks noChangeArrowheads="1" noChangeAspect="1"/>
          </p:cNvPicPr>
          <p:nvPr/>
        </p:nvPicPr>
        <p:blipFill>
          <a:blip r:embed="rId3">
            <a:extLst>
              <a:ext uri="{28A0092B-C50C-407E-A947-70E740481C1C}">
                <a14:useLocalDpi val="0"/>
              </a:ext>
            </a:extLst>
          </a:blip>
          <a:srcRect t="40866"/>
          <a:stretch>
            <a:fillRect/>
          </a:stretch>
        </p:blipFill>
        <p:spPr bwMode="auto">
          <a:xfrm>
            <a:off x="0" y="-1"/>
            <a:ext cx="12192000" cy="2004235"/>
          </a:xfrm>
          <a:prstGeom prst="rect">
            <a:avLst/>
          </a:prstGeom>
          <a:noFill/>
          <a:extLst>
            <a:ext uri="{909E8E84-426E-40DD-AFC4-6F175D3DCCD1}">
              <a14:hiddenFill>
                <a:solidFill>
                  <a:srgbClr val="FFFFFF"/>
                </a:solidFill>
              </a14:hiddenFill>
            </a:ext>
          </a:extLst>
        </p:spPr>
      </p:pic>
      <p:sp>
        <p:nvSpPr>
          <p:cNvPr id="3" name="Text Box 18"/>
          <p:cNvSpPr txBox="1">
            <a:spLocks noChangeArrowheads="1"/>
          </p:cNvSpPr>
          <p:nvPr/>
        </p:nvSpPr>
        <p:spPr bwMode="gray">
          <a:xfrm>
            <a:off x="5297643" y="876284"/>
            <a:ext cx="1584175"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ctr"/>
            <a:r>
              <a:rPr altLang="en-US" b="1" lang="zh-CN" sz="2500">
                <a:solidFill>
                  <a:schemeClr val="bg1"/>
                </a:solidFill>
                <a:latin charset="-122" panose="020b0503020204020204" pitchFamily="34" typeface="微软雅黑"/>
                <a:ea charset="-122" panose="020b0503020204020204" pitchFamily="34" typeface="微软雅黑"/>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Freeform 5"/>
          <p:cNvSpPr>
            <a:spLocks noChangeArrowheads="1"/>
          </p:cNvSpPr>
          <p:nvPr/>
        </p:nvSpPr>
        <p:spPr bwMode="auto">
          <a:xfrm>
            <a:off x="2277120" y="2810684"/>
            <a:ext cx="960437" cy="768350"/>
          </a:xfrm>
          <a:custGeom>
            <a:gdLst>
              <a:gd fmla="*/ 397681 w 256" name="T0"/>
              <a:gd fmla="*/ 644664 h 205" name="T1"/>
              <a:gd fmla="*/ 874148 w 256" name="T2"/>
              <a:gd fmla="*/ 453514 h 205" name="T3"/>
              <a:gd fmla="*/ 960437 w 256" name="T4"/>
              <a:gd fmla="*/ 104945 h 205" name="T5"/>
              <a:gd fmla="*/ 0 w 256" name="T6"/>
              <a:gd fmla="*/ 682145 h 205" name="T7"/>
              <a:gd fmla="*/ 345157 w 256" name="T8"/>
              <a:gd fmla="*/ 768350 h 205" name="T9"/>
              <a:gd fmla="*/ 397681 w 256" name="T10"/>
              <a:gd fmla="*/ 644664 h 205" name="T11"/>
              <a:gd fmla="*/ 0 60000 65536" name="T12"/>
              <a:gd fmla="*/ 0 60000 65536" name="T13"/>
              <a:gd fmla="*/ 0 60000 65536" name="T14"/>
              <a:gd fmla="*/ 0 60000 65536" name="T15"/>
              <a:gd fmla="*/ 0 60000 65536" name="T16"/>
              <a:gd fmla="*/ 0 60000 65536" name="T17"/>
              <a:gd fmla="*/ 0 w 256" name="T18"/>
              <a:gd fmla="*/ 0 h 205" name="T19"/>
              <a:gd fmla="*/ 256 w 256" name="T20"/>
              <a:gd fmla="*/ 205 h 205" name="T21"/>
            </a:gdLst>
            <a:cxnLst>
              <a:cxn ang="T12">
                <a:pos x="T0" y="T1"/>
              </a:cxn>
              <a:cxn ang="T13">
                <a:pos x="T2" y="T3"/>
              </a:cxn>
              <a:cxn ang="T14">
                <a:pos x="T4" y="T5"/>
              </a:cxn>
              <a:cxn ang="T15">
                <a:pos x="T6" y="T7"/>
              </a:cxn>
              <a:cxn ang="T16">
                <a:pos x="T8" y="T9"/>
              </a:cxn>
              <a:cxn ang="T17">
                <a:pos x="T10" y="T11"/>
              </a:cxn>
            </a:cxnLst>
            <a:rect b="T21" l="T18" r="T20" t="T19"/>
            <a:pathLst>
              <a:path h="205" w="256">
                <a:moveTo>
                  <a:pt x="106" y="172"/>
                </a:moveTo>
                <a:cubicBezTo>
                  <a:pt x="134" y="128"/>
                  <a:pt x="186" y="109"/>
                  <a:pt x="233" y="121"/>
                </a:cubicBezTo>
                <a:cubicBezTo>
                  <a:pt x="256" y="28"/>
                  <a:pt x="256" y="28"/>
                  <a:pt x="256" y="28"/>
                </a:cubicBezTo>
                <a:cubicBezTo>
                  <a:pt x="143" y="0"/>
                  <a:pt x="28" y="69"/>
                  <a:pt x="0" y="182"/>
                </a:cubicBezTo>
                <a:cubicBezTo>
                  <a:pt x="92" y="205"/>
                  <a:pt x="92" y="205"/>
                  <a:pt x="92" y="205"/>
                </a:cubicBezTo>
                <a:cubicBezTo>
                  <a:pt x="95" y="194"/>
                  <a:pt x="100" y="182"/>
                  <a:pt x="106" y="172"/>
                </a:cubicBezTo>
                <a:close/>
              </a:path>
            </a:pathLst>
          </a:custGeom>
          <a:solidFill>
            <a:schemeClr val="bg1">
              <a:lumMod val="95000"/>
            </a:schemeClr>
          </a:solidFill>
          <a:ln>
            <a:noFill/>
          </a:ln>
        </p:spPr>
        <p:txBody>
          <a:bodyPr/>
          <a:lstStyle/>
          <a:p>
            <a:endParaRPr altLang="en-US" lang="zh-CN">
              <a:solidFill>
                <a:schemeClr val="accent2"/>
              </a:solidFill>
            </a:endParaRPr>
          </a:p>
        </p:txBody>
      </p:sp>
      <p:sp>
        <p:nvSpPr>
          <p:cNvPr id="7" name="Freeform 6"/>
          <p:cNvSpPr>
            <a:spLocks noChangeArrowheads="1"/>
          </p:cNvSpPr>
          <p:nvPr/>
        </p:nvSpPr>
        <p:spPr bwMode="auto">
          <a:xfrm>
            <a:off x="3151832" y="2915459"/>
            <a:ext cx="658813" cy="658812"/>
          </a:xfrm>
          <a:custGeom>
            <a:gdLst>
              <a:gd fmla="*/ 127271 w 176" name="T0"/>
              <a:gd fmla="*/ 400528 h 176" name="T1"/>
              <a:gd fmla="*/ 314433 w 176" name="T2"/>
              <a:gd fmla="*/ 658812 h 176" name="T3"/>
              <a:gd fmla="*/ 658813 w 176" name="T4"/>
              <a:gd fmla="*/ 565231 h 176" name="T5"/>
              <a:gd fmla="*/ 86095 w 176" name="T6"/>
              <a:gd fmla="*/ 0 h 176" name="T7"/>
              <a:gd fmla="*/ 0 w 176" name="T8"/>
              <a:gd fmla="*/ 348122 h 176" name="T9"/>
              <a:gd fmla="*/ 127271 w 176" name="T10"/>
              <a:gd fmla="*/ 400528 h 176" name="T11"/>
              <a:gd fmla="*/ 0 60000 65536" name="T12"/>
              <a:gd fmla="*/ 0 60000 65536" name="T13"/>
              <a:gd fmla="*/ 0 60000 65536" name="T14"/>
              <a:gd fmla="*/ 0 60000 65536" name="T15"/>
              <a:gd fmla="*/ 0 60000 65536" name="T16"/>
              <a:gd fmla="*/ 0 60000 65536" name="T17"/>
              <a:gd fmla="*/ 0 w 176" name="T18"/>
              <a:gd fmla="*/ 0 h 176" name="T19"/>
              <a:gd fmla="*/ 176 w 176" name="T20"/>
              <a:gd fmla="*/ 176 h 176" name="T21"/>
            </a:gdLst>
            <a:cxnLst>
              <a:cxn ang="T12">
                <a:pos x="T0" y="T1"/>
              </a:cxn>
              <a:cxn ang="T13">
                <a:pos x="T2" y="T3"/>
              </a:cxn>
              <a:cxn ang="T14">
                <a:pos x="T4" y="T5"/>
              </a:cxn>
              <a:cxn ang="T15">
                <a:pos x="T6" y="T7"/>
              </a:cxn>
              <a:cxn ang="T16">
                <a:pos x="T8" y="T9"/>
              </a:cxn>
              <a:cxn ang="T17">
                <a:pos x="T10" y="T11"/>
              </a:cxn>
            </a:cxnLst>
            <a:rect b="T21" l="T18" r="T20" t="T19"/>
            <a:pathLst>
              <a:path h="176" w="176">
                <a:moveTo>
                  <a:pt x="34" y="107"/>
                </a:moveTo>
                <a:cubicBezTo>
                  <a:pt x="60" y="123"/>
                  <a:pt x="77" y="148"/>
                  <a:pt x="84" y="176"/>
                </a:cubicBezTo>
                <a:cubicBezTo>
                  <a:pt x="176" y="151"/>
                  <a:pt x="176" y="151"/>
                  <a:pt x="176" y="151"/>
                </a:cubicBezTo>
                <a:cubicBezTo>
                  <a:pt x="156" y="74"/>
                  <a:pt x="100" y="20"/>
                  <a:pt x="23" y="0"/>
                </a:cubicBezTo>
                <a:cubicBezTo>
                  <a:pt x="0" y="93"/>
                  <a:pt x="0" y="93"/>
                  <a:pt x="0" y="93"/>
                </a:cubicBezTo>
                <a:cubicBezTo>
                  <a:pt x="12" y="96"/>
                  <a:pt x="23" y="100"/>
                  <a:pt x="34" y="107"/>
                </a:cubicBezTo>
                <a:close/>
              </a:path>
            </a:pathLst>
          </a:custGeom>
          <a:solidFill>
            <a:schemeClr val="bg1">
              <a:lumMod val="65000"/>
            </a:schemeClr>
          </a:solidFill>
          <a:ln>
            <a:noFill/>
          </a:ln>
        </p:spPr>
        <p:txBody>
          <a:bodyPr/>
          <a:lstStyle/>
          <a:p>
            <a:endParaRPr altLang="en-US" lang="zh-CN">
              <a:solidFill>
                <a:srgbClr val="395E9D"/>
              </a:solidFill>
            </a:endParaRPr>
          </a:p>
        </p:txBody>
      </p:sp>
      <p:sp>
        <p:nvSpPr>
          <p:cNvPr id="8" name="Freeform 7"/>
          <p:cNvSpPr>
            <a:spLocks noChangeArrowheads="1"/>
          </p:cNvSpPr>
          <p:nvPr/>
        </p:nvSpPr>
        <p:spPr bwMode="auto">
          <a:xfrm>
            <a:off x="3466157" y="3480609"/>
            <a:ext cx="382588" cy="398462"/>
          </a:xfrm>
          <a:custGeom>
            <a:gdLst>
              <a:gd fmla="*/ 3751 w 102" name="T0"/>
              <a:gd fmla="*/ 312003 h 106" name="T1"/>
              <a:gd fmla="*/ 348830 w 102" name="T2"/>
              <a:gd fmla="*/ 398462 h 106" name="T3"/>
              <a:gd fmla="*/ 345079 w 102" name="T4"/>
              <a:gd fmla="*/ 0 h 106" name="T5"/>
              <a:gd fmla="*/ 0 w 102" name="T6"/>
              <a:gd fmla="*/ 93977 h 106" name="T7"/>
              <a:gd fmla="*/ 3751 w 102" name="T8"/>
              <a:gd fmla="*/ 312003 h 106" name="T9"/>
              <a:gd fmla="*/ 0 60000 65536" name="T10"/>
              <a:gd fmla="*/ 0 60000 65536" name="T11"/>
              <a:gd fmla="*/ 0 60000 65536" name="T12"/>
              <a:gd fmla="*/ 0 60000 65536" name="T13"/>
              <a:gd fmla="*/ 0 60000 65536" name="T14"/>
              <a:gd fmla="*/ 0 w 102" name="T15"/>
              <a:gd fmla="*/ 0 h 106" name="T16"/>
              <a:gd fmla="*/ 102 w 102" name="T17"/>
              <a:gd fmla="*/ 106 h 106" name="T18"/>
            </a:gdLst>
            <a:cxnLst>
              <a:cxn ang="T10">
                <a:pos x="T0" y="T1"/>
              </a:cxn>
              <a:cxn ang="T11">
                <a:pos x="T2" y="T3"/>
              </a:cxn>
              <a:cxn ang="T12">
                <a:pos x="T4" y="T5"/>
              </a:cxn>
              <a:cxn ang="T13">
                <a:pos x="T6" y="T7"/>
              </a:cxn>
              <a:cxn ang="T14">
                <a:pos x="T8" y="T9"/>
              </a:cxn>
            </a:cxnLst>
            <a:rect b="T18" l="T15" r="T17" t="T16"/>
            <a:pathLst>
              <a:path h="105" w="102">
                <a:moveTo>
                  <a:pt x="1" y="83"/>
                </a:moveTo>
                <a:cubicBezTo>
                  <a:pt x="93" y="106"/>
                  <a:pt x="93" y="106"/>
                  <a:pt x="93" y="106"/>
                </a:cubicBezTo>
                <a:cubicBezTo>
                  <a:pt x="102" y="70"/>
                  <a:pt x="102" y="36"/>
                  <a:pt x="92" y="0"/>
                </a:cubicBezTo>
                <a:cubicBezTo>
                  <a:pt x="0" y="25"/>
                  <a:pt x="0" y="25"/>
                  <a:pt x="0" y="25"/>
                </a:cubicBezTo>
                <a:cubicBezTo>
                  <a:pt x="5" y="44"/>
                  <a:pt x="6" y="64"/>
                  <a:pt x="1" y="83"/>
                </a:cubicBezTo>
                <a:close/>
              </a:path>
            </a:pathLst>
          </a:custGeom>
          <a:solidFill>
            <a:schemeClr val="bg1">
              <a:lumMod val="85000"/>
            </a:schemeClr>
          </a:solidFill>
          <a:ln>
            <a:noFill/>
          </a:ln>
        </p:spPr>
        <p:txBody>
          <a:bodyPr/>
          <a:lstStyle/>
          <a:p>
            <a:endParaRPr altLang="en-US" lang="zh-CN">
              <a:solidFill>
                <a:schemeClr val="accent2"/>
              </a:solidFill>
            </a:endParaRPr>
          </a:p>
        </p:txBody>
      </p:sp>
      <p:sp>
        <p:nvSpPr>
          <p:cNvPr id="9" name="Freeform 8"/>
          <p:cNvSpPr>
            <a:spLocks noChangeArrowheads="1"/>
          </p:cNvSpPr>
          <p:nvPr/>
        </p:nvSpPr>
        <p:spPr bwMode="auto">
          <a:xfrm>
            <a:off x="3413770" y="3791759"/>
            <a:ext cx="401637" cy="315912"/>
          </a:xfrm>
          <a:custGeom>
            <a:gdLst>
              <a:gd fmla="*/ 0 w 107" name="T0"/>
              <a:gd fmla="*/ 127869 h 84" name="T1"/>
              <a:gd fmla="*/ 304043 w 107" name="T2"/>
              <a:gd fmla="*/ 315912 h 84" name="T3"/>
              <a:gd fmla="*/ 401637 w 107" name="T4"/>
              <a:gd fmla="*/ 86500 h 84" name="T5"/>
              <a:gd fmla="*/ 56304 w 107" name="T6"/>
              <a:gd fmla="*/ 0 h 84" name="T7"/>
              <a:gd fmla="*/ 0 w 107" name="T8"/>
              <a:gd fmla="*/ 127869 h 84" name="T9"/>
              <a:gd fmla="*/ 0 60000 65536" name="T10"/>
              <a:gd fmla="*/ 0 60000 65536" name="T11"/>
              <a:gd fmla="*/ 0 60000 65536" name="T12"/>
              <a:gd fmla="*/ 0 60000 65536" name="T13"/>
              <a:gd fmla="*/ 0 60000 65536" name="T14"/>
              <a:gd fmla="*/ 0 w 107" name="T15"/>
              <a:gd fmla="*/ 0 h 84" name="T16"/>
              <a:gd fmla="*/ 107 w 107" name="T17"/>
              <a:gd fmla="*/ 84 h 84" name="T18"/>
            </a:gdLst>
            <a:cxnLst>
              <a:cxn ang="T10">
                <a:pos x="T0" y="T1"/>
              </a:cxn>
              <a:cxn ang="T11">
                <a:pos x="T2" y="T3"/>
              </a:cxn>
              <a:cxn ang="T12">
                <a:pos x="T4" y="T5"/>
              </a:cxn>
              <a:cxn ang="T13">
                <a:pos x="T6" y="T7"/>
              </a:cxn>
              <a:cxn ang="T14">
                <a:pos x="T8" y="T9"/>
              </a:cxn>
            </a:cxnLst>
            <a:rect b="T18" l="T15" r="T17" t="T16"/>
            <a:pathLst>
              <a:path h="84" w="107">
                <a:moveTo>
                  <a:pt x="0" y="34"/>
                </a:moveTo>
                <a:cubicBezTo>
                  <a:pt x="81" y="84"/>
                  <a:pt x="81" y="84"/>
                  <a:pt x="81" y="84"/>
                </a:cubicBezTo>
                <a:cubicBezTo>
                  <a:pt x="94" y="64"/>
                  <a:pt x="101" y="46"/>
                  <a:pt x="107" y="23"/>
                </a:cubicBezTo>
                <a:cubicBezTo>
                  <a:pt x="15" y="0"/>
                  <a:pt x="15" y="0"/>
                  <a:pt x="15" y="0"/>
                </a:cubicBezTo>
                <a:cubicBezTo>
                  <a:pt x="12" y="12"/>
                  <a:pt x="7" y="23"/>
                  <a:pt x="0" y="34"/>
                </a:cubicBezTo>
                <a:close/>
              </a:path>
            </a:pathLst>
          </a:custGeom>
          <a:solidFill>
            <a:schemeClr val="bg1"/>
          </a:solidFill>
          <a:ln>
            <a:noFill/>
          </a:ln>
        </p:spPr>
        <p:txBody>
          <a:bodyPr/>
          <a:lstStyle/>
          <a:p>
            <a:endParaRPr altLang="en-US" lang="zh-CN">
              <a:solidFill>
                <a:schemeClr val="accent2"/>
              </a:solidFill>
            </a:endParaRPr>
          </a:p>
        </p:txBody>
      </p:sp>
      <p:sp>
        <p:nvSpPr>
          <p:cNvPr id="10" name="Freeform 9"/>
          <p:cNvSpPr>
            <a:spLocks noChangeArrowheads="1"/>
          </p:cNvSpPr>
          <p:nvPr/>
        </p:nvSpPr>
        <p:spPr bwMode="auto">
          <a:xfrm>
            <a:off x="2191395" y="3491721"/>
            <a:ext cx="1525587" cy="1098550"/>
          </a:xfrm>
          <a:custGeom>
            <a:gdLst>
              <a:gd fmla="*/ 1525587 w 407" name="T0"/>
              <a:gd fmla="*/ 614888 h 293" name="T1"/>
              <a:gd fmla="*/ 1221969 w 407" name="T2"/>
              <a:gd fmla="*/ 427422 h 293" name="T3"/>
              <a:gd fmla="*/ 622230 w 407" name="T4"/>
              <a:gd fmla="*/ 562398 h 293" name="T5"/>
              <a:gd fmla="*/ 431063 w 407" name="T6"/>
              <a:gd fmla="*/ 86234 h 293" name="T7"/>
              <a:gd fmla="*/ 86213 w 407" name="T8"/>
              <a:gd fmla="*/ 0 h 293" name="T9"/>
              <a:gd fmla="*/ 431063 w 407" name="T10"/>
              <a:gd fmla="*/ 866092 h 293" name="T11"/>
              <a:gd fmla="*/ 1525587 w 407" name="T12"/>
              <a:gd fmla="*/ 614888 h 293" name="T13"/>
              <a:gd fmla="*/ 0 60000 65536" name="T14"/>
              <a:gd fmla="*/ 0 60000 65536" name="T15"/>
              <a:gd fmla="*/ 0 60000 65536" name="T16"/>
              <a:gd fmla="*/ 0 60000 65536" name="T17"/>
              <a:gd fmla="*/ 0 60000 65536" name="T18"/>
              <a:gd fmla="*/ 0 60000 65536" name="T19"/>
              <a:gd fmla="*/ 0 60000 65536" name="T20"/>
              <a:gd fmla="*/ 0 w 407" name="T21"/>
              <a:gd fmla="*/ 0 h 293" name="T22"/>
              <a:gd fmla="*/ 407 w 407" name="T23"/>
              <a:gd fmla="*/ 293 h 29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93" w="407">
                <a:moveTo>
                  <a:pt x="407" y="164"/>
                </a:moveTo>
                <a:cubicBezTo>
                  <a:pt x="326" y="114"/>
                  <a:pt x="326" y="114"/>
                  <a:pt x="326" y="114"/>
                </a:cubicBezTo>
                <a:cubicBezTo>
                  <a:pt x="292" y="168"/>
                  <a:pt x="220" y="185"/>
                  <a:pt x="166" y="150"/>
                </a:cubicBezTo>
                <a:cubicBezTo>
                  <a:pt x="122" y="123"/>
                  <a:pt x="103" y="71"/>
                  <a:pt x="115" y="23"/>
                </a:cubicBezTo>
                <a:cubicBezTo>
                  <a:pt x="23" y="0"/>
                  <a:pt x="23" y="0"/>
                  <a:pt x="23" y="0"/>
                </a:cubicBezTo>
                <a:cubicBezTo>
                  <a:pt x="0" y="91"/>
                  <a:pt x="36" y="181"/>
                  <a:pt x="115" y="231"/>
                </a:cubicBezTo>
                <a:cubicBezTo>
                  <a:pt x="214" y="293"/>
                  <a:pt x="345" y="263"/>
                  <a:pt x="407" y="164"/>
                </a:cubicBezTo>
                <a:close/>
              </a:path>
            </a:pathLst>
          </a:custGeom>
          <a:solidFill>
            <a:schemeClr val="bg1">
              <a:lumMod val="85000"/>
            </a:schemeClr>
          </a:solidFill>
          <a:ln>
            <a:noFill/>
          </a:ln>
        </p:spPr>
        <p:txBody>
          <a:bodyPr/>
          <a:lstStyle/>
          <a:p>
            <a:endParaRPr altLang="en-US" lang="zh-CN">
              <a:solidFill>
                <a:schemeClr val="accent2"/>
              </a:solidFill>
            </a:endParaRPr>
          </a:p>
        </p:txBody>
      </p:sp>
      <p:sp>
        <p:nvSpPr>
          <p:cNvPr id="11" name="Freeform 12"/>
          <p:cNvSpPr>
            <a:spLocks noChangeArrowheads="1"/>
          </p:cNvSpPr>
          <p:nvPr/>
        </p:nvSpPr>
        <p:spPr bwMode="auto">
          <a:xfrm>
            <a:off x="3810645" y="2574146"/>
            <a:ext cx="3556000" cy="917575"/>
          </a:xfrm>
          <a:custGeom>
            <a:gdLst>
              <a:gd fmla="*/ 4763 w 2240" name="T0"/>
              <a:gd fmla="*/ 917575 h 578" name="T1"/>
              <a:gd fmla="*/ 0 w 2240" name="T2"/>
              <a:gd fmla="*/ 903288 h 578" name="T3"/>
              <a:gd fmla="*/ 3551238 w 2240" name="T4"/>
              <a:gd fmla="*/ 0 h 578" name="T5"/>
              <a:gd fmla="*/ 3556000 w 2240" name="T6"/>
              <a:gd fmla="*/ 11113 h 578" name="T7"/>
              <a:gd fmla="*/ 4763 w 2240" name="T8"/>
              <a:gd fmla="*/ 917575 h 578" name="T9"/>
              <a:gd fmla="*/ 0 60000 65536" name="T10"/>
              <a:gd fmla="*/ 0 60000 65536" name="T11"/>
              <a:gd fmla="*/ 0 60000 65536" name="T12"/>
              <a:gd fmla="*/ 0 60000 65536" name="T13"/>
              <a:gd fmla="*/ 0 60000 65536" name="T14"/>
              <a:gd fmla="*/ 0 w 2240" name="T15"/>
              <a:gd fmla="*/ 0 h 578" name="T16"/>
              <a:gd fmla="*/ 2240 w 2240" name="T17"/>
              <a:gd fmla="*/ 578 h 578" name="T18"/>
            </a:gdLst>
            <a:cxnLst>
              <a:cxn ang="T10">
                <a:pos x="T0" y="T1"/>
              </a:cxn>
              <a:cxn ang="T11">
                <a:pos x="T2" y="T3"/>
              </a:cxn>
              <a:cxn ang="T12">
                <a:pos x="T4" y="T5"/>
              </a:cxn>
              <a:cxn ang="T13">
                <a:pos x="T6" y="T7"/>
              </a:cxn>
              <a:cxn ang="T14">
                <a:pos x="T8" y="T9"/>
              </a:cxn>
            </a:cxnLst>
            <a:rect b="T18" l="T15" r="T17" t="T16"/>
            <a:pathLst>
              <a:path h="578" w="2240">
                <a:moveTo>
                  <a:pt x="3" y="578"/>
                </a:moveTo>
                <a:lnTo>
                  <a:pt x="0" y="569"/>
                </a:lnTo>
                <a:lnTo>
                  <a:pt x="2237" y="0"/>
                </a:lnTo>
                <a:lnTo>
                  <a:pt x="2240" y="7"/>
                </a:lnTo>
                <a:lnTo>
                  <a:pt x="3" y="578"/>
                </a:lnTo>
                <a:close/>
              </a:path>
            </a:pathLst>
          </a:custGeom>
          <a:solidFill>
            <a:schemeClr val="bg1"/>
          </a:solidFill>
          <a:ln>
            <a:noFill/>
          </a:ln>
        </p:spPr>
        <p:txBody>
          <a:bodyPr/>
          <a:lstStyle/>
          <a:p>
            <a:endParaRPr altLang="en-US" lang="zh-CN"/>
          </a:p>
        </p:txBody>
      </p:sp>
      <p:sp>
        <p:nvSpPr>
          <p:cNvPr id="12" name="Freeform 15"/>
          <p:cNvSpPr>
            <a:spLocks noChangeArrowheads="1"/>
          </p:cNvSpPr>
          <p:nvPr/>
        </p:nvSpPr>
        <p:spPr bwMode="auto">
          <a:xfrm>
            <a:off x="3810645" y="3874309"/>
            <a:ext cx="3575050" cy="952500"/>
          </a:xfrm>
          <a:custGeom>
            <a:gdLst>
              <a:gd fmla="*/ 3570288 w 2252" name="T0"/>
              <a:gd fmla="*/ 952500 h 600" name="T1"/>
              <a:gd fmla="*/ 0 w 2252" name="T2"/>
              <a:gd fmla="*/ 11113 h 600" name="T3"/>
              <a:gd fmla="*/ 4763 w 2252" name="T4"/>
              <a:gd fmla="*/ 0 h 600" name="T5"/>
              <a:gd fmla="*/ 3575050 w 2252" name="T6"/>
              <a:gd fmla="*/ 938213 h 600" name="T7"/>
              <a:gd fmla="*/ 3570288 w 2252" name="T8"/>
              <a:gd fmla="*/ 952500 h 600" name="T9"/>
              <a:gd fmla="*/ 0 60000 65536" name="T10"/>
              <a:gd fmla="*/ 0 60000 65536" name="T11"/>
              <a:gd fmla="*/ 0 60000 65536" name="T12"/>
              <a:gd fmla="*/ 0 60000 65536" name="T13"/>
              <a:gd fmla="*/ 0 60000 65536" name="T14"/>
              <a:gd fmla="*/ 0 w 2252" name="T15"/>
              <a:gd fmla="*/ 0 h 600" name="T16"/>
              <a:gd fmla="*/ 2252 w 2252" name="T17"/>
              <a:gd fmla="*/ 600 h 600" name="T18"/>
            </a:gdLst>
            <a:cxnLst>
              <a:cxn ang="T10">
                <a:pos x="T0" y="T1"/>
              </a:cxn>
              <a:cxn ang="T11">
                <a:pos x="T2" y="T3"/>
              </a:cxn>
              <a:cxn ang="T12">
                <a:pos x="T4" y="T5"/>
              </a:cxn>
              <a:cxn ang="T13">
                <a:pos x="T6" y="T7"/>
              </a:cxn>
              <a:cxn ang="T14">
                <a:pos x="T8" y="T9"/>
              </a:cxn>
            </a:cxnLst>
            <a:rect b="T18" l="T15" r="T17" t="T16"/>
            <a:pathLst>
              <a:path h="600" w="2252">
                <a:moveTo>
                  <a:pt x="2249" y="600"/>
                </a:moveTo>
                <a:lnTo>
                  <a:pt x="0" y="7"/>
                </a:lnTo>
                <a:lnTo>
                  <a:pt x="3" y="0"/>
                </a:lnTo>
                <a:lnTo>
                  <a:pt x="2252" y="591"/>
                </a:lnTo>
                <a:lnTo>
                  <a:pt x="2249" y="600"/>
                </a:lnTo>
                <a:close/>
              </a:path>
            </a:pathLst>
          </a:custGeom>
          <a:solidFill>
            <a:schemeClr val="bg1"/>
          </a:solidFill>
          <a:ln>
            <a:noFill/>
          </a:ln>
        </p:spPr>
        <p:txBody>
          <a:bodyPr/>
          <a:lstStyle/>
          <a:p>
            <a:endParaRPr altLang="en-US" lang="zh-CN"/>
          </a:p>
        </p:txBody>
      </p:sp>
      <p:sp>
        <p:nvSpPr>
          <p:cNvPr id="13" name="Freeform 16"/>
          <p:cNvSpPr>
            <a:spLocks noChangeArrowheads="1"/>
          </p:cNvSpPr>
          <p:nvPr/>
        </p:nvSpPr>
        <p:spPr bwMode="auto">
          <a:xfrm>
            <a:off x="7573020" y="2528109"/>
            <a:ext cx="1200150" cy="2235200"/>
          </a:xfrm>
          <a:custGeom>
            <a:gdLst>
              <a:gd fmla="*/ 0 w 320" name="T0"/>
              <a:gd fmla="*/ 26252 h 596" name="T1"/>
              <a:gd fmla="*/ 7501 w 320" name="T2"/>
              <a:gd fmla="*/ 198768 h 596" name="T3"/>
              <a:gd fmla="*/ 18752 w 320" name="T4"/>
              <a:gd fmla="*/ 198768 h 596" name="T5"/>
              <a:gd fmla="*/ 1008876 w 320" name="T6"/>
              <a:gd fmla="*/ 1121350 h 596" name="T7"/>
              <a:gd fmla="*/ 371296 w 320" name="T8"/>
              <a:gd fmla="*/ 2058934 h 596" name="T9"/>
              <a:gd fmla="*/ 435054 w 320" name="T10"/>
              <a:gd fmla="*/ 2235200 h 596" name="T11"/>
              <a:gd fmla="*/ 1181398 w 320" name="T12"/>
              <a:gd fmla="*/ 1121350 h 596" name="T13"/>
              <a:gd fmla="*/ 0 w 320" name="T14"/>
              <a:gd fmla="*/ 26252 h 596" name="T15"/>
              <a:gd fmla="*/ 0 60000 65536" name="T16"/>
              <a:gd fmla="*/ 0 60000 65536" name="T17"/>
              <a:gd fmla="*/ 0 60000 65536" name="T18"/>
              <a:gd fmla="*/ 0 60000 65536" name="T19"/>
              <a:gd fmla="*/ 0 60000 65536" name="T20"/>
              <a:gd fmla="*/ 0 60000 65536" name="T21"/>
              <a:gd fmla="*/ 0 60000 65536" name="T22"/>
              <a:gd fmla="*/ 0 60000 65536" name="T23"/>
              <a:gd fmla="*/ 0 w 320" name="T24"/>
              <a:gd fmla="*/ 0 h 596" name="T25"/>
              <a:gd fmla="*/ 320 w 320" name="T26"/>
              <a:gd fmla="*/ 596 h 59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96" w="320">
                <a:moveTo>
                  <a:pt x="0" y="7"/>
                </a:moveTo>
                <a:cubicBezTo>
                  <a:pt x="2" y="53"/>
                  <a:pt x="2" y="53"/>
                  <a:pt x="2" y="53"/>
                </a:cubicBezTo>
                <a:cubicBezTo>
                  <a:pt x="3" y="53"/>
                  <a:pt x="4" y="53"/>
                  <a:pt x="5" y="53"/>
                </a:cubicBezTo>
                <a:cubicBezTo>
                  <a:pt x="146" y="48"/>
                  <a:pt x="264" y="158"/>
                  <a:pt x="269" y="299"/>
                </a:cubicBezTo>
                <a:cubicBezTo>
                  <a:pt x="274" y="413"/>
                  <a:pt x="202" y="513"/>
                  <a:pt x="99" y="549"/>
                </a:cubicBezTo>
                <a:cubicBezTo>
                  <a:pt x="116" y="596"/>
                  <a:pt x="116" y="596"/>
                  <a:pt x="116" y="596"/>
                </a:cubicBezTo>
                <a:cubicBezTo>
                  <a:pt x="242" y="550"/>
                  <a:pt x="320" y="434"/>
                  <a:pt x="315" y="299"/>
                </a:cubicBezTo>
                <a:cubicBezTo>
                  <a:pt x="309" y="132"/>
                  <a:pt x="168" y="0"/>
                  <a:pt x="0" y="7"/>
                </a:cubicBezTo>
                <a:close/>
              </a:path>
            </a:pathLst>
          </a:custGeom>
          <a:solidFill>
            <a:schemeClr val="bg1"/>
          </a:solidFill>
          <a:ln>
            <a:noFill/>
          </a:ln>
        </p:spPr>
        <p:txBody>
          <a:bodyPr/>
          <a:lstStyle/>
          <a:p>
            <a:endParaRPr altLang="en-US" lang="zh-CN"/>
          </a:p>
        </p:txBody>
      </p:sp>
      <p:sp>
        <p:nvSpPr>
          <p:cNvPr id="14" name="Freeform 17"/>
          <p:cNvSpPr>
            <a:spLocks noChangeArrowheads="1"/>
          </p:cNvSpPr>
          <p:nvPr/>
        </p:nvSpPr>
        <p:spPr bwMode="auto">
          <a:xfrm>
            <a:off x="7223770" y="2555096"/>
            <a:ext cx="355600" cy="231775"/>
          </a:xfrm>
          <a:custGeom>
            <a:gdLst>
              <a:gd fmla="*/ 355600 w 95" name="T0"/>
              <a:gd fmla="*/ 171962 h 62" name="T1"/>
              <a:gd fmla="*/ 348114 w 95" name="T2"/>
              <a:gd fmla="*/ 0 h 62" name="T3"/>
              <a:gd fmla="*/ 0 w 95" name="T4"/>
              <a:gd fmla="*/ 67290 h 62" name="T5"/>
              <a:gd fmla="*/ 59891 w 95" name="T6"/>
              <a:gd fmla="*/ 231775 h 62" name="T7"/>
              <a:gd fmla="*/ 355600 w 95" name="T8"/>
              <a:gd fmla="*/ 171962 h 62" name="T9"/>
              <a:gd fmla="*/ 0 60000 65536" name="T10"/>
              <a:gd fmla="*/ 0 60000 65536" name="T11"/>
              <a:gd fmla="*/ 0 60000 65536" name="T12"/>
              <a:gd fmla="*/ 0 60000 65536" name="T13"/>
              <a:gd fmla="*/ 0 60000 65536" name="T14"/>
              <a:gd fmla="*/ 0 w 95" name="T15"/>
              <a:gd fmla="*/ 0 h 62" name="T16"/>
              <a:gd fmla="*/ 95 w 95" name="T17"/>
              <a:gd fmla="*/ 62 h 62" name="T18"/>
            </a:gdLst>
            <a:cxnLst>
              <a:cxn ang="T10">
                <a:pos x="T0" y="T1"/>
              </a:cxn>
              <a:cxn ang="T11">
                <a:pos x="T2" y="T3"/>
              </a:cxn>
              <a:cxn ang="T12">
                <a:pos x="T4" y="T5"/>
              </a:cxn>
              <a:cxn ang="T13">
                <a:pos x="T6" y="T7"/>
              </a:cxn>
              <a:cxn ang="T14">
                <a:pos x="T8" y="T9"/>
              </a:cxn>
            </a:cxnLst>
            <a:rect b="T18" l="T15" r="T17" t="T16"/>
            <a:pathLst>
              <a:path h="62" w="95">
                <a:moveTo>
                  <a:pt x="95" y="46"/>
                </a:moveTo>
                <a:cubicBezTo>
                  <a:pt x="93" y="0"/>
                  <a:pt x="93" y="0"/>
                  <a:pt x="93" y="0"/>
                </a:cubicBezTo>
                <a:cubicBezTo>
                  <a:pt x="60" y="1"/>
                  <a:pt x="32" y="6"/>
                  <a:pt x="0" y="18"/>
                </a:cubicBezTo>
                <a:cubicBezTo>
                  <a:pt x="16" y="62"/>
                  <a:pt x="16" y="62"/>
                  <a:pt x="16" y="62"/>
                </a:cubicBezTo>
                <a:cubicBezTo>
                  <a:pt x="41" y="53"/>
                  <a:pt x="67" y="47"/>
                  <a:pt x="95" y="46"/>
                </a:cubicBezTo>
                <a:close/>
              </a:path>
            </a:pathLst>
          </a:custGeom>
          <a:solidFill>
            <a:schemeClr val="bg1">
              <a:lumMod val="75000"/>
            </a:schemeClr>
          </a:solidFill>
          <a:ln>
            <a:noFill/>
          </a:ln>
        </p:spPr>
        <p:txBody>
          <a:bodyPr/>
          <a:lstStyle/>
          <a:p>
            <a:endParaRPr altLang="en-US" lang="zh-CN"/>
          </a:p>
        </p:txBody>
      </p:sp>
      <p:sp>
        <p:nvSpPr>
          <p:cNvPr id="15" name="Freeform 18"/>
          <p:cNvSpPr>
            <a:spLocks noChangeArrowheads="1"/>
          </p:cNvSpPr>
          <p:nvPr/>
        </p:nvSpPr>
        <p:spPr bwMode="auto">
          <a:xfrm>
            <a:off x="6755457" y="2621771"/>
            <a:ext cx="528638" cy="442913"/>
          </a:xfrm>
          <a:custGeom>
            <a:gdLst>
              <a:gd fmla="*/ 528638 w 141" name="T0"/>
              <a:gd fmla="*/ 165154 h 118" name="T1"/>
              <a:gd fmla="*/ 468651 w 141" name="T2"/>
              <a:gd fmla="*/ 0 h 118" name="T3"/>
              <a:gd fmla="*/ 0 w 141" name="T4"/>
              <a:gd fmla="*/ 322801 h 118" name="T5"/>
              <a:gd fmla="*/ 138721 w 141" name="T6"/>
              <a:gd fmla="*/ 442913 h 118" name="T7"/>
              <a:gd fmla="*/ 528638 w 141" name="T8"/>
              <a:gd fmla="*/ 165154 h 118" name="T9"/>
              <a:gd fmla="*/ 0 60000 65536" name="T10"/>
              <a:gd fmla="*/ 0 60000 65536" name="T11"/>
              <a:gd fmla="*/ 0 60000 65536" name="T12"/>
              <a:gd fmla="*/ 0 60000 65536" name="T13"/>
              <a:gd fmla="*/ 0 60000 65536" name="T14"/>
              <a:gd fmla="*/ 0 w 141" name="T15"/>
              <a:gd fmla="*/ 0 h 118" name="T16"/>
              <a:gd fmla="*/ 141 w 141" name="T17"/>
              <a:gd fmla="*/ 118 h 118" name="T18"/>
            </a:gdLst>
            <a:cxnLst>
              <a:cxn ang="T10">
                <a:pos x="T0" y="T1"/>
              </a:cxn>
              <a:cxn ang="T11">
                <a:pos x="T2" y="T3"/>
              </a:cxn>
              <a:cxn ang="T12">
                <a:pos x="T4" y="T5"/>
              </a:cxn>
              <a:cxn ang="T13">
                <a:pos x="T6" y="T7"/>
              </a:cxn>
              <a:cxn ang="T14">
                <a:pos x="T8" y="T9"/>
              </a:cxn>
            </a:cxnLst>
            <a:rect b="T18" l="T15" r="T17" t="T16"/>
            <a:pathLst>
              <a:path h="118" w="141">
                <a:moveTo>
                  <a:pt x="141" y="44"/>
                </a:moveTo>
                <a:cubicBezTo>
                  <a:pt x="125" y="0"/>
                  <a:pt x="125" y="0"/>
                  <a:pt x="125" y="0"/>
                </a:cubicBezTo>
                <a:cubicBezTo>
                  <a:pt x="75" y="18"/>
                  <a:pt x="35" y="46"/>
                  <a:pt x="0" y="86"/>
                </a:cubicBezTo>
                <a:cubicBezTo>
                  <a:pt x="37" y="118"/>
                  <a:pt x="37" y="118"/>
                  <a:pt x="37" y="118"/>
                </a:cubicBezTo>
                <a:cubicBezTo>
                  <a:pt x="64" y="85"/>
                  <a:pt x="100" y="60"/>
                  <a:pt x="141" y="44"/>
                </a:cubicBezTo>
                <a:close/>
              </a:path>
            </a:pathLst>
          </a:custGeom>
          <a:solidFill>
            <a:schemeClr val="bg1">
              <a:lumMod val="75000"/>
            </a:schemeClr>
          </a:solidFill>
          <a:ln>
            <a:noFill/>
          </a:ln>
        </p:spPr>
        <p:txBody>
          <a:bodyPr/>
          <a:lstStyle/>
          <a:p>
            <a:endParaRPr altLang="en-US" lang="zh-CN"/>
          </a:p>
        </p:txBody>
      </p:sp>
      <p:sp>
        <p:nvSpPr>
          <p:cNvPr id="16" name="Freeform 19"/>
          <p:cNvSpPr>
            <a:spLocks noChangeArrowheads="1"/>
          </p:cNvSpPr>
          <p:nvPr/>
        </p:nvSpPr>
        <p:spPr bwMode="auto">
          <a:xfrm>
            <a:off x="6398270" y="2945621"/>
            <a:ext cx="495300" cy="1139825"/>
          </a:xfrm>
          <a:custGeom>
            <a:gdLst>
              <a:gd fmla="*/ 270164 w 132" name="T0"/>
              <a:gd fmla="*/ 772381 h 304" name="T1"/>
              <a:gd fmla="*/ 495300 w 132" name="T2"/>
              <a:gd fmla="*/ 119982 h 304" name="T3"/>
              <a:gd fmla="*/ 356466 w 132" name="T4"/>
              <a:gd fmla="*/ 0 h 304" name="T5"/>
              <a:gd fmla="*/ 146339 w 132" name="T6"/>
              <a:gd fmla="*/ 1139825 h 304" name="T7"/>
              <a:gd fmla="*/ 330200 w 132" name="T8"/>
              <a:gd fmla="*/ 1072335 h 304" name="T9"/>
              <a:gd fmla="*/ 270164 w 132" name="T10"/>
              <a:gd fmla="*/ 772381 h 304" name="T11"/>
              <a:gd fmla="*/ 0 60000 65536" name="T12"/>
              <a:gd fmla="*/ 0 60000 65536" name="T13"/>
              <a:gd fmla="*/ 0 60000 65536" name="T14"/>
              <a:gd fmla="*/ 0 60000 65536" name="T15"/>
              <a:gd fmla="*/ 0 60000 65536" name="T16"/>
              <a:gd fmla="*/ 0 60000 65536" name="T17"/>
              <a:gd fmla="*/ 0 w 132" name="T18"/>
              <a:gd fmla="*/ 0 h 304" name="T19"/>
              <a:gd fmla="*/ 132 w 132" name="T20"/>
              <a:gd fmla="*/ 304 h 304" name="T21"/>
            </a:gdLst>
            <a:cxnLst>
              <a:cxn ang="T12">
                <a:pos x="T0" y="T1"/>
              </a:cxn>
              <a:cxn ang="T13">
                <a:pos x="T2" y="T3"/>
              </a:cxn>
              <a:cxn ang="T14">
                <a:pos x="T4" y="T5"/>
              </a:cxn>
              <a:cxn ang="T15">
                <a:pos x="T6" y="T7"/>
              </a:cxn>
              <a:cxn ang="T16">
                <a:pos x="T8" y="T9"/>
              </a:cxn>
              <a:cxn ang="T17">
                <a:pos x="T10" y="T11"/>
              </a:cxn>
            </a:cxnLst>
            <a:rect b="T21" l="T18" r="T20" t="T19"/>
            <a:pathLst>
              <a:path h="304" w="132">
                <a:moveTo>
                  <a:pt x="72" y="206"/>
                </a:moveTo>
                <a:cubicBezTo>
                  <a:pt x="69" y="140"/>
                  <a:pt x="92" y="79"/>
                  <a:pt x="132" y="32"/>
                </a:cubicBezTo>
                <a:cubicBezTo>
                  <a:pt x="95" y="0"/>
                  <a:pt x="95" y="0"/>
                  <a:pt x="95" y="0"/>
                </a:cubicBezTo>
                <a:cubicBezTo>
                  <a:pt x="20" y="87"/>
                  <a:pt x="0" y="196"/>
                  <a:pt x="39" y="304"/>
                </a:cubicBezTo>
                <a:cubicBezTo>
                  <a:pt x="88" y="286"/>
                  <a:pt x="88" y="286"/>
                  <a:pt x="88" y="286"/>
                </a:cubicBezTo>
                <a:cubicBezTo>
                  <a:pt x="78" y="261"/>
                  <a:pt x="73" y="234"/>
                  <a:pt x="72" y="206"/>
                </a:cubicBezTo>
                <a:close/>
              </a:path>
            </a:pathLst>
          </a:custGeom>
          <a:solidFill>
            <a:schemeClr val="bg1"/>
          </a:solidFill>
          <a:ln>
            <a:noFill/>
          </a:ln>
        </p:spPr>
        <p:txBody>
          <a:bodyPr/>
          <a:lstStyle/>
          <a:p>
            <a:endParaRPr altLang="en-US" lang="zh-CN"/>
          </a:p>
        </p:txBody>
      </p:sp>
      <p:sp>
        <p:nvSpPr>
          <p:cNvPr id="17" name="Freeform 20"/>
          <p:cNvSpPr>
            <a:spLocks noChangeArrowheads="1"/>
          </p:cNvSpPr>
          <p:nvPr/>
        </p:nvSpPr>
        <p:spPr bwMode="auto">
          <a:xfrm>
            <a:off x="6544320" y="4017184"/>
            <a:ext cx="1463675" cy="963612"/>
          </a:xfrm>
          <a:custGeom>
            <a:gdLst>
              <a:gd fmla="*/ 1114645 w 390" name="T0"/>
              <a:gd fmla="*/ 622411 h 257" name="T1"/>
              <a:gd fmla="*/ 183898 w 390" name="T2"/>
              <a:gd fmla="*/ 0 h 257" name="T3"/>
              <a:gd fmla="*/ 0 w 390" name="T4"/>
              <a:gd fmla="*/ 67490 h 257" name="T5"/>
              <a:gd fmla="*/ 1463675 w 390" name="T6"/>
              <a:gd fmla="*/ 746143 h 257" name="T7"/>
              <a:gd fmla="*/ 1399874 w 390" name="T8"/>
              <a:gd fmla="*/ 569918 h 257" name="T9"/>
              <a:gd fmla="*/ 1114645 w 390" name="T10"/>
              <a:gd fmla="*/ 622411 h 257" name="T11"/>
              <a:gd fmla="*/ 0 60000 65536" name="T12"/>
              <a:gd fmla="*/ 0 60000 65536" name="T13"/>
              <a:gd fmla="*/ 0 60000 65536" name="T14"/>
              <a:gd fmla="*/ 0 60000 65536" name="T15"/>
              <a:gd fmla="*/ 0 60000 65536" name="T16"/>
              <a:gd fmla="*/ 0 60000 65536" name="T17"/>
              <a:gd fmla="*/ 0 w 390" name="T18"/>
              <a:gd fmla="*/ 0 h 257" name="T19"/>
              <a:gd fmla="*/ 390 w 390" name="T20"/>
              <a:gd fmla="*/ 257 h 257" name="T21"/>
            </a:gdLst>
            <a:cxnLst>
              <a:cxn ang="T12">
                <a:pos x="T0" y="T1"/>
              </a:cxn>
              <a:cxn ang="T13">
                <a:pos x="T2" y="T3"/>
              </a:cxn>
              <a:cxn ang="T14">
                <a:pos x="T4" y="T5"/>
              </a:cxn>
              <a:cxn ang="T15">
                <a:pos x="T6" y="T7"/>
              </a:cxn>
              <a:cxn ang="T16">
                <a:pos x="T8" y="T9"/>
              </a:cxn>
              <a:cxn ang="T17">
                <a:pos x="T10" y="T11"/>
              </a:cxn>
            </a:cxnLst>
            <a:rect b="T21" l="T18" r="T20" t="T19"/>
            <a:pathLst>
              <a:path h="257" w="390">
                <a:moveTo>
                  <a:pt x="297" y="166"/>
                </a:moveTo>
                <a:cubicBezTo>
                  <a:pt x="184" y="170"/>
                  <a:pt x="86" y="100"/>
                  <a:pt x="49" y="0"/>
                </a:cubicBezTo>
                <a:cubicBezTo>
                  <a:pt x="0" y="18"/>
                  <a:pt x="0" y="18"/>
                  <a:pt x="0" y="18"/>
                </a:cubicBezTo>
                <a:cubicBezTo>
                  <a:pt x="58" y="175"/>
                  <a:pt x="232" y="257"/>
                  <a:pt x="390" y="199"/>
                </a:cubicBezTo>
                <a:cubicBezTo>
                  <a:pt x="373" y="152"/>
                  <a:pt x="373" y="152"/>
                  <a:pt x="373" y="152"/>
                </a:cubicBezTo>
                <a:cubicBezTo>
                  <a:pt x="349" y="160"/>
                  <a:pt x="324" y="165"/>
                  <a:pt x="297" y="166"/>
                </a:cubicBezTo>
                <a:close/>
              </a:path>
            </a:pathLst>
          </a:custGeom>
          <a:solidFill>
            <a:schemeClr val="bg1">
              <a:lumMod val="75000"/>
            </a:schemeClr>
          </a:solidFill>
          <a:ln>
            <a:noFill/>
          </a:ln>
        </p:spPr>
        <p:txBody>
          <a:bodyPr/>
          <a:lstStyle/>
          <a:p>
            <a:endParaRPr altLang="en-US" lang="zh-CN"/>
          </a:p>
        </p:txBody>
      </p:sp>
      <p:sp>
        <p:nvSpPr>
          <p:cNvPr id="18" name="Freeform 34"/>
          <p:cNvSpPr>
            <a:spLocks noChangeArrowheads="1" noEditPoints="1"/>
          </p:cNvSpPr>
          <p:nvPr/>
        </p:nvSpPr>
        <p:spPr bwMode="auto">
          <a:xfrm>
            <a:off x="5891857" y="3426634"/>
            <a:ext cx="349250" cy="266700"/>
          </a:xfrm>
          <a:custGeom>
            <a:gdLst>
              <a:gd fmla="*/ 334228 w 93" name="T0"/>
              <a:gd fmla="*/ 0 h 71" name="T1"/>
              <a:gd fmla="*/ 15022 w 93" name="T2"/>
              <a:gd fmla="*/ 3756 h 71" name="T3"/>
              <a:gd fmla="*/ 0 w 93" name="T4"/>
              <a:gd fmla="*/ 18782 h 71" name="T5"/>
              <a:gd fmla="*/ 3755 w 93" name="T6"/>
              <a:gd fmla="*/ 206599 h 71" name="T7"/>
              <a:gd fmla="*/ 18777 w 93" name="T8"/>
              <a:gd fmla="*/ 221624 h 71" name="T9"/>
              <a:gd fmla="*/ 120172 w 93" name="T10"/>
              <a:gd fmla="*/ 221624 h 71" name="T11"/>
              <a:gd fmla="*/ 120172 w 93" name="T12"/>
              <a:gd fmla="*/ 255431 h 71" name="T13"/>
              <a:gd fmla="*/ 82618 w 93" name="T14"/>
              <a:gd fmla="*/ 259187 h 71" name="T15"/>
              <a:gd fmla="*/ 78863 w 93" name="T16"/>
              <a:gd fmla="*/ 262944 h 71" name="T17"/>
              <a:gd fmla="*/ 82618 w 93" name="T18"/>
              <a:gd fmla="*/ 266700 h 71" name="T19"/>
              <a:gd fmla="*/ 270387 w 93" name="T20"/>
              <a:gd fmla="*/ 266700 h 71" name="T21"/>
              <a:gd fmla="*/ 277898 w 93" name="T22"/>
              <a:gd fmla="*/ 259187 h 71" name="T23"/>
              <a:gd fmla="*/ 270387 w 93" name="T24"/>
              <a:gd fmla="*/ 255431 h 71" name="T25"/>
              <a:gd fmla="*/ 236589 w 93" name="T26"/>
              <a:gd fmla="*/ 255431 h 71" name="T27"/>
              <a:gd fmla="*/ 232833 w 93" name="T28"/>
              <a:gd fmla="*/ 221624 h 71" name="T29"/>
              <a:gd fmla="*/ 334228 w 93" name="T30"/>
              <a:gd fmla="*/ 217868 h 71" name="T31"/>
              <a:gd fmla="*/ 349250 w 93" name="T32"/>
              <a:gd fmla="*/ 202842 h 71" name="T33"/>
              <a:gd fmla="*/ 349250 w 93" name="T34"/>
              <a:gd fmla="*/ 15025 h 71" name="T35"/>
              <a:gd fmla="*/ 334228 w 93" name="T36"/>
              <a:gd fmla="*/ 0 h 71" name="T37"/>
              <a:gd fmla="*/ 289164 w 93" name="T38"/>
              <a:gd fmla="*/ 202842 h 71" name="T39"/>
              <a:gd fmla="*/ 285409 w 93" name="T40"/>
              <a:gd fmla="*/ 199086 h 71" name="T41"/>
              <a:gd fmla="*/ 289164 w 93" name="T42"/>
              <a:gd fmla="*/ 195330 h 71" name="T43"/>
              <a:gd fmla="*/ 292919 w 93" name="T44"/>
              <a:gd fmla="*/ 199086 h 71" name="T45"/>
              <a:gd fmla="*/ 289164 w 93" name="T46"/>
              <a:gd fmla="*/ 202842 h 71" name="T47"/>
              <a:gd fmla="*/ 334228 w 93" name="T48"/>
              <a:gd fmla="*/ 180304 h 71" name="T49"/>
              <a:gd fmla="*/ 18777 w 93" name="T50"/>
              <a:gd fmla="*/ 184061 h 71" name="T51"/>
              <a:gd fmla="*/ 18777 w 93" name="T52"/>
              <a:gd fmla="*/ 18782 h 71" name="T53"/>
              <a:gd fmla="*/ 334228 w 93" name="T54"/>
              <a:gd fmla="*/ 15025 h 71" name="T55"/>
              <a:gd fmla="*/ 334228 w 93" name="T56"/>
              <a:gd fmla="*/ 180304 h 7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93" name="T87"/>
              <a:gd fmla="*/ 0 h 71" name="T88"/>
              <a:gd fmla="*/ 93 w 93" name="T89"/>
              <a:gd fmla="*/ 71 h 7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71" w="93">
                <a:moveTo>
                  <a:pt x="89" y="0"/>
                </a:moveTo>
                <a:cubicBezTo>
                  <a:pt x="4" y="1"/>
                  <a:pt x="4" y="1"/>
                  <a:pt x="4" y="1"/>
                </a:cubicBezTo>
                <a:cubicBezTo>
                  <a:pt x="2" y="1"/>
                  <a:pt x="0" y="3"/>
                  <a:pt x="0" y="5"/>
                </a:cubicBezTo>
                <a:cubicBezTo>
                  <a:pt x="1" y="55"/>
                  <a:pt x="1" y="55"/>
                  <a:pt x="1" y="55"/>
                </a:cubicBezTo>
                <a:cubicBezTo>
                  <a:pt x="1" y="57"/>
                  <a:pt x="3" y="59"/>
                  <a:pt x="5" y="59"/>
                </a:cubicBezTo>
                <a:cubicBezTo>
                  <a:pt x="32" y="59"/>
                  <a:pt x="32" y="59"/>
                  <a:pt x="32" y="59"/>
                </a:cubicBezTo>
                <a:cubicBezTo>
                  <a:pt x="32" y="68"/>
                  <a:pt x="32" y="68"/>
                  <a:pt x="32" y="68"/>
                </a:cubicBezTo>
                <a:cubicBezTo>
                  <a:pt x="22" y="69"/>
                  <a:pt x="22" y="69"/>
                  <a:pt x="22" y="69"/>
                </a:cubicBezTo>
                <a:cubicBezTo>
                  <a:pt x="21" y="69"/>
                  <a:pt x="21" y="69"/>
                  <a:pt x="21" y="70"/>
                </a:cubicBezTo>
                <a:cubicBezTo>
                  <a:pt x="21" y="70"/>
                  <a:pt x="21" y="71"/>
                  <a:pt x="22" y="71"/>
                </a:cubicBezTo>
                <a:cubicBezTo>
                  <a:pt x="72" y="71"/>
                  <a:pt x="72" y="71"/>
                  <a:pt x="72" y="71"/>
                </a:cubicBezTo>
                <a:cubicBezTo>
                  <a:pt x="73" y="71"/>
                  <a:pt x="74" y="70"/>
                  <a:pt x="74" y="69"/>
                </a:cubicBezTo>
                <a:cubicBezTo>
                  <a:pt x="74" y="69"/>
                  <a:pt x="73" y="68"/>
                  <a:pt x="72" y="68"/>
                </a:cubicBezTo>
                <a:cubicBezTo>
                  <a:pt x="63" y="68"/>
                  <a:pt x="63" y="68"/>
                  <a:pt x="63" y="68"/>
                </a:cubicBezTo>
                <a:cubicBezTo>
                  <a:pt x="62" y="59"/>
                  <a:pt x="62" y="59"/>
                  <a:pt x="62" y="59"/>
                </a:cubicBezTo>
                <a:cubicBezTo>
                  <a:pt x="89" y="58"/>
                  <a:pt x="89" y="58"/>
                  <a:pt x="89" y="58"/>
                </a:cubicBezTo>
                <a:cubicBezTo>
                  <a:pt x="92" y="58"/>
                  <a:pt x="93" y="56"/>
                  <a:pt x="93" y="54"/>
                </a:cubicBezTo>
                <a:cubicBezTo>
                  <a:pt x="93" y="4"/>
                  <a:pt x="93" y="4"/>
                  <a:pt x="93" y="4"/>
                </a:cubicBezTo>
                <a:cubicBezTo>
                  <a:pt x="93" y="2"/>
                  <a:pt x="91" y="0"/>
                  <a:pt x="89" y="0"/>
                </a:cubicBezTo>
                <a:close/>
                <a:moveTo>
                  <a:pt x="77" y="54"/>
                </a:moveTo>
                <a:cubicBezTo>
                  <a:pt x="76" y="54"/>
                  <a:pt x="76" y="54"/>
                  <a:pt x="76" y="53"/>
                </a:cubicBezTo>
                <a:cubicBezTo>
                  <a:pt x="76" y="52"/>
                  <a:pt x="76" y="52"/>
                  <a:pt x="77" y="52"/>
                </a:cubicBezTo>
                <a:cubicBezTo>
                  <a:pt x="78" y="52"/>
                  <a:pt x="78" y="52"/>
                  <a:pt x="78" y="53"/>
                </a:cubicBezTo>
                <a:cubicBezTo>
                  <a:pt x="78" y="54"/>
                  <a:pt x="78" y="54"/>
                  <a:pt x="77" y="54"/>
                </a:cubicBezTo>
                <a:close/>
                <a:moveTo>
                  <a:pt x="89" y="48"/>
                </a:moveTo>
                <a:cubicBezTo>
                  <a:pt x="5" y="49"/>
                  <a:pt x="5" y="49"/>
                  <a:pt x="5" y="49"/>
                </a:cubicBezTo>
                <a:cubicBezTo>
                  <a:pt x="5" y="5"/>
                  <a:pt x="5" y="5"/>
                  <a:pt x="5" y="5"/>
                </a:cubicBezTo>
                <a:cubicBezTo>
                  <a:pt x="89" y="4"/>
                  <a:pt x="89" y="4"/>
                  <a:pt x="89" y="4"/>
                </a:cubicBezTo>
                <a:lnTo>
                  <a:pt x="89" y="48"/>
                </a:lnTo>
                <a:close/>
              </a:path>
            </a:pathLst>
          </a:custGeom>
          <a:solidFill>
            <a:schemeClr val="bg1"/>
          </a:solidFill>
          <a:ln>
            <a:noFill/>
          </a:ln>
        </p:spPr>
        <p:txBody>
          <a:bodyPr/>
          <a:lstStyle/>
          <a:p>
            <a:endParaRPr altLang="en-US" lang="zh-CN"/>
          </a:p>
        </p:txBody>
      </p:sp>
      <p:sp>
        <p:nvSpPr>
          <p:cNvPr id="19" name="Freeform 35"/>
          <p:cNvSpPr>
            <a:spLocks noChangeArrowheads="1" noEditPoints="1"/>
          </p:cNvSpPr>
          <p:nvPr/>
        </p:nvSpPr>
        <p:spPr bwMode="auto">
          <a:xfrm>
            <a:off x="5695007" y="3602846"/>
            <a:ext cx="171450" cy="101600"/>
          </a:xfrm>
          <a:custGeom>
            <a:gdLst>
              <a:gd fmla="*/ 0 w 46" name="T0"/>
              <a:gd fmla="*/ 71496 h 27" name="T1"/>
              <a:gd fmla="*/ 29817 w 46" name="T2"/>
              <a:gd fmla="*/ 101600 h 27" name="T3"/>
              <a:gd fmla="*/ 137905 w 46" name="T4"/>
              <a:gd fmla="*/ 101600 h 27" name="T5"/>
              <a:gd fmla="*/ 167723 w 46" name="T6"/>
              <a:gd fmla="*/ 67733 h 27" name="T7"/>
              <a:gd fmla="*/ 167723 w 46" name="T8"/>
              <a:gd fmla="*/ 0 h 27" name="T9"/>
              <a:gd fmla="*/ 0 w 46" name="T10"/>
              <a:gd fmla="*/ 0 h 27" name="T11"/>
              <a:gd fmla="*/ 0 w 46" name="T12"/>
              <a:gd fmla="*/ 71496 h 27" name="T13"/>
              <a:gd fmla="*/ 85725 w 46" name="T14"/>
              <a:gd fmla="*/ 45156 h 27" name="T15"/>
              <a:gd fmla="*/ 96907 w 46" name="T16"/>
              <a:gd fmla="*/ 60207 h 27" name="T17"/>
              <a:gd fmla="*/ 85725 w 46" name="T18"/>
              <a:gd fmla="*/ 71496 h 27" name="T19"/>
              <a:gd fmla="*/ 70816 w 46" name="T20"/>
              <a:gd fmla="*/ 60207 h 27" name="T21"/>
              <a:gd fmla="*/ 85725 w 46" name="T22"/>
              <a:gd fmla="*/ 45156 h 2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6" name="T36"/>
              <a:gd fmla="*/ 0 h 27" name="T37"/>
              <a:gd fmla="*/ 46 w 46" name="T38"/>
              <a:gd fmla="*/ 27 h 27"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7" w="46">
                <a:moveTo>
                  <a:pt x="0" y="19"/>
                </a:moveTo>
                <a:cubicBezTo>
                  <a:pt x="0" y="23"/>
                  <a:pt x="4" y="27"/>
                  <a:pt x="8" y="27"/>
                </a:cubicBezTo>
                <a:cubicBezTo>
                  <a:pt x="37" y="27"/>
                  <a:pt x="37" y="27"/>
                  <a:pt x="37" y="27"/>
                </a:cubicBezTo>
                <a:cubicBezTo>
                  <a:pt x="42" y="27"/>
                  <a:pt x="46" y="23"/>
                  <a:pt x="45" y="18"/>
                </a:cubicBezTo>
                <a:cubicBezTo>
                  <a:pt x="45" y="0"/>
                  <a:pt x="45" y="0"/>
                  <a:pt x="45" y="0"/>
                </a:cubicBezTo>
                <a:cubicBezTo>
                  <a:pt x="0" y="0"/>
                  <a:pt x="0" y="0"/>
                  <a:pt x="0" y="0"/>
                </a:cubicBezTo>
                <a:lnTo>
                  <a:pt x="0" y="19"/>
                </a:lnTo>
                <a:close/>
                <a:moveTo>
                  <a:pt x="23" y="12"/>
                </a:moveTo>
                <a:cubicBezTo>
                  <a:pt x="25" y="12"/>
                  <a:pt x="26" y="14"/>
                  <a:pt x="26" y="16"/>
                </a:cubicBezTo>
                <a:cubicBezTo>
                  <a:pt x="26" y="18"/>
                  <a:pt x="25" y="19"/>
                  <a:pt x="23" y="19"/>
                </a:cubicBezTo>
                <a:cubicBezTo>
                  <a:pt x="21" y="19"/>
                  <a:pt x="19" y="18"/>
                  <a:pt x="19" y="16"/>
                </a:cubicBezTo>
                <a:cubicBezTo>
                  <a:pt x="19" y="14"/>
                  <a:pt x="21" y="12"/>
                  <a:pt x="23" y="12"/>
                </a:cubicBezTo>
                <a:close/>
              </a:path>
            </a:pathLst>
          </a:custGeom>
          <a:solidFill>
            <a:schemeClr val="bg1"/>
          </a:solidFill>
          <a:ln>
            <a:noFill/>
          </a:ln>
        </p:spPr>
        <p:txBody>
          <a:bodyPr/>
          <a:lstStyle/>
          <a:p>
            <a:endParaRPr altLang="en-US" lang="zh-CN"/>
          </a:p>
        </p:txBody>
      </p:sp>
      <p:sp>
        <p:nvSpPr>
          <p:cNvPr id="20" name="Freeform 36"/>
          <p:cNvSpPr>
            <a:spLocks noChangeArrowheads="1" noEditPoints="1"/>
          </p:cNvSpPr>
          <p:nvPr/>
        </p:nvSpPr>
        <p:spPr bwMode="auto">
          <a:xfrm>
            <a:off x="5688657" y="3340909"/>
            <a:ext cx="173038" cy="254000"/>
          </a:xfrm>
          <a:custGeom>
            <a:gdLst>
              <a:gd fmla="*/ 139183 w 46" name="T0"/>
              <a:gd fmla="*/ 0 h 68" name="T1"/>
              <a:gd fmla="*/ 33855 w 46" name="T2"/>
              <a:gd fmla="*/ 0 h 68" name="T3"/>
              <a:gd fmla="*/ 0 w 46" name="T4"/>
              <a:gd fmla="*/ 33618 h 68" name="T5"/>
              <a:gd fmla="*/ 3762 w 46" name="T6"/>
              <a:gd fmla="*/ 254000 h 68" name="T7"/>
              <a:gd fmla="*/ 173038 w 46" name="T8"/>
              <a:gd fmla="*/ 250265 h 68" name="T9"/>
              <a:gd fmla="*/ 173038 w 46" name="T10"/>
              <a:gd fmla="*/ 29882 h 68" name="T11"/>
              <a:gd fmla="*/ 139183 w 46" name="T12"/>
              <a:gd fmla="*/ 0 h 68" name="T13"/>
              <a:gd fmla="*/ 146706 w 46" name="T14"/>
              <a:gd fmla="*/ 104588 h 68" name="T15"/>
              <a:gd fmla="*/ 22570 w 46" name="T16"/>
              <a:gd fmla="*/ 108324 h 68" name="T17"/>
              <a:gd fmla="*/ 22570 w 46" name="T18"/>
              <a:gd fmla="*/ 78441 h 68" name="T19"/>
              <a:gd fmla="*/ 146706 w 46" name="T20"/>
              <a:gd fmla="*/ 78441 h 68" name="T21"/>
              <a:gd fmla="*/ 146706 w 46" name="T22"/>
              <a:gd fmla="*/ 104588 h 68" name="T23"/>
              <a:gd fmla="*/ 146706 w 46" name="T24"/>
              <a:gd fmla="*/ 52294 h 68" name="T25"/>
              <a:gd fmla="*/ 22570 w 46" name="T26"/>
              <a:gd fmla="*/ 52294 h 68" name="T27"/>
              <a:gd fmla="*/ 22570 w 46" name="T28"/>
              <a:gd fmla="*/ 26147 h 68" name="T29"/>
              <a:gd fmla="*/ 146706 w 46" name="T30"/>
              <a:gd fmla="*/ 26147 h 68" name="T31"/>
              <a:gd fmla="*/ 146706 w 46" name="T32"/>
              <a:gd fmla="*/ 52294 h 6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6" name="T51"/>
              <a:gd fmla="*/ 0 h 68" name="T52"/>
              <a:gd fmla="*/ 46 w 46" name="T53"/>
              <a:gd fmla="*/ 68 h 6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68" w="46">
                <a:moveTo>
                  <a:pt x="37" y="0"/>
                </a:moveTo>
                <a:cubicBezTo>
                  <a:pt x="9" y="0"/>
                  <a:pt x="9" y="0"/>
                  <a:pt x="9" y="0"/>
                </a:cubicBezTo>
                <a:cubicBezTo>
                  <a:pt x="4" y="0"/>
                  <a:pt x="0" y="4"/>
                  <a:pt x="0" y="9"/>
                </a:cubicBezTo>
                <a:cubicBezTo>
                  <a:pt x="1" y="68"/>
                  <a:pt x="1" y="68"/>
                  <a:pt x="1" y="68"/>
                </a:cubicBezTo>
                <a:cubicBezTo>
                  <a:pt x="46" y="67"/>
                  <a:pt x="46" y="67"/>
                  <a:pt x="46" y="67"/>
                </a:cubicBezTo>
                <a:cubicBezTo>
                  <a:pt x="46" y="8"/>
                  <a:pt x="46" y="8"/>
                  <a:pt x="46" y="8"/>
                </a:cubicBezTo>
                <a:cubicBezTo>
                  <a:pt x="46" y="4"/>
                  <a:pt x="42" y="0"/>
                  <a:pt x="37" y="0"/>
                </a:cubicBezTo>
                <a:close/>
                <a:moveTo>
                  <a:pt x="39" y="28"/>
                </a:moveTo>
                <a:cubicBezTo>
                  <a:pt x="6" y="29"/>
                  <a:pt x="6" y="29"/>
                  <a:pt x="6" y="29"/>
                </a:cubicBezTo>
                <a:cubicBezTo>
                  <a:pt x="6" y="21"/>
                  <a:pt x="6" y="21"/>
                  <a:pt x="6" y="21"/>
                </a:cubicBezTo>
                <a:cubicBezTo>
                  <a:pt x="39" y="21"/>
                  <a:pt x="39" y="21"/>
                  <a:pt x="39" y="21"/>
                </a:cubicBezTo>
                <a:lnTo>
                  <a:pt x="39" y="28"/>
                </a:lnTo>
                <a:close/>
                <a:moveTo>
                  <a:pt x="39" y="14"/>
                </a:moveTo>
                <a:cubicBezTo>
                  <a:pt x="6" y="14"/>
                  <a:pt x="6" y="14"/>
                  <a:pt x="6" y="14"/>
                </a:cubicBezTo>
                <a:cubicBezTo>
                  <a:pt x="6" y="7"/>
                  <a:pt x="6" y="7"/>
                  <a:pt x="6" y="7"/>
                </a:cubicBezTo>
                <a:cubicBezTo>
                  <a:pt x="39" y="7"/>
                  <a:pt x="39" y="7"/>
                  <a:pt x="39" y="7"/>
                </a:cubicBezTo>
                <a:lnTo>
                  <a:pt x="39" y="14"/>
                </a:lnTo>
                <a:close/>
              </a:path>
            </a:pathLst>
          </a:custGeom>
          <a:solidFill>
            <a:schemeClr val="bg1"/>
          </a:solidFill>
          <a:ln>
            <a:noFill/>
          </a:ln>
        </p:spPr>
        <p:txBody>
          <a:bodyPr/>
          <a:lstStyle/>
          <a:p>
            <a:endParaRPr altLang="en-US" lang="zh-CN"/>
          </a:p>
        </p:txBody>
      </p:sp>
      <p:sp>
        <p:nvSpPr>
          <p:cNvPr id="21" name="Freeform 37"/>
          <p:cNvSpPr>
            <a:spLocks noChangeArrowheads="1"/>
          </p:cNvSpPr>
          <p:nvPr/>
        </p:nvSpPr>
        <p:spPr bwMode="auto">
          <a:xfrm>
            <a:off x="7080895" y="5220509"/>
            <a:ext cx="635000" cy="41275"/>
          </a:xfrm>
          <a:custGeom>
            <a:gdLst>
              <a:gd fmla="*/ 635000 w 169" name="T0"/>
              <a:gd fmla="*/ 26266 h 11" name="T1"/>
              <a:gd fmla="*/ 623728 w 169" name="T2"/>
              <a:gd fmla="*/ 33770 h 11" name="T3"/>
              <a:gd fmla="*/ 7515 w 169" name="T4"/>
              <a:gd fmla="*/ 41275 h 11" name="T5"/>
              <a:gd fmla="*/ 0 w 169" name="T6"/>
              <a:gd fmla="*/ 33770 h 11" name="T7"/>
              <a:gd fmla="*/ 0 w 169" name="T8"/>
              <a:gd fmla="*/ 15009 h 11" name="T9"/>
              <a:gd fmla="*/ 7515 w 169" name="T10"/>
              <a:gd fmla="*/ 3752 h 11" name="T11"/>
              <a:gd fmla="*/ 623728 w 169" name="T12"/>
              <a:gd fmla="*/ 0 h 11" name="T13"/>
              <a:gd fmla="*/ 635000 w 169" name="T14"/>
              <a:gd fmla="*/ 7505 h 11" name="T15"/>
              <a:gd fmla="*/ 635000 w 169" name="T16"/>
              <a:gd fmla="*/ 26266 h 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9" name="T27"/>
              <a:gd fmla="*/ 0 h 11" name="T28"/>
              <a:gd fmla="*/ 169 w 169" name="T29"/>
              <a:gd fmla="*/ 11 h 1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1" w="169">
                <a:moveTo>
                  <a:pt x="169" y="7"/>
                </a:moveTo>
                <a:cubicBezTo>
                  <a:pt x="169" y="8"/>
                  <a:pt x="168" y="9"/>
                  <a:pt x="166" y="9"/>
                </a:cubicBezTo>
                <a:cubicBezTo>
                  <a:pt x="2" y="11"/>
                  <a:pt x="2" y="11"/>
                  <a:pt x="2" y="11"/>
                </a:cubicBezTo>
                <a:cubicBezTo>
                  <a:pt x="1" y="11"/>
                  <a:pt x="0" y="10"/>
                  <a:pt x="0" y="9"/>
                </a:cubicBezTo>
                <a:cubicBezTo>
                  <a:pt x="0" y="4"/>
                  <a:pt x="0" y="4"/>
                  <a:pt x="0" y="4"/>
                </a:cubicBezTo>
                <a:cubicBezTo>
                  <a:pt x="0" y="2"/>
                  <a:pt x="1" y="1"/>
                  <a:pt x="2" y="1"/>
                </a:cubicBezTo>
                <a:cubicBezTo>
                  <a:pt x="166" y="0"/>
                  <a:pt x="166" y="0"/>
                  <a:pt x="166" y="0"/>
                </a:cubicBezTo>
                <a:cubicBezTo>
                  <a:pt x="168" y="0"/>
                  <a:pt x="169" y="1"/>
                  <a:pt x="169" y="2"/>
                </a:cubicBezTo>
                <a:lnTo>
                  <a:pt x="169" y="7"/>
                </a:lnTo>
                <a:close/>
              </a:path>
            </a:pathLst>
          </a:custGeom>
          <a:solidFill>
            <a:schemeClr val="bg1"/>
          </a:solidFill>
          <a:ln>
            <a:noFill/>
          </a:ln>
        </p:spPr>
        <p:txBody>
          <a:bodyPr/>
          <a:lstStyle/>
          <a:p>
            <a:endParaRPr altLang="en-US" lang="zh-CN">
              <a:solidFill>
                <a:schemeClr val="accent6"/>
              </a:solidFill>
            </a:endParaRPr>
          </a:p>
        </p:txBody>
      </p:sp>
      <p:sp>
        <p:nvSpPr>
          <p:cNvPr id="22" name="Freeform 38"/>
          <p:cNvSpPr>
            <a:spLocks noChangeArrowheads="1" noEditPoints="1"/>
          </p:cNvSpPr>
          <p:nvPr/>
        </p:nvSpPr>
        <p:spPr bwMode="auto">
          <a:xfrm>
            <a:off x="7115820" y="4887134"/>
            <a:ext cx="561975" cy="327025"/>
          </a:xfrm>
          <a:custGeom>
            <a:gdLst>
              <a:gd fmla="*/ 532003 w 150" name="T0"/>
              <a:gd fmla="*/ 0 h 87" name="T1"/>
              <a:gd fmla="*/ 22479 w 150" name="T2"/>
              <a:gd fmla="*/ 3759 h 87" name="T3"/>
              <a:gd fmla="*/ 0 w 150" name="T4"/>
              <a:gd fmla="*/ 30071 h 87" name="T5"/>
              <a:gd fmla="*/ 0 w 150" name="T6"/>
              <a:gd fmla="*/ 300713 h 87" name="T7"/>
              <a:gd fmla="*/ 26226 w 150" name="T8"/>
              <a:gd fmla="*/ 327025 h 87" name="T9"/>
              <a:gd fmla="*/ 535750 w 150" name="T10"/>
              <a:gd fmla="*/ 319507 h 87" name="T11"/>
              <a:gd fmla="*/ 561975 w 150" name="T12"/>
              <a:gd fmla="*/ 293195 h 87" name="T13"/>
              <a:gd fmla="*/ 558229 w 150" name="T14"/>
              <a:gd fmla="*/ 26312 h 87" name="T15"/>
              <a:gd fmla="*/ 532003 w 150" name="T16"/>
              <a:gd fmla="*/ 0 h 87" name="T17"/>
              <a:gd fmla="*/ 535750 w 150" name="T18"/>
              <a:gd fmla="*/ 296954 h 87" name="T19"/>
              <a:gd fmla="*/ 26226 w 150" name="T20"/>
              <a:gd fmla="*/ 300713 h 87" name="T21"/>
              <a:gd fmla="*/ 22479 w 150" name="T22"/>
              <a:gd fmla="*/ 37589 h 87" name="T23"/>
              <a:gd fmla="*/ 535750 w 150" name="T24"/>
              <a:gd fmla="*/ 33830 h 87" name="T25"/>
              <a:gd fmla="*/ 535750 w 150" name="T26"/>
              <a:gd fmla="*/ 296954 h 8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50" name="T42"/>
              <a:gd fmla="*/ 0 h 87" name="T43"/>
              <a:gd fmla="*/ 150 w 150" name="T44"/>
              <a:gd fmla="*/ 87 h 8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87" w="150">
                <a:moveTo>
                  <a:pt x="142" y="0"/>
                </a:moveTo>
                <a:cubicBezTo>
                  <a:pt x="6" y="1"/>
                  <a:pt x="6" y="1"/>
                  <a:pt x="6" y="1"/>
                </a:cubicBezTo>
                <a:cubicBezTo>
                  <a:pt x="3" y="1"/>
                  <a:pt x="0" y="4"/>
                  <a:pt x="0" y="8"/>
                </a:cubicBezTo>
                <a:cubicBezTo>
                  <a:pt x="0" y="80"/>
                  <a:pt x="0" y="80"/>
                  <a:pt x="0" y="80"/>
                </a:cubicBezTo>
                <a:cubicBezTo>
                  <a:pt x="0" y="84"/>
                  <a:pt x="3" y="87"/>
                  <a:pt x="7" y="87"/>
                </a:cubicBezTo>
                <a:cubicBezTo>
                  <a:pt x="143" y="85"/>
                  <a:pt x="143" y="85"/>
                  <a:pt x="143" y="85"/>
                </a:cubicBezTo>
                <a:cubicBezTo>
                  <a:pt x="147" y="85"/>
                  <a:pt x="150" y="82"/>
                  <a:pt x="150" y="78"/>
                </a:cubicBezTo>
                <a:cubicBezTo>
                  <a:pt x="149" y="7"/>
                  <a:pt x="149" y="7"/>
                  <a:pt x="149" y="7"/>
                </a:cubicBezTo>
                <a:cubicBezTo>
                  <a:pt x="149" y="3"/>
                  <a:pt x="146" y="0"/>
                  <a:pt x="142" y="0"/>
                </a:cubicBezTo>
                <a:close/>
                <a:moveTo>
                  <a:pt x="143" y="79"/>
                </a:moveTo>
                <a:cubicBezTo>
                  <a:pt x="7" y="80"/>
                  <a:pt x="7" y="80"/>
                  <a:pt x="7" y="80"/>
                </a:cubicBezTo>
                <a:cubicBezTo>
                  <a:pt x="6" y="10"/>
                  <a:pt x="6" y="10"/>
                  <a:pt x="6" y="10"/>
                </a:cubicBezTo>
                <a:cubicBezTo>
                  <a:pt x="143" y="9"/>
                  <a:pt x="143" y="9"/>
                  <a:pt x="143" y="9"/>
                </a:cubicBezTo>
                <a:lnTo>
                  <a:pt x="143" y="79"/>
                </a:lnTo>
                <a:close/>
              </a:path>
            </a:pathLst>
          </a:custGeom>
          <a:solidFill>
            <a:schemeClr val="bg1"/>
          </a:solidFill>
          <a:ln>
            <a:noFill/>
          </a:ln>
        </p:spPr>
        <p:txBody>
          <a:bodyPr/>
          <a:lstStyle/>
          <a:p>
            <a:endParaRPr altLang="en-US" lang="zh-CN"/>
          </a:p>
        </p:txBody>
      </p:sp>
      <p:sp>
        <p:nvSpPr>
          <p:cNvPr id="23" name="Freeform 39"/>
          <p:cNvSpPr>
            <a:spLocks noChangeArrowheads="1" noEditPoints="1"/>
          </p:cNvSpPr>
          <p:nvPr/>
        </p:nvSpPr>
        <p:spPr bwMode="auto">
          <a:xfrm>
            <a:off x="7168207" y="2004234"/>
            <a:ext cx="355600" cy="468312"/>
          </a:xfrm>
          <a:custGeom>
            <a:gdLst>
              <a:gd fmla="*/ 329398 w 95" name="T0"/>
              <a:gd fmla="*/ 3746 h 125" name="T1"/>
              <a:gd fmla="*/ 22459 w 95" name="T2"/>
              <a:gd fmla="*/ 3746 h 125" name="T3"/>
              <a:gd fmla="*/ 0 w 95" name="T4"/>
              <a:gd fmla="*/ 29972 h 125" name="T5"/>
              <a:gd fmla="*/ 3743 w 95" name="T6"/>
              <a:gd fmla="*/ 445833 h 125" name="T7"/>
              <a:gd fmla="*/ 29945 w 95" name="T8"/>
              <a:gd fmla="*/ 468312 h 125" name="T9"/>
              <a:gd fmla="*/ 333141 w 95" name="T10"/>
              <a:gd fmla="*/ 464566 h 125" name="T11"/>
              <a:gd fmla="*/ 355600 w 95" name="T12"/>
              <a:gd fmla="*/ 442087 h 125" name="T13"/>
              <a:gd fmla="*/ 351857 w 95" name="T14"/>
              <a:gd fmla="*/ 26225 h 125" name="T15"/>
              <a:gd fmla="*/ 329398 w 95" name="T16"/>
              <a:gd fmla="*/ 3746 h 125" name="T17"/>
              <a:gd fmla="*/ 179672 w 95" name="T18"/>
              <a:gd fmla="*/ 460819 h 125" name="T19"/>
              <a:gd fmla="*/ 168442 w 95" name="T20"/>
              <a:gd fmla="*/ 445833 h 125" name="T21"/>
              <a:gd fmla="*/ 179672 w 95" name="T22"/>
              <a:gd fmla="*/ 434594 h 125" name="T23"/>
              <a:gd fmla="*/ 190901 w 95" name="T24"/>
              <a:gd fmla="*/ 445833 h 125" name="T25"/>
              <a:gd fmla="*/ 179672 w 95" name="T26"/>
              <a:gd fmla="*/ 460819 h 125" name="T27"/>
              <a:gd fmla="*/ 321912 w 95" name="T28"/>
              <a:gd fmla="*/ 427101 h 125" name="T29"/>
              <a:gd fmla="*/ 41175 w 95" name="T30"/>
              <a:gd fmla="*/ 430847 h 125" name="T31"/>
              <a:gd fmla="*/ 37432 w 95" name="T32"/>
              <a:gd fmla="*/ 44958 h 125" name="T33"/>
              <a:gd fmla="*/ 318168 w 95" name="T34"/>
              <a:gd fmla="*/ 44958 h 125" name="T35"/>
              <a:gd fmla="*/ 321912 w 95" name="T36"/>
              <a:gd fmla="*/ 427101 h 12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5" name="T57"/>
              <a:gd fmla="*/ 0 h 125" name="T58"/>
              <a:gd fmla="*/ 95 w 95" name="T59"/>
              <a:gd fmla="*/ 125 h 12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25" w="95">
                <a:moveTo>
                  <a:pt x="88" y="1"/>
                </a:moveTo>
                <a:cubicBezTo>
                  <a:pt x="6" y="1"/>
                  <a:pt x="6" y="1"/>
                  <a:pt x="6" y="1"/>
                </a:cubicBezTo>
                <a:cubicBezTo>
                  <a:pt x="3" y="1"/>
                  <a:pt x="0" y="4"/>
                  <a:pt x="0" y="8"/>
                </a:cubicBezTo>
                <a:cubicBezTo>
                  <a:pt x="1" y="119"/>
                  <a:pt x="1" y="119"/>
                  <a:pt x="1" y="119"/>
                </a:cubicBezTo>
                <a:cubicBezTo>
                  <a:pt x="1" y="122"/>
                  <a:pt x="4" y="125"/>
                  <a:pt x="8" y="125"/>
                </a:cubicBezTo>
                <a:cubicBezTo>
                  <a:pt x="89" y="124"/>
                  <a:pt x="89" y="124"/>
                  <a:pt x="89" y="124"/>
                </a:cubicBezTo>
                <a:cubicBezTo>
                  <a:pt x="92" y="124"/>
                  <a:pt x="95" y="121"/>
                  <a:pt x="95" y="118"/>
                </a:cubicBezTo>
                <a:cubicBezTo>
                  <a:pt x="94" y="7"/>
                  <a:pt x="94" y="7"/>
                  <a:pt x="94" y="7"/>
                </a:cubicBezTo>
                <a:cubicBezTo>
                  <a:pt x="94" y="3"/>
                  <a:pt x="91" y="0"/>
                  <a:pt x="88" y="1"/>
                </a:cubicBezTo>
                <a:close/>
                <a:moveTo>
                  <a:pt x="48" y="123"/>
                </a:moveTo>
                <a:cubicBezTo>
                  <a:pt x="46" y="123"/>
                  <a:pt x="45" y="121"/>
                  <a:pt x="45" y="119"/>
                </a:cubicBezTo>
                <a:cubicBezTo>
                  <a:pt x="45" y="118"/>
                  <a:pt x="46" y="116"/>
                  <a:pt x="48" y="116"/>
                </a:cubicBezTo>
                <a:cubicBezTo>
                  <a:pt x="50" y="116"/>
                  <a:pt x="51" y="118"/>
                  <a:pt x="51" y="119"/>
                </a:cubicBezTo>
                <a:cubicBezTo>
                  <a:pt x="51" y="121"/>
                  <a:pt x="50" y="123"/>
                  <a:pt x="48" y="123"/>
                </a:cubicBezTo>
                <a:close/>
                <a:moveTo>
                  <a:pt x="86" y="114"/>
                </a:moveTo>
                <a:cubicBezTo>
                  <a:pt x="11" y="115"/>
                  <a:pt x="11" y="115"/>
                  <a:pt x="11" y="115"/>
                </a:cubicBezTo>
                <a:cubicBezTo>
                  <a:pt x="10" y="12"/>
                  <a:pt x="10" y="12"/>
                  <a:pt x="10" y="12"/>
                </a:cubicBezTo>
                <a:cubicBezTo>
                  <a:pt x="85" y="12"/>
                  <a:pt x="85" y="12"/>
                  <a:pt x="85" y="12"/>
                </a:cubicBezTo>
                <a:lnTo>
                  <a:pt x="86" y="114"/>
                </a:lnTo>
                <a:close/>
              </a:path>
            </a:pathLst>
          </a:custGeom>
          <a:solidFill>
            <a:schemeClr val="bg1"/>
          </a:solidFill>
          <a:ln>
            <a:noFill/>
          </a:ln>
        </p:spPr>
        <p:txBody>
          <a:bodyPr/>
          <a:lstStyle/>
          <a:p>
            <a:endParaRPr altLang="en-US" lang="zh-CN"/>
          </a:p>
        </p:txBody>
      </p:sp>
      <p:sp>
        <p:nvSpPr>
          <p:cNvPr id="24" name="Freeform 40"/>
          <p:cNvSpPr>
            <a:spLocks noChangeArrowheads="1" noEditPoints="1"/>
          </p:cNvSpPr>
          <p:nvPr/>
        </p:nvSpPr>
        <p:spPr bwMode="auto">
          <a:xfrm>
            <a:off x="9097020" y="3202796"/>
            <a:ext cx="284162" cy="498475"/>
          </a:xfrm>
          <a:custGeom>
            <a:gdLst>
              <a:gd fmla="*/ 250511 w 76" name="T0"/>
              <a:gd fmla="*/ 0 h 133" name="T1"/>
              <a:gd fmla="*/ 29912 w 76" name="T2"/>
              <a:gd fmla="*/ 3748 h 133" name="T3"/>
              <a:gd fmla="*/ 0 w 76" name="T4"/>
              <a:gd fmla="*/ 33731 h 133" name="T5"/>
              <a:gd fmla="*/ 3739 w 76" name="T6"/>
              <a:gd fmla="*/ 468492 h 133" name="T7"/>
              <a:gd fmla="*/ 33651 w 76" name="T8"/>
              <a:gd fmla="*/ 498475 h 133" name="T9"/>
              <a:gd fmla="*/ 254250 w 76" name="T10"/>
              <a:gd fmla="*/ 494727 h 133" name="T11"/>
              <a:gd fmla="*/ 284162 w 76" name="T12"/>
              <a:gd fmla="*/ 464744 h 133" name="T13"/>
              <a:gd fmla="*/ 280423 w 76" name="T14"/>
              <a:gd fmla="*/ 33731 h 133" name="T15"/>
              <a:gd fmla="*/ 250511 w 76" name="T16"/>
              <a:gd fmla="*/ 0 h 133" name="T17"/>
              <a:gd fmla="*/ 93474 w 76" name="T18"/>
              <a:gd fmla="*/ 37479 h 133" name="T19"/>
              <a:gd fmla="*/ 186949 w 76" name="T20"/>
              <a:gd fmla="*/ 37479 h 133" name="T21"/>
              <a:gd fmla="*/ 186949 w 76" name="T22"/>
              <a:gd fmla="*/ 48723 h 133" name="T23"/>
              <a:gd fmla="*/ 93474 w 76" name="T24"/>
              <a:gd fmla="*/ 48723 h 133" name="T25"/>
              <a:gd fmla="*/ 93474 w 76" name="T26"/>
              <a:gd fmla="*/ 37479 h 133" name="T27"/>
              <a:gd fmla="*/ 145820 w 76" name="T28"/>
              <a:gd fmla="*/ 475987 h 133" name="T29"/>
              <a:gd fmla="*/ 127125 w 76" name="T30"/>
              <a:gd fmla="*/ 460996 h 133" name="T31"/>
              <a:gd fmla="*/ 145820 w 76" name="T32"/>
              <a:gd fmla="*/ 442256 h 133" name="T33"/>
              <a:gd fmla="*/ 160776 w 76" name="T34"/>
              <a:gd fmla="*/ 460996 h 133" name="T35"/>
              <a:gd fmla="*/ 145820 w 76" name="T36"/>
              <a:gd fmla="*/ 475987 h 133" name="T37"/>
              <a:gd fmla="*/ 261728 w 76" name="T38"/>
              <a:gd fmla="*/ 416020 h 133" name="T39"/>
              <a:gd fmla="*/ 26173 w 76" name="T40"/>
              <a:gd fmla="*/ 416020 h 133" name="T41"/>
              <a:gd fmla="*/ 22434 w 76" name="T42"/>
              <a:gd fmla="*/ 82455 h 133" name="T43"/>
              <a:gd fmla="*/ 257989 w 76" name="T44"/>
              <a:gd fmla="*/ 78707 h 133" name="T45"/>
              <a:gd fmla="*/ 261728 w 76" name="T46"/>
              <a:gd fmla="*/ 416020 h 13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6" name="T72"/>
              <a:gd fmla="*/ 0 h 133" name="T73"/>
              <a:gd fmla="*/ 76 w 76" name="T74"/>
              <a:gd fmla="*/ 133 h 13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33" w="76">
                <a:moveTo>
                  <a:pt x="67" y="0"/>
                </a:moveTo>
                <a:cubicBezTo>
                  <a:pt x="8" y="1"/>
                  <a:pt x="8" y="1"/>
                  <a:pt x="8" y="1"/>
                </a:cubicBezTo>
                <a:cubicBezTo>
                  <a:pt x="3" y="1"/>
                  <a:pt x="0" y="5"/>
                  <a:pt x="0" y="9"/>
                </a:cubicBezTo>
                <a:cubicBezTo>
                  <a:pt x="1" y="125"/>
                  <a:pt x="1" y="125"/>
                  <a:pt x="1" y="125"/>
                </a:cubicBezTo>
                <a:cubicBezTo>
                  <a:pt x="1" y="129"/>
                  <a:pt x="5" y="133"/>
                  <a:pt x="9" y="133"/>
                </a:cubicBezTo>
                <a:cubicBezTo>
                  <a:pt x="68" y="132"/>
                  <a:pt x="68" y="132"/>
                  <a:pt x="68" y="132"/>
                </a:cubicBezTo>
                <a:cubicBezTo>
                  <a:pt x="73" y="132"/>
                  <a:pt x="76" y="129"/>
                  <a:pt x="76" y="124"/>
                </a:cubicBezTo>
                <a:cubicBezTo>
                  <a:pt x="75" y="9"/>
                  <a:pt x="75" y="9"/>
                  <a:pt x="75" y="9"/>
                </a:cubicBezTo>
                <a:cubicBezTo>
                  <a:pt x="75" y="4"/>
                  <a:pt x="71" y="0"/>
                  <a:pt x="67" y="0"/>
                </a:cubicBezTo>
                <a:close/>
                <a:moveTo>
                  <a:pt x="25" y="10"/>
                </a:moveTo>
                <a:cubicBezTo>
                  <a:pt x="50" y="10"/>
                  <a:pt x="50" y="10"/>
                  <a:pt x="50" y="10"/>
                </a:cubicBezTo>
                <a:cubicBezTo>
                  <a:pt x="50" y="13"/>
                  <a:pt x="50" y="13"/>
                  <a:pt x="50" y="13"/>
                </a:cubicBezTo>
                <a:cubicBezTo>
                  <a:pt x="25" y="13"/>
                  <a:pt x="25" y="13"/>
                  <a:pt x="25" y="13"/>
                </a:cubicBezTo>
                <a:lnTo>
                  <a:pt x="25" y="10"/>
                </a:lnTo>
                <a:close/>
                <a:moveTo>
                  <a:pt x="39" y="127"/>
                </a:moveTo>
                <a:cubicBezTo>
                  <a:pt x="36" y="128"/>
                  <a:pt x="34" y="125"/>
                  <a:pt x="34" y="123"/>
                </a:cubicBezTo>
                <a:cubicBezTo>
                  <a:pt x="34" y="120"/>
                  <a:pt x="36" y="118"/>
                  <a:pt x="39" y="118"/>
                </a:cubicBezTo>
                <a:cubicBezTo>
                  <a:pt x="41" y="118"/>
                  <a:pt x="43" y="120"/>
                  <a:pt x="43" y="123"/>
                </a:cubicBezTo>
                <a:cubicBezTo>
                  <a:pt x="43" y="125"/>
                  <a:pt x="41" y="127"/>
                  <a:pt x="39" y="127"/>
                </a:cubicBezTo>
                <a:close/>
                <a:moveTo>
                  <a:pt x="70" y="111"/>
                </a:moveTo>
                <a:cubicBezTo>
                  <a:pt x="7" y="111"/>
                  <a:pt x="7" y="111"/>
                  <a:pt x="7" y="111"/>
                </a:cubicBezTo>
                <a:cubicBezTo>
                  <a:pt x="6" y="22"/>
                  <a:pt x="6" y="22"/>
                  <a:pt x="6" y="22"/>
                </a:cubicBezTo>
                <a:cubicBezTo>
                  <a:pt x="69" y="21"/>
                  <a:pt x="69" y="21"/>
                  <a:pt x="69" y="21"/>
                </a:cubicBezTo>
                <a:lnTo>
                  <a:pt x="70" y="111"/>
                </a:lnTo>
                <a:close/>
              </a:path>
            </a:pathLst>
          </a:custGeom>
          <a:solidFill>
            <a:schemeClr val="bg1"/>
          </a:solidFill>
          <a:ln>
            <a:noFill/>
          </a:ln>
        </p:spPr>
        <p:txBody>
          <a:bodyPr/>
          <a:lstStyle/>
          <a:p>
            <a:endParaRPr altLang="en-US" lang="zh-CN"/>
          </a:p>
        </p:txBody>
      </p:sp>
      <p:sp>
        <p:nvSpPr>
          <p:cNvPr id="25" name="Freeform 41"/>
          <p:cNvSpPr>
            <a:spLocks noChangeArrowheads="1"/>
          </p:cNvSpPr>
          <p:nvPr/>
        </p:nvSpPr>
        <p:spPr bwMode="auto">
          <a:xfrm>
            <a:off x="7449195" y="3444096"/>
            <a:ext cx="322262" cy="674688"/>
          </a:xfrm>
          <a:custGeom>
            <a:gdLst>
              <a:gd fmla="*/ 243570 w 86" name="T0"/>
              <a:gd fmla="*/ 0 h 180" name="T1"/>
              <a:gd fmla="*/ 82439 w 86" name="T2"/>
              <a:gd fmla="*/ 0 h 180" name="T3"/>
              <a:gd fmla="*/ 0 w 86" name="T4"/>
              <a:gd fmla="*/ 67469 h 180" name="T5"/>
              <a:gd fmla="*/ 0 w 86" name="T6"/>
              <a:gd fmla="*/ 67469 h 180" name="T7"/>
              <a:gd fmla="*/ 0 w 86" name="T8"/>
              <a:gd fmla="*/ 78714 h 180" name="T9"/>
              <a:gd fmla="*/ 3747 w 86" name="T10"/>
              <a:gd fmla="*/ 303610 h 180" name="T11"/>
              <a:gd fmla="*/ 29978 w 86" name="T12"/>
              <a:gd fmla="*/ 329847 h 180" name="T13"/>
              <a:gd fmla="*/ 56208 w 86" name="T14"/>
              <a:gd fmla="*/ 303610 h 180" name="T15"/>
              <a:gd fmla="*/ 52461 w 86" name="T16"/>
              <a:gd fmla="*/ 108700 h 180" name="T17"/>
              <a:gd fmla="*/ 78692 w 86" name="T18"/>
              <a:gd fmla="*/ 108700 h 180" name="T19"/>
              <a:gd fmla="*/ 78692 w 86" name="T20"/>
              <a:gd fmla="*/ 296113 h 180" name="T21"/>
              <a:gd fmla="*/ 78692 w 86" name="T22"/>
              <a:gd fmla="*/ 303610 h 180" name="T23"/>
              <a:gd fmla="*/ 82439 w 86" name="T24"/>
              <a:gd fmla="*/ 637205 h 180" name="T25"/>
              <a:gd fmla="*/ 119911 w 86" name="T26"/>
              <a:gd fmla="*/ 674688 h 180" name="T27"/>
              <a:gd fmla="*/ 157384 w 86" name="T28"/>
              <a:gd fmla="*/ 637205 h 180" name="T29"/>
              <a:gd fmla="*/ 153637 w 86" name="T30"/>
              <a:gd fmla="*/ 341092 h 180" name="T31"/>
              <a:gd fmla="*/ 172373 w 86" name="T32"/>
              <a:gd fmla="*/ 341092 h 180" name="T33"/>
              <a:gd fmla="*/ 176120 w 86" name="T34"/>
              <a:gd fmla="*/ 637205 h 180" name="T35"/>
              <a:gd fmla="*/ 213592 w 86" name="T36"/>
              <a:gd fmla="*/ 674688 h 180" name="T37"/>
              <a:gd fmla="*/ 247317 w 86" name="T38"/>
              <a:gd fmla="*/ 633457 h 180" name="T39"/>
              <a:gd fmla="*/ 247317 w 86" name="T40"/>
              <a:gd fmla="*/ 292365 h 180" name="T41"/>
              <a:gd fmla="*/ 247317 w 86" name="T42"/>
              <a:gd fmla="*/ 292365 h 180" name="T43"/>
              <a:gd fmla="*/ 243570 w 86" name="T44"/>
              <a:gd fmla="*/ 108700 h 180" name="T45"/>
              <a:gd fmla="*/ 262306 w 86" name="T46"/>
              <a:gd fmla="*/ 108700 h 180" name="T47"/>
              <a:gd fmla="*/ 266054 w 86" name="T48"/>
              <a:gd fmla="*/ 303610 h 180" name="T49"/>
              <a:gd fmla="*/ 296031 w 86" name="T50"/>
              <a:gd fmla="*/ 329847 h 180" name="T51"/>
              <a:gd fmla="*/ 322262 w 86" name="T52"/>
              <a:gd fmla="*/ 299861 h 180" name="T53"/>
              <a:gd fmla="*/ 322262 w 86" name="T54"/>
              <a:gd fmla="*/ 74965 h 180" name="T55"/>
              <a:gd fmla="*/ 322262 w 86" name="T56"/>
              <a:gd fmla="*/ 67469 h 180" name="T57"/>
              <a:gd fmla="*/ 322262 w 86" name="T58"/>
              <a:gd fmla="*/ 59972 h 180" name="T59"/>
              <a:gd fmla="*/ 243570 w 86" name="T60"/>
              <a:gd fmla="*/ 0 h 18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86" name="T93"/>
              <a:gd fmla="*/ 0 h 180" name="T94"/>
              <a:gd fmla="*/ 86 w 86" name="T95"/>
              <a:gd fmla="*/ 180 h 18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80" w="86">
                <a:moveTo>
                  <a:pt x="65" y="0"/>
                </a:moveTo>
                <a:cubicBezTo>
                  <a:pt x="22" y="0"/>
                  <a:pt x="22" y="0"/>
                  <a:pt x="22" y="0"/>
                </a:cubicBezTo>
                <a:cubicBezTo>
                  <a:pt x="6" y="0"/>
                  <a:pt x="0" y="13"/>
                  <a:pt x="0" y="18"/>
                </a:cubicBezTo>
                <a:cubicBezTo>
                  <a:pt x="0" y="18"/>
                  <a:pt x="0" y="18"/>
                  <a:pt x="0" y="18"/>
                </a:cubicBezTo>
                <a:cubicBezTo>
                  <a:pt x="0" y="21"/>
                  <a:pt x="0" y="21"/>
                  <a:pt x="0" y="21"/>
                </a:cubicBezTo>
                <a:cubicBezTo>
                  <a:pt x="1" y="81"/>
                  <a:pt x="1" y="81"/>
                  <a:pt x="1" y="81"/>
                </a:cubicBezTo>
                <a:cubicBezTo>
                  <a:pt x="1" y="85"/>
                  <a:pt x="4" y="88"/>
                  <a:pt x="8" y="88"/>
                </a:cubicBezTo>
                <a:cubicBezTo>
                  <a:pt x="12" y="88"/>
                  <a:pt x="15" y="85"/>
                  <a:pt x="15" y="81"/>
                </a:cubicBezTo>
                <a:cubicBezTo>
                  <a:pt x="14" y="29"/>
                  <a:pt x="14" y="29"/>
                  <a:pt x="14" y="29"/>
                </a:cubicBezTo>
                <a:cubicBezTo>
                  <a:pt x="21" y="29"/>
                  <a:pt x="21" y="29"/>
                  <a:pt x="21" y="29"/>
                </a:cubicBezTo>
                <a:cubicBezTo>
                  <a:pt x="21" y="79"/>
                  <a:pt x="21" y="79"/>
                  <a:pt x="21" y="79"/>
                </a:cubicBezTo>
                <a:cubicBezTo>
                  <a:pt x="21" y="80"/>
                  <a:pt x="21" y="80"/>
                  <a:pt x="21" y="81"/>
                </a:cubicBezTo>
                <a:cubicBezTo>
                  <a:pt x="22" y="170"/>
                  <a:pt x="22" y="170"/>
                  <a:pt x="22" y="170"/>
                </a:cubicBezTo>
                <a:cubicBezTo>
                  <a:pt x="22" y="176"/>
                  <a:pt x="27" y="180"/>
                  <a:pt x="32" y="180"/>
                </a:cubicBezTo>
                <a:cubicBezTo>
                  <a:pt x="37" y="180"/>
                  <a:pt x="42" y="175"/>
                  <a:pt x="42" y="170"/>
                </a:cubicBezTo>
                <a:cubicBezTo>
                  <a:pt x="41" y="91"/>
                  <a:pt x="41" y="91"/>
                  <a:pt x="41" y="91"/>
                </a:cubicBezTo>
                <a:cubicBezTo>
                  <a:pt x="46" y="91"/>
                  <a:pt x="46" y="91"/>
                  <a:pt x="46" y="91"/>
                </a:cubicBezTo>
                <a:cubicBezTo>
                  <a:pt x="47" y="170"/>
                  <a:pt x="47" y="170"/>
                  <a:pt x="47" y="170"/>
                </a:cubicBezTo>
                <a:cubicBezTo>
                  <a:pt x="47" y="175"/>
                  <a:pt x="51" y="180"/>
                  <a:pt x="57" y="180"/>
                </a:cubicBezTo>
                <a:cubicBezTo>
                  <a:pt x="62" y="180"/>
                  <a:pt x="67" y="175"/>
                  <a:pt x="66" y="169"/>
                </a:cubicBezTo>
                <a:cubicBezTo>
                  <a:pt x="66" y="78"/>
                  <a:pt x="66" y="78"/>
                  <a:pt x="66" y="78"/>
                </a:cubicBezTo>
                <a:cubicBezTo>
                  <a:pt x="66" y="78"/>
                  <a:pt x="66" y="78"/>
                  <a:pt x="66" y="78"/>
                </a:cubicBezTo>
                <a:cubicBezTo>
                  <a:pt x="65" y="29"/>
                  <a:pt x="65" y="29"/>
                  <a:pt x="65" y="29"/>
                </a:cubicBezTo>
                <a:cubicBezTo>
                  <a:pt x="70" y="29"/>
                  <a:pt x="70" y="29"/>
                  <a:pt x="70" y="29"/>
                </a:cubicBezTo>
                <a:cubicBezTo>
                  <a:pt x="71" y="81"/>
                  <a:pt x="71" y="81"/>
                  <a:pt x="71" y="81"/>
                </a:cubicBezTo>
                <a:cubicBezTo>
                  <a:pt x="71" y="84"/>
                  <a:pt x="74" y="88"/>
                  <a:pt x="79" y="88"/>
                </a:cubicBezTo>
                <a:cubicBezTo>
                  <a:pt x="83" y="88"/>
                  <a:pt x="86" y="84"/>
                  <a:pt x="86" y="80"/>
                </a:cubicBezTo>
                <a:cubicBezTo>
                  <a:pt x="86" y="20"/>
                  <a:pt x="86" y="20"/>
                  <a:pt x="86" y="20"/>
                </a:cubicBezTo>
                <a:cubicBezTo>
                  <a:pt x="86" y="18"/>
                  <a:pt x="86" y="18"/>
                  <a:pt x="86" y="18"/>
                </a:cubicBezTo>
                <a:cubicBezTo>
                  <a:pt x="86" y="16"/>
                  <a:pt x="86" y="16"/>
                  <a:pt x="86" y="16"/>
                </a:cubicBezTo>
                <a:cubicBezTo>
                  <a:pt x="86" y="11"/>
                  <a:pt x="78" y="0"/>
                  <a:pt x="65" y="0"/>
                </a:cubicBezTo>
                <a:close/>
              </a:path>
            </a:pathLst>
          </a:custGeom>
          <a:solidFill>
            <a:schemeClr val="bg1"/>
          </a:solidFill>
          <a:ln>
            <a:noFill/>
          </a:ln>
          <a:extLst/>
        </p:spPr>
        <p:txBody>
          <a:bodyPr/>
          <a:lstStyle/>
          <a:p>
            <a:endParaRPr altLang="en-US" lang="zh-CN"/>
          </a:p>
        </p:txBody>
      </p:sp>
      <p:sp>
        <p:nvSpPr>
          <p:cNvPr id="26" name="Freeform 42"/>
          <p:cNvSpPr>
            <a:spLocks noChangeArrowheads="1"/>
          </p:cNvSpPr>
          <p:nvPr/>
        </p:nvSpPr>
        <p:spPr bwMode="auto">
          <a:xfrm>
            <a:off x="7542857" y="3301221"/>
            <a:ext cx="131763" cy="131763"/>
          </a:xfrm>
          <a:custGeom>
            <a:gdLst>
              <a:gd fmla="*/ 67764 w 35" name="T0"/>
              <a:gd fmla="*/ 131763 h 35" name="T1"/>
              <a:gd fmla="*/ 131763 w 35" name="T2"/>
              <a:gd fmla="*/ 63999 h 35" name="T3"/>
              <a:gd fmla="*/ 63999 w 35" name="T4"/>
              <a:gd fmla="*/ 0 h 35" name="T5"/>
              <a:gd fmla="*/ 0 w 35" name="T6"/>
              <a:gd fmla="*/ 67764 h 35" name="T7"/>
              <a:gd fmla="*/ 67764 w 35" name="T8"/>
              <a:gd fmla="*/ 131763 h 35" name="T9"/>
              <a:gd fmla="*/ 0 60000 65536" name="T10"/>
              <a:gd fmla="*/ 0 60000 65536" name="T11"/>
              <a:gd fmla="*/ 0 60000 65536" name="T12"/>
              <a:gd fmla="*/ 0 60000 65536" name="T13"/>
              <a:gd fmla="*/ 0 60000 65536" name="T14"/>
              <a:gd fmla="*/ 0 w 35" name="T15"/>
              <a:gd fmla="*/ 0 h 35" name="T16"/>
              <a:gd fmla="*/ 35 w 35" name="T17"/>
              <a:gd fmla="*/ 35 h 35" name="T18"/>
            </a:gdLst>
            <a:cxnLst>
              <a:cxn ang="T10">
                <a:pos x="T0" y="T1"/>
              </a:cxn>
              <a:cxn ang="T11">
                <a:pos x="T2" y="T3"/>
              </a:cxn>
              <a:cxn ang="T12">
                <a:pos x="T4" y="T5"/>
              </a:cxn>
              <a:cxn ang="T13">
                <a:pos x="T6" y="T7"/>
              </a:cxn>
              <a:cxn ang="T14">
                <a:pos x="T8" y="T9"/>
              </a:cxn>
            </a:cxnLst>
            <a:rect b="T18" l="T15" r="T17" t="T16"/>
            <a:pathLst>
              <a:path h="35" w="35">
                <a:moveTo>
                  <a:pt x="18" y="35"/>
                </a:moveTo>
                <a:cubicBezTo>
                  <a:pt x="27" y="34"/>
                  <a:pt x="35" y="27"/>
                  <a:pt x="35" y="17"/>
                </a:cubicBezTo>
                <a:cubicBezTo>
                  <a:pt x="35" y="8"/>
                  <a:pt x="27" y="0"/>
                  <a:pt x="17" y="0"/>
                </a:cubicBezTo>
                <a:cubicBezTo>
                  <a:pt x="8" y="1"/>
                  <a:pt x="0" y="8"/>
                  <a:pt x="0" y="18"/>
                </a:cubicBezTo>
                <a:cubicBezTo>
                  <a:pt x="1" y="27"/>
                  <a:pt x="8" y="35"/>
                  <a:pt x="18" y="35"/>
                </a:cubicBezTo>
                <a:close/>
              </a:path>
            </a:pathLst>
          </a:custGeom>
          <a:solidFill>
            <a:schemeClr val="bg1"/>
          </a:solidFill>
          <a:ln>
            <a:noFill/>
          </a:ln>
          <a:extLst/>
        </p:spPr>
        <p:txBody>
          <a:bodyPr/>
          <a:lstStyle/>
          <a:p>
            <a:endParaRPr altLang="en-US" lang="zh-CN"/>
          </a:p>
        </p:txBody>
      </p:sp>
      <p:sp>
        <p:nvSpPr>
          <p:cNvPr id="27" name="TextBox 682"/>
          <p:cNvSpPr>
            <a:spLocks noChangeArrowheads="1"/>
          </p:cNvSpPr>
          <p:nvPr/>
        </p:nvSpPr>
        <p:spPr bwMode="auto">
          <a:xfrm>
            <a:off x="2456349" y="2980546"/>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600">
                <a:solidFill>
                  <a:srgbClr val="395E9D"/>
                </a:solidFill>
                <a:latin charset="-122" panose="03000509000000000000" pitchFamily="65" typeface="方正中等线简体"/>
                <a:ea charset="-122" panose="03000509000000000000" pitchFamily="65" typeface="方正中等线简体"/>
              </a:rPr>
              <a:t>27%</a:t>
            </a:r>
          </a:p>
        </p:txBody>
      </p:sp>
      <p:sp>
        <p:nvSpPr>
          <p:cNvPr id="28" name="TextBox 682"/>
          <p:cNvSpPr>
            <a:spLocks noChangeArrowheads="1"/>
          </p:cNvSpPr>
          <p:nvPr/>
        </p:nvSpPr>
        <p:spPr bwMode="auto">
          <a:xfrm>
            <a:off x="3172312" y="3088496"/>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600">
                <a:solidFill>
                  <a:srgbClr val="395E9D"/>
                </a:solidFill>
                <a:latin charset="-122" panose="03000509000000000000" pitchFamily="65" typeface="方正中等线简体"/>
                <a:ea charset="-122" panose="03000509000000000000" pitchFamily="65" typeface="方正中等线简体"/>
              </a:rPr>
              <a:t>16%</a:t>
            </a:r>
          </a:p>
        </p:txBody>
      </p:sp>
      <p:sp>
        <p:nvSpPr>
          <p:cNvPr id="29" name="TextBox 682"/>
          <p:cNvSpPr>
            <a:spLocks noChangeArrowheads="1"/>
          </p:cNvSpPr>
          <p:nvPr/>
        </p:nvSpPr>
        <p:spPr bwMode="auto">
          <a:xfrm>
            <a:off x="3451820" y="3529821"/>
            <a:ext cx="44640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400">
                <a:solidFill>
                  <a:srgbClr val="395E9D"/>
                </a:solidFill>
                <a:latin charset="-122" panose="03000509000000000000" pitchFamily="65" typeface="方正中等线简体"/>
                <a:ea charset="-122" panose="03000509000000000000" pitchFamily="65" typeface="方正中等线简体"/>
              </a:rPr>
              <a:t>6%</a:t>
            </a:r>
          </a:p>
        </p:txBody>
      </p:sp>
      <p:sp>
        <p:nvSpPr>
          <p:cNvPr id="30" name="TextBox 682"/>
          <p:cNvSpPr>
            <a:spLocks noChangeArrowheads="1"/>
          </p:cNvSpPr>
          <p:nvPr/>
        </p:nvSpPr>
        <p:spPr bwMode="auto">
          <a:xfrm>
            <a:off x="3408942" y="3745721"/>
            <a:ext cx="44640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400">
                <a:solidFill>
                  <a:srgbClr val="395E9D"/>
                </a:solidFill>
                <a:latin charset="-122" panose="03000509000000000000" pitchFamily="65" typeface="方正中等线简体"/>
                <a:ea charset="-122" panose="03000509000000000000" pitchFamily="65" typeface="方正中等线简体"/>
              </a:rPr>
              <a:t>3%</a:t>
            </a:r>
          </a:p>
        </p:txBody>
      </p:sp>
      <p:sp>
        <p:nvSpPr>
          <p:cNvPr id="31" name="TextBox 682"/>
          <p:cNvSpPr>
            <a:spLocks noChangeArrowheads="1"/>
          </p:cNvSpPr>
          <p:nvPr/>
        </p:nvSpPr>
        <p:spPr bwMode="auto">
          <a:xfrm>
            <a:off x="2583348" y="4091796"/>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zh-CN" lang="en-US" sz="1600">
                <a:solidFill>
                  <a:srgbClr val="395E9D"/>
                </a:solidFill>
                <a:latin charset="-122" panose="03000509000000000000" pitchFamily="65" typeface="方正中等线简体"/>
                <a:ea charset="-122" panose="03000509000000000000" pitchFamily="65" typeface="方正中等线简体"/>
              </a:rPr>
              <a:t>48%</a:t>
            </a:r>
          </a:p>
        </p:txBody>
      </p:sp>
      <p:sp>
        <p:nvSpPr>
          <p:cNvPr id="32" name="TextBox 115"/>
          <p:cNvSpPr>
            <a:spLocks noChangeArrowheads="1"/>
          </p:cNvSpPr>
          <p:nvPr/>
        </p:nvSpPr>
        <p:spPr bwMode="auto">
          <a:xfrm>
            <a:off x="7592706" y="2056621"/>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3" name="TextBox 116"/>
          <p:cNvSpPr>
            <a:spLocks noChangeArrowheads="1"/>
          </p:cNvSpPr>
          <p:nvPr/>
        </p:nvSpPr>
        <p:spPr bwMode="auto">
          <a:xfrm>
            <a:off x="8767456" y="372984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4" name="TextBox 117"/>
          <p:cNvSpPr>
            <a:spLocks noChangeArrowheads="1"/>
          </p:cNvSpPr>
          <p:nvPr/>
        </p:nvSpPr>
        <p:spPr bwMode="auto">
          <a:xfrm>
            <a:off x="5476567" y="372984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5" name="TextBox 118"/>
          <p:cNvSpPr>
            <a:spLocks noChangeArrowheads="1"/>
          </p:cNvSpPr>
          <p:nvPr/>
        </p:nvSpPr>
        <p:spPr bwMode="auto">
          <a:xfrm>
            <a:off x="7814956" y="487284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6" name="TextBox 119"/>
          <p:cNvSpPr>
            <a:spLocks noChangeArrowheads="1"/>
          </p:cNvSpPr>
          <p:nvPr/>
        </p:nvSpPr>
        <p:spPr bwMode="auto">
          <a:xfrm>
            <a:off x="2497782" y="461725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Tree>
    <p:custDataLst>
      <p:tags r:id="rId4"/>
    </p:custDataLst>
    <p:extLst>
      <p:ext uri="{BB962C8B-B14F-4D97-AF65-F5344CB8AC3E}">
        <p14:creationId val="1069957984"/>
      </p:ext>
    </p:extLst>
  </p:cSld>
  <p:clrMapOvr>
    <a:masterClrMapping/>
  </p:clrMapOvr>
  <mc:AlternateContent>
    <mc:Choice Requires="p14">
      <p:transition advTm="8801" p14:dur="2000" spd="slow"/>
    </mc:Choice>
    <mc:Fallback>
      <p:transition advTm="8801"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500" fill="hold" id="32"/>
                                        <p:tgtEl>
                                          <p:spTgt spid="10"/>
                                        </p:tgtEl>
                                        <p:attrNameLst>
                                          <p:attrName>ppt_w</p:attrName>
                                        </p:attrNameLst>
                                      </p:cBhvr>
                                      <p:tavLst>
                                        <p:tav tm="0">
                                          <p:val>
                                            <p:fltVal val="0"/>
                                          </p:val>
                                        </p:tav>
                                        <p:tav tm="100000">
                                          <p:val>
                                            <p:strVal val="#ppt_w"/>
                                          </p:val>
                                        </p:tav>
                                      </p:tavLst>
                                    </p:anim>
                                    <p:anim calcmode="lin" valueType="num">
                                      <p:cBhvr>
                                        <p:cTn dur="500" fill="hold" id="33"/>
                                        <p:tgtEl>
                                          <p:spTgt spid="10"/>
                                        </p:tgtEl>
                                        <p:attrNameLst>
                                          <p:attrName>ppt_h</p:attrName>
                                        </p:attrNameLst>
                                      </p:cBhvr>
                                      <p:tavLst>
                                        <p:tav tm="0">
                                          <p:val>
                                            <p:fltVal val="0"/>
                                          </p:val>
                                        </p:tav>
                                        <p:tav tm="100000">
                                          <p:val>
                                            <p:strVal val="#ppt_h"/>
                                          </p:val>
                                        </p:tav>
                                      </p:tavLst>
                                    </p:anim>
                                    <p:animEffect filter="fade" transition="in">
                                      <p:cBhvr>
                                        <p:cTn dur="500" id="34"/>
                                        <p:tgtEl>
                                          <p:spTgt spid="10"/>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p:cTn dur="500" fill="hold" id="37"/>
                                        <p:tgtEl>
                                          <p:spTgt spid="27"/>
                                        </p:tgtEl>
                                        <p:attrNameLst>
                                          <p:attrName>ppt_w</p:attrName>
                                        </p:attrNameLst>
                                      </p:cBhvr>
                                      <p:tavLst>
                                        <p:tav tm="0">
                                          <p:val>
                                            <p:fltVal val="0"/>
                                          </p:val>
                                        </p:tav>
                                        <p:tav tm="100000">
                                          <p:val>
                                            <p:strVal val="#ppt_w"/>
                                          </p:val>
                                        </p:tav>
                                      </p:tavLst>
                                    </p:anim>
                                    <p:anim calcmode="lin" valueType="num">
                                      <p:cBhvr>
                                        <p:cTn dur="500" fill="hold" id="38"/>
                                        <p:tgtEl>
                                          <p:spTgt spid="27"/>
                                        </p:tgtEl>
                                        <p:attrNameLst>
                                          <p:attrName>ppt_h</p:attrName>
                                        </p:attrNameLst>
                                      </p:cBhvr>
                                      <p:tavLst>
                                        <p:tav tm="0">
                                          <p:val>
                                            <p:fltVal val="0"/>
                                          </p:val>
                                        </p:tav>
                                        <p:tav tm="100000">
                                          <p:val>
                                            <p:strVal val="#ppt_h"/>
                                          </p:val>
                                        </p:tav>
                                      </p:tavLst>
                                    </p:anim>
                                    <p:animEffect filter="fade" transition="in">
                                      <p:cBhvr>
                                        <p:cTn dur="500" id="39"/>
                                        <p:tgtEl>
                                          <p:spTgt spid="27"/>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8"/>
                                        </p:tgtEl>
                                        <p:attrNameLst>
                                          <p:attrName>style.visibility</p:attrName>
                                        </p:attrNameLst>
                                      </p:cBhvr>
                                      <p:to>
                                        <p:strVal val="visible"/>
                                      </p:to>
                                    </p:set>
                                    <p:anim calcmode="lin" valueType="num">
                                      <p:cBhvr>
                                        <p:cTn dur="500" fill="hold" id="42"/>
                                        <p:tgtEl>
                                          <p:spTgt spid="28"/>
                                        </p:tgtEl>
                                        <p:attrNameLst>
                                          <p:attrName>ppt_w</p:attrName>
                                        </p:attrNameLst>
                                      </p:cBhvr>
                                      <p:tavLst>
                                        <p:tav tm="0">
                                          <p:val>
                                            <p:fltVal val="0"/>
                                          </p:val>
                                        </p:tav>
                                        <p:tav tm="100000">
                                          <p:val>
                                            <p:strVal val="#ppt_w"/>
                                          </p:val>
                                        </p:tav>
                                      </p:tavLst>
                                    </p:anim>
                                    <p:anim calcmode="lin" valueType="num">
                                      <p:cBhvr>
                                        <p:cTn dur="500" fill="hold" id="43"/>
                                        <p:tgtEl>
                                          <p:spTgt spid="28"/>
                                        </p:tgtEl>
                                        <p:attrNameLst>
                                          <p:attrName>ppt_h</p:attrName>
                                        </p:attrNameLst>
                                      </p:cBhvr>
                                      <p:tavLst>
                                        <p:tav tm="0">
                                          <p:val>
                                            <p:fltVal val="0"/>
                                          </p:val>
                                        </p:tav>
                                        <p:tav tm="100000">
                                          <p:val>
                                            <p:strVal val="#ppt_h"/>
                                          </p:val>
                                        </p:tav>
                                      </p:tavLst>
                                    </p:anim>
                                    <p:animEffect filter="fade" transition="in">
                                      <p:cBhvr>
                                        <p:cTn dur="500" id="44"/>
                                        <p:tgtEl>
                                          <p:spTgt spid="28"/>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9"/>
                                        </p:tgtEl>
                                        <p:attrNameLst>
                                          <p:attrName>style.visibility</p:attrName>
                                        </p:attrNameLst>
                                      </p:cBhvr>
                                      <p:to>
                                        <p:strVal val="visible"/>
                                      </p:to>
                                    </p:set>
                                    <p:anim calcmode="lin" valueType="num">
                                      <p:cBhvr>
                                        <p:cTn dur="500" fill="hold" id="47"/>
                                        <p:tgtEl>
                                          <p:spTgt spid="29"/>
                                        </p:tgtEl>
                                        <p:attrNameLst>
                                          <p:attrName>ppt_w</p:attrName>
                                        </p:attrNameLst>
                                      </p:cBhvr>
                                      <p:tavLst>
                                        <p:tav tm="0">
                                          <p:val>
                                            <p:fltVal val="0"/>
                                          </p:val>
                                        </p:tav>
                                        <p:tav tm="100000">
                                          <p:val>
                                            <p:strVal val="#ppt_w"/>
                                          </p:val>
                                        </p:tav>
                                      </p:tavLst>
                                    </p:anim>
                                    <p:anim calcmode="lin" valueType="num">
                                      <p:cBhvr>
                                        <p:cTn dur="500" fill="hold" id="48"/>
                                        <p:tgtEl>
                                          <p:spTgt spid="29"/>
                                        </p:tgtEl>
                                        <p:attrNameLst>
                                          <p:attrName>ppt_h</p:attrName>
                                        </p:attrNameLst>
                                      </p:cBhvr>
                                      <p:tavLst>
                                        <p:tav tm="0">
                                          <p:val>
                                            <p:fltVal val="0"/>
                                          </p:val>
                                        </p:tav>
                                        <p:tav tm="100000">
                                          <p:val>
                                            <p:strVal val="#ppt_h"/>
                                          </p:val>
                                        </p:tav>
                                      </p:tavLst>
                                    </p:anim>
                                    <p:animEffect filter="fade" transition="in">
                                      <p:cBhvr>
                                        <p:cTn dur="500" id="49"/>
                                        <p:tgtEl>
                                          <p:spTgt spid="29"/>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30"/>
                                        </p:tgtEl>
                                        <p:attrNameLst>
                                          <p:attrName>style.visibility</p:attrName>
                                        </p:attrNameLst>
                                      </p:cBhvr>
                                      <p:to>
                                        <p:strVal val="visible"/>
                                      </p:to>
                                    </p:set>
                                    <p:anim calcmode="lin" valueType="num">
                                      <p:cBhvr>
                                        <p:cTn dur="500" fill="hold" id="52"/>
                                        <p:tgtEl>
                                          <p:spTgt spid="30"/>
                                        </p:tgtEl>
                                        <p:attrNameLst>
                                          <p:attrName>ppt_w</p:attrName>
                                        </p:attrNameLst>
                                      </p:cBhvr>
                                      <p:tavLst>
                                        <p:tav tm="0">
                                          <p:val>
                                            <p:fltVal val="0"/>
                                          </p:val>
                                        </p:tav>
                                        <p:tav tm="100000">
                                          <p:val>
                                            <p:strVal val="#ppt_w"/>
                                          </p:val>
                                        </p:tav>
                                      </p:tavLst>
                                    </p:anim>
                                    <p:anim calcmode="lin" valueType="num">
                                      <p:cBhvr>
                                        <p:cTn dur="500" fill="hold" id="53"/>
                                        <p:tgtEl>
                                          <p:spTgt spid="30"/>
                                        </p:tgtEl>
                                        <p:attrNameLst>
                                          <p:attrName>ppt_h</p:attrName>
                                        </p:attrNameLst>
                                      </p:cBhvr>
                                      <p:tavLst>
                                        <p:tav tm="0">
                                          <p:val>
                                            <p:fltVal val="0"/>
                                          </p:val>
                                        </p:tav>
                                        <p:tav tm="100000">
                                          <p:val>
                                            <p:strVal val="#ppt_h"/>
                                          </p:val>
                                        </p:tav>
                                      </p:tavLst>
                                    </p:anim>
                                    <p:animEffect filter="fade" transition="in">
                                      <p:cBhvr>
                                        <p:cTn dur="500" id="54"/>
                                        <p:tgtEl>
                                          <p:spTgt spid="30"/>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31"/>
                                        </p:tgtEl>
                                        <p:attrNameLst>
                                          <p:attrName>style.visibility</p:attrName>
                                        </p:attrNameLst>
                                      </p:cBhvr>
                                      <p:to>
                                        <p:strVal val="visible"/>
                                      </p:to>
                                    </p:set>
                                    <p:anim calcmode="lin" valueType="num">
                                      <p:cBhvr>
                                        <p:cTn dur="500" fill="hold" id="57"/>
                                        <p:tgtEl>
                                          <p:spTgt spid="31"/>
                                        </p:tgtEl>
                                        <p:attrNameLst>
                                          <p:attrName>ppt_w</p:attrName>
                                        </p:attrNameLst>
                                      </p:cBhvr>
                                      <p:tavLst>
                                        <p:tav tm="0">
                                          <p:val>
                                            <p:fltVal val="0"/>
                                          </p:val>
                                        </p:tav>
                                        <p:tav tm="100000">
                                          <p:val>
                                            <p:strVal val="#ppt_w"/>
                                          </p:val>
                                        </p:tav>
                                      </p:tavLst>
                                    </p:anim>
                                    <p:anim calcmode="lin" valueType="num">
                                      <p:cBhvr>
                                        <p:cTn dur="500" fill="hold" id="58"/>
                                        <p:tgtEl>
                                          <p:spTgt spid="31"/>
                                        </p:tgtEl>
                                        <p:attrNameLst>
                                          <p:attrName>ppt_h</p:attrName>
                                        </p:attrNameLst>
                                      </p:cBhvr>
                                      <p:tavLst>
                                        <p:tav tm="0">
                                          <p:val>
                                            <p:fltVal val="0"/>
                                          </p:val>
                                        </p:tav>
                                        <p:tav tm="100000">
                                          <p:val>
                                            <p:strVal val="#ppt_h"/>
                                          </p:val>
                                        </p:tav>
                                      </p:tavLst>
                                    </p:anim>
                                    <p:animEffect filter="fade" transition="in">
                                      <p:cBhvr>
                                        <p:cTn dur="500" id="59"/>
                                        <p:tgtEl>
                                          <p:spTgt spid="31"/>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grpId="0" id="62" nodeType="clickEffect" presetClass="entr" presetID="42" presetSubtype="0">
                                  <p:stCondLst>
                                    <p:cond delay="0"/>
                                  </p:stCondLst>
                                  <p:childTnLst>
                                    <p:set>
                                      <p:cBhvr>
                                        <p:cTn dur="1" fill="hold" id="63">
                                          <p:stCondLst>
                                            <p:cond delay="0"/>
                                          </p:stCondLst>
                                        </p:cTn>
                                        <p:tgtEl>
                                          <p:spTgt spid="36"/>
                                        </p:tgtEl>
                                        <p:attrNameLst>
                                          <p:attrName>style.visibility</p:attrName>
                                        </p:attrNameLst>
                                      </p:cBhvr>
                                      <p:to>
                                        <p:strVal val="visible"/>
                                      </p:to>
                                    </p:set>
                                    <p:animEffect filter="fade" transition="in">
                                      <p:cBhvr>
                                        <p:cTn dur="500" id="64"/>
                                        <p:tgtEl>
                                          <p:spTgt spid="36"/>
                                        </p:tgtEl>
                                      </p:cBhvr>
                                    </p:animEffect>
                                    <p:anim calcmode="lin" valueType="num">
                                      <p:cBhvr>
                                        <p:cTn dur="500" fill="hold" id="65"/>
                                        <p:tgtEl>
                                          <p:spTgt spid="36"/>
                                        </p:tgtEl>
                                        <p:attrNameLst>
                                          <p:attrName>ppt_x</p:attrName>
                                        </p:attrNameLst>
                                      </p:cBhvr>
                                      <p:tavLst>
                                        <p:tav tm="0">
                                          <p:val>
                                            <p:strVal val="#ppt_x"/>
                                          </p:val>
                                        </p:tav>
                                        <p:tav tm="100000">
                                          <p:val>
                                            <p:strVal val="#ppt_x"/>
                                          </p:val>
                                        </p:tav>
                                      </p:tavLst>
                                    </p:anim>
                                    <p:anim calcmode="lin" valueType="num">
                                      <p:cBhvr>
                                        <p:cTn dur="500" fill="hold" id="66"/>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67" nodeType="clickPar">
                      <p:stCondLst>
                        <p:cond delay="indefinite"/>
                      </p:stCondLst>
                      <p:childTnLst>
                        <p:par>
                          <p:cTn fill="hold" id="68" nodeType="afterGroup">
                            <p:stCondLst>
                              <p:cond delay="0"/>
                            </p:stCondLst>
                            <p:childTnLst>
                              <p:par>
                                <p:cTn fill="hold" grpId="0" id="69" nodeType="clickEffect" presetClass="entr" presetID="22" presetSubtype="8">
                                  <p:stCondLst>
                                    <p:cond delay="0"/>
                                  </p:stCondLst>
                                  <p:childTnLst>
                                    <p:set>
                                      <p:cBhvr>
                                        <p:cTn dur="1" fill="hold" id="70">
                                          <p:stCondLst>
                                            <p:cond delay="0"/>
                                          </p:stCondLst>
                                        </p:cTn>
                                        <p:tgtEl>
                                          <p:spTgt spid="11"/>
                                        </p:tgtEl>
                                        <p:attrNameLst>
                                          <p:attrName>style.visibility</p:attrName>
                                        </p:attrNameLst>
                                      </p:cBhvr>
                                      <p:to>
                                        <p:strVal val="visible"/>
                                      </p:to>
                                    </p:set>
                                    <p:animEffect filter="wipe(left)" transition="in">
                                      <p:cBhvr>
                                        <p:cTn dur="500" id="71"/>
                                        <p:tgtEl>
                                          <p:spTgt spid="11"/>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12"/>
                                        </p:tgtEl>
                                        <p:attrNameLst>
                                          <p:attrName>style.visibility</p:attrName>
                                        </p:attrNameLst>
                                      </p:cBhvr>
                                      <p:to>
                                        <p:strVal val="visible"/>
                                      </p:to>
                                    </p:set>
                                    <p:animEffect filter="wipe(left)" transition="in">
                                      <p:cBhvr>
                                        <p:cTn dur="500" id="74"/>
                                        <p:tgtEl>
                                          <p:spTgt spid="12"/>
                                        </p:tgtEl>
                                      </p:cBhvr>
                                    </p:animEffect>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53" presetSubtype="0">
                                  <p:stCondLst>
                                    <p:cond delay="0"/>
                                  </p:stCondLst>
                                  <p:childTnLst>
                                    <p:set>
                                      <p:cBhvr>
                                        <p:cTn dur="1" fill="hold" id="78">
                                          <p:stCondLst>
                                            <p:cond delay="0"/>
                                          </p:stCondLst>
                                        </p:cTn>
                                        <p:tgtEl>
                                          <p:spTgt spid="13"/>
                                        </p:tgtEl>
                                        <p:attrNameLst>
                                          <p:attrName>style.visibility</p:attrName>
                                        </p:attrNameLst>
                                      </p:cBhvr>
                                      <p:to>
                                        <p:strVal val="visible"/>
                                      </p:to>
                                    </p:set>
                                    <p:anim calcmode="lin" valueType="num">
                                      <p:cBhvr>
                                        <p:cTn dur="500" fill="hold" id="79"/>
                                        <p:tgtEl>
                                          <p:spTgt spid="13"/>
                                        </p:tgtEl>
                                        <p:attrNameLst>
                                          <p:attrName>ppt_w</p:attrName>
                                        </p:attrNameLst>
                                      </p:cBhvr>
                                      <p:tavLst>
                                        <p:tav tm="0">
                                          <p:val>
                                            <p:fltVal val="0"/>
                                          </p:val>
                                        </p:tav>
                                        <p:tav tm="100000">
                                          <p:val>
                                            <p:strVal val="#ppt_w"/>
                                          </p:val>
                                        </p:tav>
                                      </p:tavLst>
                                    </p:anim>
                                    <p:anim calcmode="lin" valueType="num">
                                      <p:cBhvr>
                                        <p:cTn dur="500" fill="hold" id="80"/>
                                        <p:tgtEl>
                                          <p:spTgt spid="13"/>
                                        </p:tgtEl>
                                        <p:attrNameLst>
                                          <p:attrName>ppt_h</p:attrName>
                                        </p:attrNameLst>
                                      </p:cBhvr>
                                      <p:tavLst>
                                        <p:tav tm="0">
                                          <p:val>
                                            <p:fltVal val="0"/>
                                          </p:val>
                                        </p:tav>
                                        <p:tav tm="100000">
                                          <p:val>
                                            <p:strVal val="#ppt_h"/>
                                          </p:val>
                                        </p:tav>
                                      </p:tavLst>
                                    </p:anim>
                                    <p:animEffect filter="fade" transition="in">
                                      <p:cBhvr>
                                        <p:cTn dur="500" id="81"/>
                                        <p:tgtEl>
                                          <p:spTgt spid="13"/>
                                        </p:tgtEl>
                                      </p:cBhvr>
                                    </p:animEffect>
                                  </p:childTnLst>
                                </p:cTn>
                              </p:par>
                              <p:par>
                                <p:cTn fill="hold" grpId="0" id="82" nodeType="withEffect" presetClass="entr" presetID="53" presetSubtype="0">
                                  <p:stCondLst>
                                    <p:cond delay="0"/>
                                  </p:stCondLst>
                                  <p:childTnLst>
                                    <p:set>
                                      <p:cBhvr>
                                        <p:cTn dur="1" fill="hold" id="83">
                                          <p:stCondLst>
                                            <p:cond delay="0"/>
                                          </p:stCondLst>
                                        </p:cTn>
                                        <p:tgtEl>
                                          <p:spTgt spid="14"/>
                                        </p:tgtEl>
                                        <p:attrNameLst>
                                          <p:attrName>style.visibility</p:attrName>
                                        </p:attrNameLst>
                                      </p:cBhvr>
                                      <p:to>
                                        <p:strVal val="visible"/>
                                      </p:to>
                                    </p:set>
                                    <p:anim calcmode="lin" valueType="num">
                                      <p:cBhvr>
                                        <p:cTn dur="500" fill="hold" id="84"/>
                                        <p:tgtEl>
                                          <p:spTgt spid="14"/>
                                        </p:tgtEl>
                                        <p:attrNameLst>
                                          <p:attrName>ppt_w</p:attrName>
                                        </p:attrNameLst>
                                      </p:cBhvr>
                                      <p:tavLst>
                                        <p:tav tm="0">
                                          <p:val>
                                            <p:fltVal val="0"/>
                                          </p:val>
                                        </p:tav>
                                        <p:tav tm="100000">
                                          <p:val>
                                            <p:strVal val="#ppt_w"/>
                                          </p:val>
                                        </p:tav>
                                      </p:tavLst>
                                    </p:anim>
                                    <p:anim calcmode="lin" valueType="num">
                                      <p:cBhvr>
                                        <p:cTn dur="500" fill="hold" id="85"/>
                                        <p:tgtEl>
                                          <p:spTgt spid="14"/>
                                        </p:tgtEl>
                                        <p:attrNameLst>
                                          <p:attrName>ppt_h</p:attrName>
                                        </p:attrNameLst>
                                      </p:cBhvr>
                                      <p:tavLst>
                                        <p:tav tm="0">
                                          <p:val>
                                            <p:fltVal val="0"/>
                                          </p:val>
                                        </p:tav>
                                        <p:tav tm="100000">
                                          <p:val>
                                            <p:strVal val="#ppt_h"/>
                                          </p:val>
                                        </p:tav>
                                      </p:tavLst>
                                    </p:anim>
                                    <p:animEffect filter="fade" transition="in">
                                      <p:cBhvr>
                                        <p:cTn dur="500" id="86"/>
                                        <p:tgtEl>
                                          <p:spTgt spid="14"/>
                                        </p:tgtEl>
                                      </p:cBhvr>
                                    </p:animEffect>
                                  </p:childTnLst>
                                </p:cTn>
                              </p:par>
                              <p:par>
                                <p:cTn fill="hold" grpId="0" id="87" nodeType="withEffect" presetClass="entr" presetID="53" presetSubtype="0">
                                  <p:stCondLst>
                                    <p:cond delay="0"/>
                                  </p:stCondLst>
                                  <p:childTnLst>
                                    <p:set>
                                      <p:cBhvr>
                                        <p:cTn dur="1" fill="hold" id="88">
                                          <p:stCondLst>
                                            <p:cond delay="0"/>
                                          </p:stCondLst>
                                        </p:cTn>
                                        <p:tgtEl>
                                          <p:spTgt spid="15"/>
                                        </p:tgtEl>
                                        <p:attrNameLst>
                                          <p:attrName>style.visibility</p:attrName>
                                        </p:attrNameLst>
                                      </p:cBhvr>
                                      <p:to>
                                        <p:strVal val="visible"/>
                                      </p:to>
                                    </p:set>
                                    <p:anim calcmode="lin" valueType="num">
                                      <p:cBhvr>
                                        <p:cTn dur="500" fill="hold" id="89"/>
                                        <p:tgtEl>
                                          <p:spTgt spid="15"/>
                                        </p:tgtEl>
                                        <p:attrNameLst>
                                          <p:attrName>ppt_w</p:attrName>
                                        </p:attrNameLst>
                                      </p:cBhvr>
                                      <p:tavLst>
                                        <p:tav tm="0">
                                          <p:val>
                                            <p:fltVal val="0"/>
                                          </p:val>
                                        </p:tav>
                                        <p:tav tm="100000">
                                          <p:val>
                                            <p:strVal val="#ppt_w"/>
                                          </p:val>
                                        </p:tav>
                                      </p:tavLst>
                                    </p:anim>
                                    <p:anim calcmode="lin" valueType="num">
                                      <p:cBhvr>
                                        <p:cTn dur="500" fill="hold" id="90"/>
                                        <p:tgtEl>
                                          <p:spTgt spid="15"/>
                                        </p:tgtEl>
                                        <p:attrNameLst>
                                          <p:attrName>ppt_h</p:attrName>
                                        </p:attrNameLst>
                                      </p:cBhvr>
                                      <p:tavLst>
                                        <p:tav tm="0">
                                          <p:val>
                                            <p:fltVal val="0"/>
                                          </p:val>
                                        </p:tav>
                                        <p:tav tm="100000">
                                          <p:val>
                                            <p:strVal val="#ppt_h"/>
                                          </p:val>
                                        </p:tav>
                                      </p:tavLst>
                                    </p:anim>
                                    <p:animEffect filter="fade" transition="in">
                                      <p:cBhvr>
                                        <p:cTn dur="500" id="91"/>
                                        <p:tgtEl>
                                          <p:spTgt spid="15"/>
                                        </p:tgtEl>
                                      </p:cBhvr>
                                    </p:animEffect>
                                  </p:childTnLst>
                                </p:cTn>
                              </p:par>
                              <p:par>
                                <p:cTn fill="hold" grpId="0" id="92" nodeType="withEffect" presetClass="entr" presetID="53" presetSubtype="0">
                                  <p:stCondLst>
                                    <p:cond delay="0"/>
                                  </p:stCondLst>
                                  <p:childTnLst>
                                    <p:set>
                                      <p:cBhvr>
                                        <p:cTn dur="1" fill="hold" id="93">
                                          <p:stCondLst>
                                            <p:cond delay="0"/>
                                          </p:stCondLst>
                                        </p:cTn>
                                        <p:tgtEl>
                                          <p:spTgt spid="16"/>
                                        </p:tgtEl>
                                        <p:attrNameLst>
                                          <p:attrName>style.visibility</p:attrName>
                                        </p:attrNameLst>
                                      </p:cBhvr>
                                      <p:to>
                                        <p:strVal val="visible"/>
                                      </p:to>
                                    </p:set>
                                    <p:anim calcmode="lin" valueType="num">
                                      <p:cBhvr>
                                        <p:cTn dur="500" fill="hold" id="94"/>
                                        <p:tgtEl>
                                          <p:spTgt spid="16"/>
                                        </p:tgtEl>
                                        <p:attrNameLst>
                                          <p:attrName>ppt_w</p:attrName>
                                        </p:attrNameLst>
                                      </p:cBhvr>
                                      <p:tavLst>
                                        <p:tav tm="0">
                                          <p:val>
                                            <p:fltVal val="0"/>
                                          </p:val>
                                        </p:tav>
                                        <p:tav tm="100000">
                                          <p:val>
                                            <p:strVal val="#ppt_w"/>
                                          </p:val>
                                        </p:tav>
                                      </p:tavLst>
                                    </p:anim>
                                    <p:anim calcmode="lin" valueType="num">
                                      <p:cBhvr>
                                        <p:cTn dur="500" fill="hold" id="95"/>
                                        <p:tgtEl>
                                          <p:spTgt spid="16"/>
                                        </p:tgtEl>
                                        <p:attrNameLst>
                                          <p:attrName>ppt_h</p:attrName>
                                        </p:attrNameLst>
                                      </p:cBhvr>
                                      <p:tavLst>
                                        <p:tav tm="0">
                                          <p:val>
                                            <p:fltVal val="0"/>
                                          </p:val>
                                        </p:tav>
                                        <p:tav tm="100000">
                                          <p:val>
                                            <p:strVal val="#ppt_h"/>
                                          </p:val>
                                        </p:tav>
                                      </p:tavLst>
                                    </p:anim>
                                    <p:animEffect filter="fade" transition="in">
                                      <p:cBhvr>
                                        <p:cTn dur="500" id="96"/>
                                        <p:tgtEl>
                                          <p:spTgt spid="16"/>
                                        </p:tgtEl>
                                      </p:cBhvr>
                                    </p:animEffect>
                                  </p:childTnLst>
                                </p:cTn>
                              </p:par>
                              <p:par>
                                <p:cTn fill="hold" grpId="0" id="97" nodeType="withEffect" presetClass="entr" presetID="53" presetSubtype="0">
                                  <p:stCondLst>
                                    <p:cond delay="0"/>
                                  </p:stCondLst>
                                  <p:childTnLst>
                                    <p:set>
                                      <p:cBhvr>
                                        <p:cTn dur="1" fill="hold" id="98">
                                          <p:stCondLst>
                                            <p:cond delay="0"/>
                                          </p:stCondLst>
                                        </p:cTn>
                                        <p:tgtEl>
                                          <p:spTgt spid="25"/>
                                        </p:tgtEl>
                                        <p:attrNameLst>
                                          <p:attrName>style.visibility</p:attrName>
                                        </p:attrNameLst>
                                      </p:cBhvr>
                                      <p:to>
                                        <p:strVal val="visible"/>
                                      </p:to>
                                    </p:set>
                                    <p:anim calcmode="lin" valueType="num">
                                      <p:cBhvr>
                                        <p:cTn dur="500" fill="hold" id="99"/>
                                        <p:tgtEl>
                                          <p:spTgt spid="25"/>
                                        </p:tgtEl>
                                        <p:attrNameLst>
                                          <p:attrName>ppt_w</p:attrName>
                                        </p:attrNameLst>
                                      </p:cBhvr>
                                      <p:tavLst>
                                        <p:tav tm="0">
                                          <p:val>
                                            <p:fltVal val="0"/>
                                          </p:val>
                                        </p:tav>
                                        <p:tav tm="100000">
                                          <p:val>
                                            <p:strVal val="#ppt_w"/>
                                          </p:val>
                                        </p:tav>
                                      </p:tavLst>
                                    </p:anim>
                                    <p:anim calcmode="lin" valueType="num">
                                      <p:cBhvr>
                                        <p:cTn dur="500" fill="hold" id="100"/>
                                        <p:tgtEl>
                                          <p:spTgt spid="25"/>
                                        </p:tgtEl>
                                        <p:attrNameLst>
                                          <p:attrName>ppt_h</p:attrName>
                                        </p:attrNameLst>
                                      </p:cBhvr>
                                      <p:tavLst>
                                        <p:tav tm="0">
                                          <p:val>
                                            <p:fltVal val="0"/>
                                          </p:val>
                                        </p:tav>
                                        <p:tav tm="100000">
                                          <p:val>
                                            <p:strVal val="#ppt_h"/>
                                          </p:val>
                                        </p:tav>
                                      </p:tavLst>
                                    </p:anim>
                                    <p:animEffect filter="fade" transition="in">
                                      <p:cBhvr>
                                        <p:cTn dur="500" id="101"/>
                                        <p:tgtEl>
                                          <p:spTgt spid="25"/>
                                        </p:tgtEl>
                                      </p:cBhvr>
                                    </p:animEffect>
                                  </p:childTnLst>
                                </p:cTn>
                              </p:par>
                              <p:par>
                                <p:cTn fill="hold" grpId="0" id="102" nodeType="withEffect" presetClass="entr" presetID="53" presetSubtype="0">
                                  <p:stCondLst>
                                    <p:cond delay="0"/>
                                  </p:stCondLst>
                                  <p:childTnLst>
                                    <p:set>
                                      <p:cBhvr>
                                        <p:cTn dur="1" fill="hold" id="103">
                                          <p:stCondLst>
                                            <p:cond delay="0"/>
                                          </p:stCondLst>
                                        </p:cTn>
                                        <p:tgtEl>
                                          <p:spTgt spid="26"/>
                                        </p:tgtEl>
                                        <p:attrNameLst>
                                          <p:attrName>style.visibility</p:attrName>
                                        </p:attrNameLst>
                                      </p:cBhvr>
                                      <p:to>
                                        <p:strVal val="visible"/>
                                      </p:to>
                                    </p:set>
                                    <p:anim calcmode="lin" valueType="num">
                                      <p:cBhvr>
                                        <p:cTn dur="500" fill="hold" id="104"/>
                                        <p:tgtEl>
                                          <p:spTgt spid="26"/>
                                        </p:tgtEl>
                                        <p:attrNameLst>
                                          <p:attrName>ppt_w</p:attrName>
                                        </p:attrNameLst>
                                      </p:cBhvr>
                                      <p:tavLst>
                                        <p:tav tm="0">
                                          <p:val>
                                            <p:fltVal val="0"/>
                                          </p:val>
                                        </p:tav>
                                        <p:tav tm="100000">
                                          <p:val>
                                            <p:strVal val="#ppt_w"/>
                                          </p:val>
                                        </p:tav>
                                      </p:tavLst>
                                    </p:anim>
                                    <p:anim calcmode="lin" valueType="num">
                                      <p:cBhvr>
                                        <p:cTn dur="500" fill="hold" id="105"/>
                                        <p:tgtEl>
                                          <p:spTgt spid="26"/>
                                        </p:tgtEl>
                                        <p:attrNameLst>
                                          <p:attrName>ppt_h</p:attrName>
                                        </p:attrNameLst>
                                      </p:cBhvr>
                                      <p:tavLst>
                                        <p:tav tm="0">
                                          <p:val>
                                            <p:fltVal val="0"/>
                                          </p:val>
                                        </p:tav>
                                        <p:tav tm="100000">
                                          <p:val>
                                            <p:strVal val="#ppt_h"/>
                                          </p:val>
                                        </p:tav>
                                      </p:tavLst>
                                    </p:anim>
                                    <p:animEffect filter="fade" transition="in">
                                      <p:cBhvr>
                                        <p:cTn dur="500" id="106"/>
                                        <p:tgtEl>
                                          <p:spTgt spid="26"/>
                                        </p:tgtEl>
                                      </p:cBhvr>
                                    </p:animEffect>
                                  </p:childTnLst>
                                </p:cTn>
                              </p:par>
                              <p:par>
                                <p:cTn fill="hold" grpId="0" id="107" nodeType="withEffect" presetClass="entr" presetID="53" presetSubtype="0">
                                  <p:stCondLst>
                                    <p:cond delay="0"/>
                                  </p:stCondLst>
                                  <p:childTnLst>
                                    <p:set>
                                      <p:cBhvr>
                                        <p:cTn dur="1" fill="hold" id="108">
                                          <p:stCondLst>
                                            <p:cond delay="0"/>
                                          </p:stCondLst>
                                        </p:cTn>
                                        <p:tgtEl>
                                          <p:spTgt spid="17"/>
                                        </p:tgtEl>
                                        <p:attrNameLst>
                                          <p:attrName>style.visibility</p:attrName>
                                        </p:attrNameLst>
                                      </p:cBhvr>
                                      <p:to>
                                        <p:strVal val="visible"/>
                                      </p:to>
                                    </p:set>
                                    <p:anim calcmode="lin" valueType="num">
                                      <p:cBhvr>
                                        <p:cTn dur="500" fill="hold" id="109"/>
                                        <p:tgtEl>
                                          <p:spTgt spid="17"/>
                                        </p:tgtEl>
                                        <p:attrNameLst>
                                          <p:attrName>ppt_w</p:attrName>
                                        </p:attrNameLst>
                                      </p:cBhvr>
                                      <p:tavLst>
                                        <p:tav tm="0">
                                          <p:val>
                                            <p:fltVal val="0"/>
                                          </p:val>
                                        </p:tav>
                                        <p:tav tm="100000">
                                          <p:val>
                                            <p:strVal val="#ppt_w"/>
                                          </p:val>
                                        </p:tav>
                                      </p:tavLst>
                                    </p:anim>
                                    <p:anim calcmode="lin" valueType="num">
                                      <p:cBhvr>
                                        <p:cTn dur="500" fill="hold" id="110"/>
                                        <p:tgtEl>
                                          <p:spTgt spid="17"/>
                                        </p:tgtEl>
                                        <p:attrNameLst>
                                          <p:attrName>ppt_h</p:attrName>
                                        </p:attrNameLst>
                                      </p:cBhvr>
                                      <p:tavLst>
                                        <p:tav tm="0">
                                          <p:val>
                                            <p:fltVal val="0"/>
                                          </p:val>
                                        </p:tav>
                                        <p:tav tm="100000">
                                          <p:val>
                                            <p:strVal val="#ppt_h"/>
                                          </p:val>
                                        </p:tav>
                                      </p:tavLst>
                                    </p:anim>
                                    <p:animEffect filter="fade" transition="in">
                                      <p:cBhvr>
                                        <p:cTn dur="500" id="111"/>
                                        <p:tgtEl>
                                          <p:spTgt spid="17"/>
                                        </p:tgtEl>
                                      </p:cBhvr>
                                    </p:animEffect>
                                  </p:childTnLst>
                                </p:cTn>
                              </p:par>
                            </p:childTnLst>
                          </p:cTn>
                        </p:par>
                      </p:childTnLst>
                    </p:cTn>
                  </p:par>
                  <p:par>
                    <p:cTn fill="hold" id="112" nodeType="clickPar">
                      <p:stCondLst>
                        <p:cond delay="indefinite"/>
                      </p:stCondLst>
                      <p:childTnLst>
                        <p:par>
                          <p:cTn fill="hold" id="113" nodeType="afterGroup">
                            <p:stCondLst>
                              <p:cond delay="0"/>
                            </p:stCondLst>
                            <p:childTnLst>
                              <p:par>
                                <p:cTn fill="hold" grpId="0" id="114" nodeType="clickEffect" presetClass="entr" presetID="2" presetSubtype="4">
                                  <p:stCondLst>
                                    <p:cond delay="0"/>
                                  </p:stCondLst>
                                  <p:childTnLst>
                                    <p:set>
                                      <p:cBhvr>
                                        <p:cTn dur="1" fill="hold" id="115">
                                          <p:stCondLst>
                                            <p:cond delay="0"/>
                                          </p:stCondLst>
                                        </p:cTn>
                                        <p:tgtEl>
                                          <p:spTgt spid="23"/>
                                        </p:tgtEl>
                                        <p:attrNameLst>
                                          <p:attrName>style.visibility</p:attrName>
                                        </p:attrNameLst>
                                      </p:cBhvr>
                                      <p:to>
                                        <p:strVal val="visible"/>
                                      </p:to>
                                    </p:set>
                                    <p:anim calcmode="lin" valueType="num">
                                      <p:cBhvr additive="base">
                                        <p:cTn dur="500" fill="hold" id="116"/>
                                        <p:tgtEl>
                                          <p:spTgt spid="23"/>
                                        </p:tgtEl>
                                        <p:attrNameLst>
                                          <p:attrName>ppt_x</p:attrName>
                                        </p:attrNameLst>
                                      </p:cBhvr>
                                      <p:tavLst>
                                        <p:tav tm="0">
                                          <p:val>
                                            <p:strVal val="#ppt_x"/>
                                          </p:val>
                                        </p:tav>
                                        <p:tav tm="100000">
                                          <p:val>
                                            <p:strVal val="#ppt_x"/>
                                          </p:val>
                                        </p:tav>
                                      </p:tavLst>
                                    </p:anim>
                                    <p:anim calcmode="lin" valueType="num">
                                      <p:cBhvr additive="base">
                                        <p:cTn dur="500" fill="hold" id="117"/>
                                        <p:tgtEl>
                                          <p:spTgt spid="23"/>
                                        </p:tgtEl>
                                        <p:attrNameLst>
                                          <p:attrName>ppt_y</p:attrName>
                                        </p:attrNameLst>
                                      </p:cBhvr>
                                      <p:tavLst>
                                        <p:tav tm="0">
                                          <p:val>
                                            <p:strVal val="1+#ppt_h/2"/>
                                          </p:val>
                                        </p:tav>
                                        <p:tav tm="100000">
                                          <p:val>
                                            <p:strVal val="#ppt_y"/>
                                          </p:val>
                                        </p:tav>
                                      </p:tavLst>
                                    </p:anim>
                                  </p:childTnLst>
                                </p:cTn>
                              </p:par>
                              <p:par>
                                <p:cTn fill="hold" grpId="0" id="118" nodeType="withEffect" presetClass="entr" presetID="2" presetSubtype="4">
                                  <p:stCondLst>
                                    <p:cond delay="0"/>
                                  </p:stCondLst>
                                  <p:childTnLst>
                                    <p:set>
                                      <p:cBhvr>
                                        <p:cTn dur="1" fill="hold" id="119">
                                          <p:stCondLst>
                                            <p:cond delay="0"/>
                                          </p:stCondLst>
                                        </p:cTn>
                                        <p:tgtEl>
                                          <p:spTgt spid="32"/>
                                        </p:tgtEl>
                                        <p:attrNameLst>
                                          <p:attrName>style.visibility</p:attrName>
                                        </p:attrNameLst>
                                      </p:cBhvr>
                                      <p:to>
                                        <p:strVal val="visible"/>
                                      </p:to>
                                    </p:set>
                                    <p:anim calcmode="lin" valueType="num">
                                      <p:cBhvr additive="base">
                                        <p:cTn dur="500" fill="hold" id="120"/>
                                        <p:tgtEl>
                                          <p:spTgt spid="32"/>
                                        </p:tgtEl>
                                        <p:attrNameLst>
                                          <p:attrName>ppt_x</p:attrName>
                                        </p:attrNameLst>
                                      </p:cBhvr>
                                      <p:tavLst>
                                        <p:tav tm="0">
                                          <p:val>
                                            <p:strVal val="#ppt_x"/>
                                          </p:val>
                                        </p:tav>
                                        <p:tav tm="100000">
                                          <p:val>
                                            <p:strVal val="#ppt_x"/>
                                          </p:val>
                                        </p:tav>
                                      </p:tavLst>
                                    </p:anim>
                                    <p:anim calcmode="lin" valueType="num">
                                      <p:cBhvr additive="base">
                                        <p:cTn dur="500" fill="hold" id="121"/>
                                        <p:tgtEl>
                                          <p:spTgt spid="32"/>
                                        </p:tgtEl>
                                        <p:attrNameLst>
                                          <p:attrName>ppt_y</p:attrName>
                                        </p:attrNameLst>
                                      </p:cBhvr>
                                      <p:tavLst>
                                        <p:tav tm="0">
                                          <p:val>
                                            <p:strVal val="1+#ppt_h/2"/>
                                          </p:val>
                                        </p:tav>
                                        <p:tav tm="100000">
                                          <p:val>
                                            <p:strVal val="#ppt_y"/>
                                          </p:val>
                                        </p:tav>
                                      </p:tavLst>
                                    </p:anim>
                                  </p:childTnLst>
                                </p:cTn>
                              </p:par>
                            </p:childTnLst>
                          </p:cTn>
                        </p:par>
                      </p:childTnLst>
                    </p:cTn>
                  </p:par>
                  <p:par>
                    <p:cTn fill="hold" id="122" nodeType="clickPar">
                      <p:stCondLst>
                        <p:cond delay="indefinite"/>
                      </p:stCondLst>
                      <p:childTnLst>
                        <p:par>
                          <p:cTn fill="hold" id="123" nodeType="afterGroup">
                            <p:stCondLst>
                              <p:cond delay="0"/>
                            </p:stCondLst>
                            <p:childTnLst>
                              <p:par>
                                <p:cTn fill="hold" grpId="0" id="124" nodeType="clickEffect" presetClass="entr" presetID="2" presetSubtype="2">
                                  <p:stCondLst>
                                    <p:cond delay="0"/>
                                  </p:stCondLst>
                                  <p:childTnLst>
                                    <p:set>
                                      <p:cBhvr>
                                        <p:cTn dur="1" fill="hold" id="125">
                                          <p:stCondLst>
                                            <p:cond delay="0"/>
                                          </p:stCondLst>
                                        </p:cTn>
                                        <p:tgtEl>
                                          <p:spTgt spid="24"/>
                                        </p:tgtEl>
                                        <p:attrNameLst>
                                          <p:attrName>style.visibility</p:attrName>
                                        </p:attrNameLst>
                                      </p:cBhvr>
                                      <p:to>
                                        <p:strVal val="visible"/>
                                      </p:to>
                                    </p:set>
                                    <p:anim calcmode="lin" valueType="num">
                                      <p:cBhvr additive="base">
                                        <p:cTn dur="500" fill="hold" id="126"/>
                                        <p:tgtEl>
                                          <p:spTgt spid="24"/>
                                        </p:tgtEl>
                                        <p:attrNameLst>
                                          <p:attrName>ppt_x</p:attrName>
                                        </p:attrNameLst>
                                      </p:cBhvr>
                                      <p:tavLst>
                                        <p:tav tm="0">
                                          <p:val>
                                            <p:strVal val="1+#ppt_w/2"/>
                                          </p:val>
                                        </p:tav>
                                        <p:tav tm="100000">
                                          <p:val>
                                            <p:strVal val="#ppt_x"/>
                                          </p:val>
                                        </p:tav>
                                      </p:tavLst>
                                    </p:anim>
                                    <p:anim calcmode="lin" valueType="num">
                                      <p:cBhvr additive="base">
                                        <p:cTn dur="500" fill="hold" id="127"/>
                                        <p:tgtEl>
                                          <p:spTgt spid="24"/>
                                        </p:tgtEl>
                                        <p:attrNameLst>
                                          <p:attrName>ppt_y</p:attrName>
                                        </p:attrNameLst>
                                      </p:cBhvr>
                                      <p:tavLst>
                                        <p:tav tm="0">
                                          <p:val>
                                            <p:strVal val="#ppt_y"/>
                                          </p:val>
                                        </p:tav>
                                        <p:tav tm="100000">
                                          <p:val>
                                            <p:strVal val="#ppt_y"/>
                                          </p:val>
                                        </p:tav>
                                      </p:tavLst>
                                    </p:anim>
                                  </p:childTnLst>
                                </p:cTn>
                              </p:par>
                              <p:par>
                                <p:cTn fill="hold" grpId="0" id="128" nodeType="withEffect" presetClass="entr" presetID="2" presetSubtype="2">
                                  <p:stCondLst>
                                    <p:cond delay="0"/>
                                  </p:stCondLst>
                                  <p:childTnLst>
                                    <p:set>
                                      <p:cBhvr>
                                        <p:cTn dur="1" fill="hold" id="129">
                                          <p:stCondLst>
                                            <p:cond delay="0"/>
                                          </p:stCondLst>
                                        </p:cTn>
                                        <p:tgtEl>
                                          <p:spTgt spid="33"/>
                                        </p:tgtEl>
                                        <p:attrNameLst>
                                          <p:attrName>style.visibility</p:attrName>
                                        </p:attrNameLst>
                                      </p:cBhvr>
                                      <p:to>
                                        <p:strVal val="visible"/>
                                      </p:to>
                                    </p:set>
                                    <p:anim calcmode="lin" valueType="num">
                                      <p:cBhvr additive="base">
                                        <p:cTn dur="500" fill="hold" id="130"/>
                                        <p:tgtEl>
                                          <p:spTgt spid="33"/>
                                        </p:tgtEl>
                                        <p:attrNameLst>
                                          <p:attrName>ppt_x</p:attrName>
                                        </p:attrNameLst>
                                      </p:cBhvr>
                                      <p:tavLst>
                                        <p:tav tm="0">
                                          <p:val>
                                            <p:strVal val="1+#ppt_w/2"/>
                                          </p:val>
                                        </p:tav>
                                        <p:tav tm="100000">
                                          <p:val>
                                            <p:strVal val="#ppt_x"/>
                                          </p:val>
                                        </p:tav>
                                      </p:tavLst>
                                    </p:anim>
                                    <p:anim calcmode="lin" valueType="num">
                                      <p:cBhvr additive="base">
                                        <p:cTn dur="500" fill="hold" id="131"/>
                                        <p:tgtEl>
                                          <p:spTgt spid="33"/>
                                        </p:tgtEl>
                                        <p:attrNameLst>
                                          <p:attrName>ppt_y</p:attrName>
                                        </p:attrNameLst>
                                      </p:cBhvr>
                                      <p:tavLst>
                                        <p:tav tm="0">
                                          <p:val>
                                            <p:strVal val="#ppt_y"/>
                                          </p:val>
                                        </p:tav>
                                        <p:tav tm="100000">
                                          <p:val>
                                            <p:strVal val="#ppt_y"/>
                                          </p:val>
                                        </p:tav>
                                      </p:tavLst>
                                    </p:anim>
                                  </p:childTnLst>
                                </p:cTn>
                              </p:par>
                            </p:childTnLst>
                          </p:cTn>
                        </p:par>
                      </p:childTnLst>
                    </p:cTn>
                  </p:par>
                  <p:par>
                    <p:cTn fill="hold" id="132" nodeType="clickPar">
                      <p:stCondLst>
                        <p:cond delay="indefinite"/>
                      </p:stCondLst>
                      <p:childTnLst>
                        <p:par>
                          <p:cTn fill="hold" id="133" nodeType="afterGroup">
                            <p:stCondLst>
                              <p:cond delay="0"/>
                            </p:stCondLst>
                            <p:childTnLst>
                              <p:par>
                                <p:cTn fill="hold" grpId="0" id="134" nodeType="clickEffect" presetClass="entr" presetID="2" presetSubtype="4">
                                  <p:stCondLst>
                                    <p:cond delay="0"/>
                                  </p:stCondLst>
                                  <p:childTnLst>
                                    <p:set>
                                      <p:cBhvr>
                                        <p:cTn dur="1" fill="hold" id="135">
                                          <p:stCondLst>
                                            <p:cond delay="0"/>
                                          </p:stCondLst>
                                        </p:cTn>
                                        <p:tgtEl>
                                          <p:spTgt spid="21"/>
                                        </p:tgtEl>
                                        <p:attrNameLst>
                                          <p:attrName>style.visibility</p:attrName>
                                        </p:attrNameLst>
                                      </p:cBhvr>
                                      <p:to>
                                        <p:strVal val="visible"/>
                                      </p:to>
                                    </p:set>
                                    <p:anim calcmode="lin" valueType="num">
                                      <p:cBhvr additive="base">
                                        <p:cTn dur="500" fill="hold" id="136"/>
                                        <p:tgtEl>
                                          <p:spTgt spid="21"/>
                                        </p:tgtEl>
                                        <p:attrNameLst>
                                          <p:attrName>ppt_x</p:attrName>
                                        </p:attrNameLst>
                                      </p:cBhvr>
                                      <p:tavLst>
                                        <p:tav tm="0">
                                          <p:val>
                                            <p:strVal val="#ppt_x"/>
                                          </p:val>
                                        </p:tav>
                                        <p:tav tm="100000">
                                          <p:val>
                                            <p:strVal val="#ppt_x"/>
                                          </p:val>
                                        </p:tav>
                                      </p:tavLst>
                                    </p:anim>
                                    <p:anim calcmode="lin" valueType="num">
                                      <p:cBhvr additive="base">
                                        <p:cTn dur="500" fill="hold" id="137"/>
                                        <p:tgtEl>
                                          <p:spTgt spid="21"/>
                                        </p:tgtEl>
                                        <p:attrNameLst>
                                          <p:attrName>ppt_y</p:attrName>
                                        </p:attrNameLst>
                                      </p:cBhvr>
                                      <p:tavLst>
                                        <p:tav tm="0">
                                          <p:val>
                                            <p:strVal val="1+#ppt_h/2"/>
                                          </p:val>
                                        </p:tav>
                                        <p:tav tm="100000">
                                          <p:val>
                                            <p:strVal val="#ppt_y"/>
                                          </p:val>
                                        </p:tav>
                                      </p:tavLst>
                                    </p:anim>
                                  </p:childTnLst>
                                </p:cTn>
                              </p:par>
                              <p:par>
                                <p:cTn fill="hold" grpId="0" id="138" nodeType="withEffect" presetClass="entr" presetID="2" presetSubtype="4">
                                  <p:stCondLst>
                                    <p:cond delay="0"/>
                                  </p:stCondLst>
                                  <p:childTnLst>
                                    <p:set>
                                      <p:cBhvr>
                                        <p:cTn dur="1" fill="hold" id="139">
                                          <p:stCondLst>
                                            <p:cond delay="0"/>
                                          </p:stCondLst>
                                        </p:cTn>
                                        <p:tgtEl>
                                          <p:spTgt spid="22"/>
                                        </p:tgtEl>
                                        <p:attrNameLst>
                                          <p:attrName>style.visibility</p:attrName>
                                        </p:attrNameLst>
                                      </p:cBhvr>
                                      <p:to>
                                        <p:strVal val="visible"/>
                                      </p:to>
                                    </p:set>
                                    <p:anim calcmode="lin" valueType="num">
                                      <p:cBhvr additive="base">
                                        <p:cTn dur="500" fill="hold" id="140"/>
                                        <p:tgtEl>
                                          <p:spTgt spid="22"/>
                                        </p:tgtEl>
                                        <p:attrNameLst>
                                          <p:attrName>ppt_x</p:attrName>
                                        </p:attrNameLst>
                                      </p:cBhvr>
                                      <p:tavLst>
                                        <p:tav tm="0">
                                          <p:val>
                                            <p:strVal val="#ppt_x"/>
                                          </p:val>
                                        </p:tav>
                                        <p:tav tm="100000">
                                          <p:val>
                                            <p:strVal val="#ppt_x"/>
                                          </p:val>
                                        </p:tav>
                                      </p:tavLst>
                                    </p:anim>
                                    <p:anim calcmode="lin" valueType="num">
                                      <p:cBhvr additive="base">
                                        <p:cTn dur="500" fill="hold" id="141"/>
                                        <p:tgtEl>
                                          <p:spTgt spid="22"/>
                                        </p:tgtEl>
                                        <p:attrNameLst>
                                          <p:attrName>ppt_y</p:attrName>
                                        </p:attrNameLst>
                                      </p:cBhvr>
                                      <p:tavLst>
                                        <p:tav tm="0">
                                          <p:val>
                                            <p:strVal val="1+#ppt_h/2"/>
                                          </p:val>
                                        </p:tav>
                                        <p:tav tm="100000">
                                          <p:val>
                                            <p:strVal val="#ppt_y"/>
                                          </p:val>
                                        </p:tav>
                                      </p:tavLst>
                                    </p:anim>
                                  </p:childTnLst>
                                </p:cTn>
                              </p:par>
                              <p:par>
                                <p:cTn fill="hold" grpId="0" id="142" nodeType="withEffect" presetClass="entr" presetID="2" presetSubtype="4">
                                  <p:stCondLst>
                                    <p:cond delay="0"/>
                                  </p:stCondLst>
                                  <p:childTnLst>
                                    <p:set>
                                      <p:cBhvr>
                                        <p:cTn dur="1" fill="hold" id="143">
                                          <p:stCondLst>
                                            <p:cond delay="0"/>
                                          </p:stCondLst>
                                        </p:cTn>
                                        <p:tgtEl>
                                          <p:spTgt spid="35"/>
                                        </p:tgtEl>
                                        <p:attrNameLst>
                                          <p:attrName>style.visibility</p:attrName>
                                        </p:attrNameLst>
                                      </p:cBhvr>
                                      <p:to>
                                        <p:strVal val="visible"/>
                                      </p:to>
                                    </p:set>
                                    <p:anim calcmode="lin" valueType="num">
                                      <p:cBhvr additive="base">
                                        <p:cTn dur="500" fill="hold" id="144"/>
                                        <p:tgtEl>
                                          <p:spTgt spid="35"/>
                                        </p:tgtEl>
                                        <p:attrNameLst>
                                          <p:attrName>ppt_x</p:attrName>
                                        </p:attrNameLst>
                                      </p:cBhvr>
                                      <p:tavLst>
                                        <p:tav tm="0">
                                          <p:val>
                                            <p:strVal val="#ppt_x"/>
                                          </p:val>
                                        </p:tav>
                                        <p:tav tm="100000">
                                          <p:val>
                                            <p:strVal val="#ppt_x"/>
                                          </p:val>
                                        </p:tav>
                                      </p:tavLst>
                                    </p:anim>
                                    <p:anim calcmode="lin" valueType="num">
                                      <p:cBhvr additive="base">
                                        <p:cTn dur="500" fill="hold" id="145"/>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146" nodeType="clickPar">
                      <p:stCondLst>
                        <p:cond delay="indefinite"/>
                      </p:stCondLst>
                      <p:childTnLst>
                        <p:par>
                          <p:cTn fill="hold" id="147" nodeType="afterGroup">
                            <p:stCondLst>
                              <p:cond delay="0"/>
                            </p:stCondLst>
                            <p:childTnLst>
                              <p:par>
                                <p:cTn fill="hold" grpId="0" id="148" nodeType="clickEffect" presetClass="entr" presetID="2" presetSubtype="4">
                                  <p:stCondLst>
                                    <p:cond delay="0"/>
                                  </p:stCondLst>
                                  <p:childTnLst>
                                    <p:set>
                                      <p:cBhvr>
                                        <p:cTn dur="1" fill="hold" id="149">
                                          <p:stCondLst>
                                            <p:cond delay="0"/>
                                          </p:stCondLst>
                                        </p:cTn>
                                        <p:tgtEl>
                                          <p:spTgt spid="18"/>
                                        </p:tgtEl>
                                        <p:attrNameLst>
                                          <p:attrName>style.visibility</p:attrName>
                                        </p:attrNameLst>
                                      </p:cBhvr>
                                      <p:to>
                                        <p:strVal val="visible"/>
                                      </p:to>
                                    </p:set>
                                    <p:anim calcmode="lin" valueType="num">
                                      <p:cBhvr additive="base">
                                        <p:cTn dur="500" fill="hold" id="150"/>
                                        <p:tgtEl>
                                          <p:spTgt spid="18"/>
                                        </p:tgtEl>
                                        <p:attrNameLst>
                                          <p:attrName>ppt_x</p:attrName>
                                        </p:attrNameLst>
                                      </p:cBhvr>
                                      <p:tavLst>
                                        <p:tav tm="0">
                                          <p:val>
                                            <p:strVal val="#ppt_x"/>
                                          </p:val>
                                        </p:tav>
                                        <p:tav tm="100000">
                                          <p:val>
                                            <p:strVal val="#ppt_x"/>
                                          </p:val>
                                        </p:tav>
                                      </p:tavLst>
                                    </p:anim>
                                    <p:anim calcmode="lin" valueType="num">
                                      <p:cBhvr additive="base">
                                        <p:cTn dur="500" fill="hold" id="151"/>
                                        <p:tgtEl>
                                          <p:spTgt spid="18"/>
                                        </p:tgtEl>
                                        <p:attrNameLst>
                                          <p:attrName>ppt_y</p:attrName>
                                        </p:attrNameLst>
                                      </p:cBhvr>
                                      <p:tavLst>
                                        <p:tav tm="0">
                                          <p:val>
                                            <p:strVal val="1+#ppt_h/2"/>
                                          </p:val>
                                        </p:tav>
                                        <p:tav tm="100000">
                                          <p:val>
                                            <p:strVal val="#ppt_y"/>
                                          </p:val>
                                        </p:tav>
                                      </p:tavLst>
                                    </p:anim>
                                  </p:childTnLst>
                                </p:cTn>
                              </p:par>
                              <p:par>
                                <p:cTn fill="hold" grpId="0" id="152" nodeType="withEffect" presetClass="entr" presetID="2" presetSubtype="4">
                                  <p:stCondLst>
                                    <p:cond delay="0"/>
                                  </p:stCondLst>
                                  <p:childTnLst>
                                    <p:set>
                                      <p:cBhvr>
                                        <p:cTn dur="1" fill="hold" id="153">
                                          <p:stCondLst>
                                            <p:cond delay="0"/>
                                          </p:stCondLst>
                                        </p:cTn>
                                        <p:tgtEl>
                                          <p:spTgt spid="19"/>
                                        </p:tgtEl>
                                        <p:attrNameLst>
                                          <p:attrName>style.visibility</p:attrName>
                                        </p:attrNameLst>
                                      </p:cBhvr>
                                      <p:to>
                                        <p:strVal val="visible"/>
                                      </p:to>
                                    </p:set>
                                    <p:anim calcmode="lin" valueType="num">
                                      <p:cBhvr additive="base">
                                        <p:cTn dur="500" fill="hold" id="154"/>
                                        <p:tgtEl>
                                          <p:spTgt spid="19"/>
                                        </p:tgtEl>
                                        <p:attrNameLst>
                                          <p:attrName>ppt_x</p:attrName>
                                        </p:attrNameLst>
                                      </p:cBhvr>
                                      <p:tavLst>
                                        <p:tav tm="0">
                                          <p:val>
                                            <p:strVal val="#ppt_x"/>
                                          </p:val>
                                        </p:tav>
                                        <p:tav tm="100000">
                                          <p:val>
                                            <p:strVal val="#ppt_x"/>
                                          </p:val>
                                        </p:tav>
                                      </p:tavLst>
                                    </p:anim>
                                    <p:anim calcmode="lin" valueType="num">
                                      <p:cBhvr additive="base">
                                        <p:cTn dur="500" fill="hold" id="155"/>
                                        <p:tgtEl>
                                          <p:spTgt spid="19"/>
                                        </p:tgtEl>
                                        <p:attrNameLst>
                                          <p:attrName>ppt_y</p:attrName>
                                        </p:attrNameLst>
                                      </p:cBhvr>
                                      <p:tavLst>
                                        <p:tav tm="0">
                                          <p:val>
                                            <p:strVal val="1+#ppt_h/2"/>
                                          </p:val>
                                        </p:tav>
                                        <p:tav tm="100000">
                                          <p:val>
                                            <p:strVal val="#ppt_y"/>
                                          </p:val>
                                        </p:tav>
                                      </p:tavLst>
                                    </p:anim>
                                  </p:childTnLst>
                                </p:cTn>
                              </p:par>
                              <p:par>
                                <p:cTn fill="hold" grpId="0" id="156" nodeType="withEffect" presetClass="entr" presetID="2" presetSubtype="4">
                                  <p:stCondLst>
                                    <p:cond delay="0"/>
                                  </p:stCondLst>
                                  <p:childTnLst>
                                    <p:set>
                                      <p:cBhvr>
                                        <p:cTn dur="1" fill="hold" id="157">
                                          <p:stCondLst>
                                            <p:cond delay="0"/>
                                          </p:stCondLst>
                                        </p:cTn>
                                        <p:tgtEl>
                                          <p:spTgt spid="20"/>
                                        </p:tgtEl>
                                        <p:attrNameLst>
                                          <p:attrName>style.visibility</p:attrName>
                                        </p:attrNameLst>
                                      </p:cBhvr>
                                      <p:to>
                                        <p:strVal val="visible"/>
                                      </p:to>
                                    </p:set>
                                    <p:anim calcmode="lin" valueType="num">
                                      <p:cBhvr additive="base">
                                        <p:cTn dur="500" fill="hold" id="158"/>
                                        <p:tgtEl>
                                          <p:spTgt spid="20"/>
                                        </p:tgtEl>
                                        <p:attrNameLst>
                                          <p:attrName>ppt_x</p:attrName>
                                        </p:attrNameLst>
                                      </p:cBhvr>
                                      <p:tavLst>
                                        <p:tav tm="0">
                                          <p:val>
                                            <p:strVal val="#ppt_x"/>
                                          </p:val>
                                        </p:tav>
                                        <p:tav tm="100000">
                                          <p:val>
                                            <p:strVal val="#ppt_x"/>
                                          </p:val>
                                        </p:tav>
                                      </p:tavLst>
                                    </p:anim>
                                    <p:anim calcmode="lin" valueType="num">
                                      <p:cBhvr additive="base">
                                        <p:cTn dur="500" fill="hold" id="159"/>
                                        <p:tgtEl>
                                          <p:spTgt spid="20"/>
                                        </p:tgtEl>
                                        <p:attrNameLst>
                                          <p:attrName>ppt_y</p:attrName>
                                        </p:attrNameLst>
                                      </p:cBhvr>
                                      <p:tavLst>
                                        <p:tav tm="0">
                                          <p:val>
                                            <p:strVal val="1+#ppt_h/2"/>
                                          </p:val>
                                        </p:tav>
                                        <p:tav tm="100000">
                                          <p:val>
                                            <p:strVal val="#ppt_y"/>
                                          </p:val>
                                        </p:tav>
                                      </p:tavLst>
                                    </p:anim>
                                  </p:childTnLst>
                                </p:cTn>
                              </p:par>
                              <p:par>
                                <p:cTn fill="hold" grpId="0" id="160" nodeType="withEffect" presetClass="entr" presetID="2" presetSubtype="4">
                                  <p:stCondLst>
                                    <p:cond delay="0"/>
                                  </p:stCondLst>
                                  <p:childTnLst>
                                    <p:set>
                                      <p:cBhvr>
                                        <p:cTn dur="1" fill="hold" id="161">
                                          <p:stCondLst>
                                            <p:cond delay="0"/>
                                          </p:stCondLst>
                                        </p:cTn>
                                        <p:tgtEl>
                                          <p:spTgt spid="34"/>
                                        </p:tgtEl>
                                        <p:attrNameLst>
                                          <p:attrName>style.visibility</p:attrName>
                                        </p:attrNameLst>
                                      </p:cBhvr>
                                      <p:to>
                                        <p:strVal val="visible"/>
                                      </p:to>
                                    </p:set>
                                    <p:anim calcmode="lin" valueType="num">
                                      <p:cBhvr additive="base">
                                        <p:cTn dur="500" fill="hold" id="162"/>
                                        <p:tgtEl>
                                          <p:spTgt spid="34"/>
                                        </p:tgtEl>
                                        <p:attrNameLst>
                                          <p:attrName>ppt_x</p:attrName>
                                        </p:attrNameLst>
                                      </p:cBhvr>
                                      <p:tavLst>
                                        <p:tav tm="0">
                                          <p:val>
                                            <p:strVal val="#ppt_x"/>
                                          </p:val>
                                        </p:tav>
                                        <p:tav tm="100000">
                                          <p:val>
                                            <p:strVal val="#ppt_x"/>
                                          </p:val>
                                        </p:tav>
                                      </p:tavLst>
                                    </p:anim>
                                    <p:anim calcmode="lin" valueType="num">
                                      <p:cBhvr additive="base">
                                        <p:cTn dur="500" fill="hold" id="163"/>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未标题-1.png" id="6" name="Picture 2"/>
          <p:cNvPicPr>
            <a:picLocks noChangeArrowheads="1" noChangeAspect="1"/>
          </p:cNvPicPr>
          <p:nvPr/>
        </p:nvPicPr>
        <p:blipFill>
          <a:blip r:embed="rId3">
            <a:extLst>
              <a:ext uri="{28A0092B-C50C-407E-A947-70E740481C1C}">
                <a14:useLocalDpi val="0"/>
              </a:ext>
            </a:extLst>
          </a:blip>
          <a:srcRect l="25917" r="4656" t="-22061"/>
          <a:stretch>
            <a:fillRect/>
          </a:stretch>
        </p:blipFill>
        <p:spPr bwMode="auto">
          <a:xfrm flipH="1">
            <a:off x="0" y="620359"/>
            <a:ext cx="12192000" cy="5958806"/>
          </a:xfrm>
          <a:prstGeom prst="rect">
            <a:avLst/>
          </a:prstGeom>
          <a:noFill/>
          <a:extLst>
            <a:ext uri="{909E8E84-426E-40DD-AFC4-6F175D3DCCD1}">
              <a14:hiddenFill>
                <a:solidFill>
                  <a:srgbClr val="FFFFFF"/>
                </a:solidFill>
              </a14:hiddenFill>
            </a:ext>
          </a:extLst>
        </p:spPr>
      </p:pic>
      <p:sp>
        <p:nvSpPr>
          <p:cNvPr id="7" name="矩形 6"/>
          <p:cNvSpPr/>
          <p:nvPr/>
        </p:nvSpPr>
        <p:spPr>
          <a:xfrm>
            <a:off x="2656114" y="1979833"/>
            <a:ext cx="7112000" cy="2070100"/>
          </a:xfrm>
          <a:prstGeom prst="rect">
            <a:avLst/>
          </a:prstGeom>
          <a:solidFill>
            <a:schemeClr val="bg1"/>
          </a:solidFill>
          <a:ln>
            <a:no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0070C0"/>
              </a:solidFill>
            </a:endParaRPr>
          </a:p>
        </p:txBody>
      </p:sp>
      <p:sp>
        <p:nvSpPr>
          <p:cNvPr id="8" name="TextBox 2"/>
          <p:cNvSpPr txBox="1"/>
          <p:nvPr/>
        </p:nvSpPr>
        <p:spPr>
          <a:xfrm>
            <a:off x="5895510" y="2300508"/>
            <a:ext cx="3714776" cy="518160"/>
          </a:xfrm>
          <a:prstGeom prst="rect">
            <a:avLst/>
          </a:prstGeom>
          <a:noFill/>
        </p:spPr>
        <p:txBody>
          <a:bodyPr wrap="square">
            <a:spAutoFit/>
          </a:bodyPr>
          <a:lstStyle/>
          <a:p>
            <a:r>
              <a:rPr altLang="en-US" lang="zh-CN" sz="2800">
                <a:solidFill>
                  <a:srgbClr val="395E9D"/>
                </a:solidFill>
                <a:latin charset="-122" panose="020b0503020204020204" pitchFamily="34" typeface="微软雅黑"/>
                <a:ea charset="-122" panose="020b0503020204020204" pitchFamily="34" typeface="微软雅黑"/>
              </a:rPr>
              <a:t>输入标题内容</a:t>
            </a:r>
          </a:p>
        </p:txBody>
      </p:sp>
      <p:cxnSp>
        <p:nvCxnSpPr>
          <p:cNvPr id="9" name="直接连接符 8"/>
          <p:cNvCxnSpPr/>
          <p:nvPr/>
        </p:nvCxnSpPr>
        <p:spPr>
          <a:xfrm flipH="1" flipV="1">
            <a:off x="5879649" y="2031848"/>
            <a:ext cx="0" cy="192405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0" name="TextBox 4"/>
          <p:cNvSpPr txBox="1">
            <a:spLocks noChangeArrowheads="1"/>
          </p:cNvSpPr>
          <p:nvPr/>
        </p:nvSpPr>
        <p:spPr bwMode="auto">
          <a:xfrm>
            <a:off x="4257224" y="3657820"/>
            <a:ext cx="9017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eaLnBrk="1" hangingPunct="1"/>
            <a:r>
              <a:rPr altLang="zh-CN" lang="en-US" sz="1600">
                <a:solidFill>
                  <a:srgbClr val="395E9D"/>
                </a:solidFill>
              </a:rPr>
              <a:t>PART 02</a:t>
            </a:r>
          </a:p>
        </p:txBody>
      </p:sp>
      <p:sp>
        <p:nvSpPr>
          <p:cNvPr id="11" name="TextBox 5"/>
          <p:cNvSpPr txBox="1"/>
          <p:nvPr/>
        </p:nvSpPr>
        <p:spPr>
          <a:xfrm>
            <a:off x="6240013" y="2967258"/>
            <a:ext cx="1077912"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2" name="TextBox 6"/>
          <p:cNvSpPr txBox="1"/>
          <p:nvPr/>
        </p:nvSpPr>
        <p:spPr>
          <a:xfrm>
            <a:off x="7317924" y="2967258"/>
            <a:ext cx="985838"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3" name="TextBox 7"/>
          <p:cNvSpPr txBox="1"/>
          <p:nvPr/>
        </p:nvSpPr>
        <p:spPr>
          <a:xfrm>
            <a:off x="8400599" y="2967258"/>
            <a:ext cx="10271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4" name="TextBox 8"/>
          <p:cNvSpPr txBox="1"/>
          <p:nvPr/>
        </p:nvSpPr>
        <p:spPr>
          <a:xfrm>
            <a:off x="6240012" y="3279996"/>
            <a:ext cx="1231900"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5" name="TextBox 9"/>
          <p:cNvSpPr txBox="1"/>
          <p:nvPr/>
        </p:nvSpPr>
        <p:spPr>
          <a:xfrm>
            <a:off x="7321099" y="3279996"/>
            <a:ext cx="12303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grpSp>
        <p:nvGrpSpPr>
          <p:cNvPr id="16" name="组合 15"/>
          <p:cNvGrpSpPr/>
          <p:nvPr/>
        </p:nvGrpSpPr>
        <p:grpSpPr>
          <a:xfrm>
            <a:off x="3934962" y="2106833"/>
            <a:ext cx="1438275" cy="1436687"/>
            <a:chOff x="5675204" y="407884"/>
            <a:chExt cx="1437120" cy="1437120"/>
          </a:xfrm>
        </p:grpSpPr>
        <p:sp useBgFill="1">
          <p:nvSpPr>
            <p:cNvPr id="17" name="椭圆 16"/>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KSO_Shape"/>
            <p:cNvSpPr/>
            <p:nvPr/>
          </p:nvSpPr>
          <p:spPr bwMode="auto">
            <a:xfrm>
              <a:off x="6014656" y="865222"/>
              <a:ext cx="758216" cy="52244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cxnSp>
        <p:nvCxnSpPr>
          <p:cNvPr id="19" name="直接连接符 18"/>
          <p:cNvCxnSpPr/>
          <p:nvPr/>
        </p:nvCxnSpPr>
        <p:spPr>
          <a:xfrm flipH="1">
            <a:off x="5646057" y="2075390"/>
            <a:ext cx="0" cy="18720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val="1237173887"/>
      </p:ext>
    </p:extLst>
  </p:cSld>
  <p:clrMapOvr>
    <a:masterClrMapping/>
  </p:clrMapOvr>
  <mc:AlternateContent>
    <mc:Choice Requires="p14">
      <p:transition advTm="7929" p14:dur="2000" spd="slow"/>
    </mc:Choice>
    <mc:Fallback>
      <p:transition advTm="7929"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6" presetSubtype="42">
                                  <p:stCondLst>
                                    <p:cond delay="0"/>
                                  </p:stCondLst>
                                  <p:childTnLst>
                                    <p:set>
                                      <p:cBhvr>
                                        <p:cTn dur="1" fill="hold" id="10">
                                          <p:stCondLst>
                                            <p:cond delay="0"/>
                                          </p:stCondLst>
                                        </p:cTn>
                                        <p:tgtEl>
                                          <p:spTgt spid="7"/>
                                        </p:tgtEl>
                                        <p:attrNameLst>
                                          <p:attrName>style.visibility</p:attrName>
                                        </p:attrNameLst>
                                      </p:cBhvr>
                                      <p:to>
                                        <p:strVal val="visible"/>
                                      </p:to>
                                    </p:set>
                                    <p:animEffect filter="barn(outHorizontal)" transition="in">
                                      <p:cBhvr>
                                        <p:cTn dur="500" id="11"/>
                                        <p:tgtEl>
                                          <p:spTgt spid="7"/>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id="14" nodeType="clickEffect" presetClass="entr" presetID="2" presetSubtype="8">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500" fill="hold" id="16"/>
                                        <p:tgtEl>
                                          <p:spTgt spid="16"/>
                                        </p:tgtEl>
                                        <p:attrNameLst>
                                          <p:attrName>ppt_x</p:attrName>
                                        </p:attrNameLst>
                                      </p:cBhvr>
                                      <p:tavLst>
                                        <p:tav tm="0">
                                          <p:val>
                                            <p:strVal val="0-#ppt_w/2"/>
                                          </p:val>
                                        </p:tav>
                                        <p:tav tm="100000">
                                          <p:val>
                                            <p:strVal val="#ppt_x"/>
                                          </p:val>
                                        </p:tav>
                                      </p:tavLst>
                                    </p:anim>
                                    <p:anim calcmode="lin" valueType="num">
                                      <p:cBhvr additive="base">
                                        <p:cTn dur="500" fill="hold" id="17"/>
                                        <p:tgtEl>
                                          <p:spTgt spid="1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500"/>
                            </p:stCondLst>
                            <p:childTnLst>
                              <p:par>
                                <p:cTn fill="hold" id="19" nodeType="afterEffect" presetClass="entr" presetID="22" presetSubtype="4">
                                  <p:stCondLst>
                                    <p:cond delay="0"/>
                                  </p:stCondLst>
                                  <p:childTnLst>
                                    <p:set>
                                      <p:cBhvr>
                                        <p:cTn dur="1" fill="hold" id="20">
                                          <p:stCondLst>
                                            <p:cond delay="0"/>
                                          </p:stCondLst>
                                        </p:cTn>
                                        <p:tgtEl>
                                          <p:spTgt spid="9"/>
                                        </p:tgtEl>
                                        <p:attrNameLst>
                                          <p:attrName>style.visibility</p:attrName>
                                        </p:attrNameLst>
                                      </p:cBhvr>
                                      <p:to>
                                        <p:strVal val="visible"/>
                                      </p:to>
                                    </p:set>
                                    <p:animEffect filter="wipe(down)" transition="in">
                                      <p:cBhvr>
                                        <p:cTn dur="500" id="21"/>
                                        <p:tgtEl>
                                          <p:spTgt spid="9"/>
                                        </p:tgtEl>
                                      </p:cBhvr>
                                    </p:animEffect>
                                  </p:childTnLst>
                                </p:cTn>
                              </p:par>
                            </p:childTnLst>
                          </p:cTn>
                        </p:par>
                        <p:par>
                          <p:cTn fill="hold" id="22" nodeType="afterGroup">
                            <p:stCondLst>
                              <p:cond delay="1000"/>
                            </p:stCondLst>
                            <p:childTnLst>
                              <p:par>
                                <p:cTn fill="hold" grpId="0" id="23" nodeType="afterEffect" presetClass="entr" presetID="47"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anim calcmode="lin" valueType="num">
                                      <p:cBhvr>
                                        <p:cTn dur="500" fill="hold" id="26"/>
                                        <p:tgtEl>
                                          <p:spTgt spid="10"/>
                                        </p:tgtEl>
                                        <p:attrNameLst>
                                          <p:attrName>ppt_x</p:attrName>
                                        </p:attrNameLst>
                                      </p:cBhvr>
                                      <p:tavLst>
                                        <p:tav tm="0">
                                          <p:val>
                                            <p:strVal val="#ppt_x"/>
                                          </p:val>
                                        </p:tav>
                                        <p:tav tm="100000">
                                          <p:val>
                                            <p:strVal val="#ppt_x"/>
                                          </p:val>
                                        </p:tav>
                                      </p:tavLst>
                                    </p:anim>
                                    <p:anim calcmode="lin" valueType="num">
                                      <p:cBhvr>
                                        <p:cTn dur="5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12" presetSubtype="8">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id="31"/>
                                        <p:tgtEl>
                                          <p:spTgt spid="8"/>
                                        </p:tgtEl>
                                        <p:attrNameLst>
                                          <p:attrName>ppt_x</p:attrName>
                                        </p:attrNameLst>
                                      </p:cBhvr>
                                      <p:tavLst>
                                        <p:tav tm="0">
                                          <p:val>
                                            <p:strVal val="#ppt_x-#ppt_w*1.125000"/>
                                          </p:val>
                                        </p:tav>
                                        <p:tav tm="100000">
                                          <p:val>
                                            <p:strVal val="#ppt_x"/>
                                          </p:val>
                                        </p:tav>
                                      </p:tavLst>
                                    </p:anim>
                                    <p:animEffect filter="wipe(right)" transition="in">
                                      <p:cBhvr>
                                        <p:cTn dur="500" id="32"/>
                                        <p:tgtEl>
                                          <p:spTgt spid="8"/>
                                        </p:tgtEl>
                                      </p:cBhvr>
                                    </p:animEffect>
                                  </p:childTnLst>
                                </p:cTn>
                              </p:par>
                            </p:childTnLst>
                          </p:cTn>
                        </p:par>
                        <p:par>
                          <p:cTn fill="hold" id="33" nodeType="afterGroup">
                            <p:stCondLst>
                              <p:cond delay="2000"/>
                            </p:stCondLst>
                            <p:childTnLst>
                              <p:par>
                                <p:cTn fill="hold" grpId="0" id="34" nodeType="afterEffect" presetClass="entr" presetID="2" presetSubtype="4">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500" fill="hold" id="36"/>
                                        <p:tgtEl>
                                          <p:spTgt spid="11"/>
                                        </p:tgtEl>
                                        <p:attrNameLst>
                                          <p:attrName>ppt_x</p:attrName>
                                        </p:attrNameLst>
                                      </p:cBhvr>
                                      <p:tavLst>
                                        <p:tav tm="0">
                                          <p:val>
                                            <p:strVal val="#ppt_x"/>
                                          </p:val>
                                        </p:tav>
                                        <p:tav tm="100000">
                                          <p:val>
                                            <p:strVal val="#ppt_x"/>
                                          </p:val>
                                        </p:tav>
                                      </p:tavLst>
                                    </p:anim>
                                    <p:anim calcmode="lin" valueType="num">
                                      <p:cBhvr additive="base">
                                        <p:cTn dur="500" fill="hold" id="37"/>
                                        <p:tgtEl>
                                          <p:spTgt spid="11"/>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200"/>
                                  </p:stCondLst>
                                  <p:childTnLst>
                                    <p:set>
                                      <p:cBhvr>
                                        <p:cTn dur="1" fill="hold" id="39">
                                          <p:stCondLst>
                                            <p:cond delay="0"/>
                                          </p:stCondLst>
                                        </p:cTn>
                                        <p:tgtEl>
                                          <p:spTgt spid="12"/>
                                        </p:tgtEl>
                                        <p:attrNameLst>
                                          <p:attrName>style.visibility</p:attrName>
                                        </p:attrNameLst>
                                      </p:cBhvr>
                                      <p:to>
                                        <p:strVal val="visible"/>
                                      </p:to>
                                    </p:set>
                                    <p:anim calcmode="lin" valueType="num">
                                      <p:cBhvr additive="base">
                                        <p:cTn dur="500" fill="hold" id="40"/>
                                        <p:tgtEl>
                                          <p:spTgt spid="12"/>
                                        </p:tgtEl>
                                        <p:attrNameLst>
                                          <p:attrName>ppt_x</p:attrName>
                                        </p:attrNameLst>
                                      </p:cBhvr>
                                      <p:tavLst>
                                        <p:tav tm="0">
                                          <p:val>
                                            <p:strVal val="#ppt_x"/>
                                          </p:val>
                                        </p:tav>
                                        <p:tav tm="100000">
                                          <p:val>
                                            <p:strVal val="#ppt_x"/>
                                          </p:val>
                                        </p:tav>
                                      </p:tavLst>
                                    </p:anim>
                                    <p:anim calcmode="lin" valueType="num">
                                      <p:cBhvr additive="base">
                                        <p:cTn dur="500" fill="hold" id="41"/>
                                        <p:tgtEl>
                                          <p:spTgt spid="12"/>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40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500" fill="hold" id="44"/>
                                        <p:tgtEl>
                                          <p:spTgt spid="13"/>
                                        </p:tgtEl>
                                        <p:attrNameLst>
                                          <p:attrName>ppt_x</p:attrName>
                                        </p:attrNameLst>
                                      </p:cBhvr>
                                      <p:tavLst>
                                        <p:tav tm="0">
                                          <p:val>
                                            <p:strVal val="#ppt_x"/>
                                          </p:val>
                                        </p:tav>
                                        <p:tav tm="100000">
                                          <p:val>
                                            <p:strVal val="#ppt_x"/>
                                          </p:val>
                                        </p:tav>
                                      </p:tavLst>
                                    </p:anim>
                                    <p:anim calcmode="lin" valueType="num">
                                      <p:cBhvr additive="base">
                                        <p:cTn dur="500" fill="hold" id="45"/>
                                        <p:tgtEl>
                                          <p:spTgt spid="13"/>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60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500" fill="hold" id="48"/>
                                        <p:tgtEl>
                                          <p:spTgt spid="14"/>
                                        </p:tgtEl>
                                        <p:attrNameLst>
                                          <p:attrName>ppt_x</p:attrName>
                                        </p:attrNameLst>
                                      </p:cBhvr>
                                      <p:tavLst>
                                        <p:tav tm="0">
                                          <p:val>
                                            <p:strVal val="#ppt_x"/>
                                          </p:val>
                                        </p:tav>
                                        <p:tav tm="100000">
                                          <p:val>
                                            <p:strVal val="#ppt_x"/>
                                          </p:val>
                                        </p:tav>
                                      </p:tavLst>
                                    </p:anim>
                                    <p:anim calcmode="lin" valueType="num">
                                      <p:cBhvr additive="base">
                                        <p:cTn dur="500" fill="hold" id="49"/>
                                        <p:tgtEl>
                                          <p:spTgt spid="14"/>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80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500" fill="hold" id="52"/>
                                        <p:tgtEl>
                                          <p:spTgt spid="15"/>
                                        </p:tgtEl>
                                        <p:attrNameLst>
                                          <p:attrName>ppt_x</p:attrName>
                                        </p:attrNameLst>
                                      </p:cBhvr>
                                      <p:tavLst>
                                        <p:tav tm="0">
                                          <p:val>
                                            <p:strVal val="#ppt_x"/>
                                          </p:val>
                                        </p:tav>
                                        <p:tav tm="100000">
                                          <p:val>
                                            <p:strVal val="#ppt_x"/>
                                          </p:val>
                                        </p:tav>
                                      </p:tavLst>
                                    </p:anim>
                                    <p:anim calcmode="lin" valueType="num">
                                      <p:cBhvr additive="base">
                                        <p:cTn dur="500" fill="hold" id="53"/>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2"/>
      <p:bldP grpId="0" spid="13"/>
      <p:bldP grpId="0" spid="14"/>
      <p:bldP grpId="0" spid="15"/>
    </p:bldLst>
  </p:timing>
</p:sld>
</file>

<file path=ppt/tags/tag1.xml><?xml version="1.0" encoding="utf-8"?>
<p:tagLst xmlns:p="http://schemas.openxmlformats.org/presentationml/2006/main">
  <p:tag name="TIMING" val="|0.8|0.9|2.6|0.8|0.7"/>
</p:tagLst>
</file>

<file path=ppt/tags/tag10.xml><?xml version="1.0" encoding="utf-8"?>
<p:tagLst xmlns:p="http://schemas.openxmlformats.org/presentationml/2006/main">
  <p:tag name="TIMING" val="|1.7"/>
</p:tagLst>
</file>

<file path=ppt/tags/tag11.xml><?xml version="1.0" encoding="utf-8"?>
<p:tagLst xmlns:p="http://schemas.openxmlformats.org/presentationml/2006/main">
  <p:tag name="TIMING" val="|0.7|1.9"/>
</p:tagLst>
</file>

<file path=ppt/tags/tag12.xml><?xml version="1.0" encoding="utf-8"?>
<p:tagLst xmlns:p="http://schemas.openxmlformats.org/presentationml/2006/main">
  <p:tag name="TIMING" val="|0.6"/>
</p:tagLst>
</file>

<file path=ppt/tags/tag13.xml><?xml version="1.0" encoding="utf-8"?>
<p:tagLst xmlns:p="http://schemas.openxmlformats.org/presentationml/2006/main">
  <p:tag name="TIMING" val="|0.8|1.3|1.6|1|0.8|0.7|0.8|0.7|0.5|0.5|0.5|0.5|0.6|0.6|0.5|0.6|0.5|0.7|0.7"/>
</p:tagLst>
</file>

<file path=ppt/tags/tag14.xml><?xml version="1.0" encoding="utf-8"?>
<p:tagLst xmlns:p="http://schemas.openxmlformats.org/presentationml/2006/main">
  <p:tag name="TIMING" val="|2.5"/>
</p:tagLst>
</file>

<file path=ppt/tags/tag15.xml><?xml version="1.0" encoding="utf-8"?>
<p:tagLst xmlns:p="http://schemas.openxmlformats.org/presentationml/2006/main">
  <p:tag name="TIMING" val="|0.5|1.3"/>
</p:tagLst>
</file>

<file path=ppt/tags/tag16.xml><?xml version="1.0" encoding="utf-8"?>
<p:tagLst xmlns:p="http://schemas.openxmlformats.org/presentationml/2006/main">
  <p:tag name="TIMING" val="|0.6|0.7|1.2|0.9|0.8|0.6|0.6|0.5|0.5|0.8"/>
</p:tagLst>
</file>

<file path=ppt/tags/tag17.xml><?xml version="1.0" encoding="utf-8"?>
<p:tagLst xmlns:p="http://schemas.openxmlformats.org/presentationml/2006/main">
  <p:tag name="TIMING" val="|0.5"/>
</p:tagLst>
</file>

<file path=ppt/tags/tag18.xml><?xml version="1.0" encoding="utf-8"?>
<p:tagLst xmlns:p="http://schemas.openxmlformats.org/presentationml/2006/main">
  <p:tag name="TIMING" val="|0.6|0.7|0.8"/>
</p:tagLst>
</file>

<file path=ppt/tags/tag19.xml><?xml version="1.0" encoding="utf-8"?>
<p:tagLst xmlns:p="http://schemas.openxmlformats.org/presentationml/2006/main">
  <p:tag name="TIMING" val="|0.6|1.4"/>
</p:tagLst>
</file>

<file path=ppt/tags/tag2.xml><?xml version="1.0" encoding="utf-8"?>
<p:tagLst xmlns:p="http://schemas.openxmlformats.org/presentationml/2006/main">
  <p:tag name="ID" val="545832"/>
  <p:tag name="MH" val="20170219200026"/>
  <p:tag name="MH_AUTOCOLOR" val="TRUE"/>
  <p:tag name="MH_LIBRARY" val="CONTENTS"/>
  <p:tag name="MH_TYPE" val="CONTENTS"/>
  <p:tag name="TIMING" val="|0.9"/>
</p:tagLst>
</file>

<file path=ppt/tags/tag20.xml><?xml version="1.0" encoding="utf-8"?>
<p:tagLst xmlns:p="http://schemas.openxmlformats.org/presentationml/2006/main">
  <p:tag name="TIMING" val="|0.5|1.3"/>
</p:tagLst>
</file>

<file path=ppt/tags/tag21.xml><?xml version="1.0" encoding="utf-8"?>
<p:tagLst xmlns:p="http://schemas.openxmlformats.org/presentationml/2006/main">
  <p:tag name="TIMING" val="|2.5"/>
</p:tagLst>
</file>

<file path=ppt/tags/tag22.xml><?xml version="1.0" encoding="utf-8"?>
<p:tagLst xmlns:p="http://schemas.openxmlformats.org/presentationml/2006/main">
  <p:tag name="TIMING" val="|0.5|0.8"/>
</p:tagLst>
</file>

<file path=ppt/tags/tag23.xml><?xml version="1.0" encoding="utf-8"?>
<p:tagLst xmlns:p="http://schemas.openxmlformats.org/presentationml/2006/main">
  <p:tag name="TIMING" val="|0.5|0.9|2.6"/>
</p:tagLst>
</file>

<file path=ppt/tags/tag24.xml><?xml version="1.0" encoding="utf-8"?>
<p:tagLst xmlns:p="http://schemas.openxmlformats.org/presentationml/2006/main">
  <p:tag name="TIMING" val="|0.6"/>
</p:tagLst>
</file>

<file path=ppt/tags/tag25.xml><?xml version="1.0" encoding="utf-8"?>
<p:tagLst xmlns:p="http://schemas.openxmlformats.org/presentationml/2006/main">
  <p:tag name="TIMING" val="|0.9|0.8|1.8|0.8|0.8"/>
</p:tagLst>
</file>

<file path=ppt/tags/tag2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 name="MH_CONTENTSID" val="258"/>
  <p:tag name="MH_SECTIONID" val="259,260,"/>
</p:tagLst>
</file>

<file path=ppt/tags/tag3.xml><?xml version="1.0" encoding="utf-8"?>
<p:tagLst xmlns:p="http://schemas.openxmlformats.org/presentationml/2006/main">
  <p:tag name="TIMING" val="|0.6|1.7"/>
</p:tagLst>
</file>

<file path=ppt/tags/tag4.xml><?xml version="1.0" encoding="utf-8"?>
<p:tagLst xmlns:p="http://schemas.openxmlformats.org/presentationml/2006/main">
  <p:tag name="TIMING" val="|0.8|1|1.3|0.8|0.9"/>
</p:tagLst>
</file>

<file path=ppt/tags/tag5.xml><?xml version="1.0" encoding="utf-8"?>
<p:tagLst xmlns:p="http://schemas.openxmlformats.org/presentationml/2006/main">
  <p:tag name="TIMING" val="|0.8|0.8|1|1.5|1.1"/>
</p:tagLst>
</file>

<file path=ppt/tags/tag6.xml><?xml version="1.0" encoding="utf-8"?>
<p:tagLst xmlns:p="http://schemas.openxmlformats.org/presentationml/2006/main">
  <p:tag name="TIMING" val="|0.6"/>
</p:tagLst>
</file>

<file path=ppt/tags/tag7.xml><?xml version="1.0" encoding="utf-8"?>
<p:tagLst xmlns:p="http://schemas.openxmlformats.org/presentationml/2006/main">
  <p:tag name="TIMING" val="|0.7"/>
</p:tagLst>
</file>

<file path=ppt/tags/tag8.xml><?xml version="1.0" encoding="utf-8"?>
<p:tagLst xmlns:p="http://schemas.openxmlformats.org/presentationml/2006/main">
  <p:tag name="TIMING" val="|0.6|1.4|1.1|1|0.7|0.8|0.7|0.6|0.7"/>
</p:tagLst>
</file>

<file path=ppt/tags/tag9.xml><?xml version="1.0" encoding="utf-8"?>
<p:tagLst xmlns:p="http://schemas.openxmlformats.org/presentationml/2006/main">
  <p:tag name="TIMING" val="|0.6|3.5"/>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239</Paragraphs>
  <Slides>25</Slides>
  <Notes>25</Notes>
  <TotalTime>235</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等线 Light</vt:lpstr>
      <vt:lpstr>等线</vt:lpstr>
      <vt:lpstr>Calibri Light</vt:lpstr>
      <vt:lpstr>Calibri</vt:lpstr>
      <vt:lpstr>微软雅黑</vt:lpstr>
      <vt:lpstr>仿宋_GB2312</vt:lpstr>
      <vt:lpstr>方正粗倩简体</vt:lpstr>
      <vt:lpstr>DFGothic-EB</vt:lpstr>
      <vt:lpstr>宋体</vt:lpstr>
      <vt:lpstr>方正兰亭黑_GBK</vt:lpstr>
      <vt:lpstr>方正中等线简体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2017-02-19T05:52:48Z</dcterms:created>
  <cp:lastModifiedBy>优品PPT</cp:lastModifiedBy>
  <dcterms:modified xsi:type="dcterms:W3CDTF">2021-08-20T11:23:54Z</dcterms:modified>
  <cp:revision>36</cp:revision>
  <dc:title>PowerPoint 演示文稿</dc:title>
</cp:coreProperties>
</file>